
<file path=[Content_Types].xml><?xml version="1.0" encoding="utf-8"?>
<Types xmlns="http://schemas.openxmlformats.org/package/2006/content-types">
  <Default Extension="jpeg" ContentType="image/jpeg"/>
  <Default Extension="JPG" ContentType="image/.jpg"/>
  <Default Extension="xlsx" ContentType="application/vnd.openxmlformats-officedocument.spreadsheetml.sheet"/>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olors1.xml" ContentType="application/vnd.ms-office.chartcolorstyle+xml"/>
  <Override PartName="/ppt/charts/style1.xml" ContentType="application/vnd.ms-office.chartstyle+xml"/>
  <Override PartName="/ppt/commentAuthors.xml" ContentType="application/vnd.openxmlformats-officedocument.presentationml.commentAuthor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handoutMasters/handoutMaster1.xml" ContentType="application/vnd.openxmlformats-officedocument.presentationml.handoutMaster+xml"/>
  <Override PartName="/ppt/media/image18.svg" ContentType="image/svg+xml"/>
  <Override PartName="/ppt/media/image20.svg" ContentType="image/svg+xml"/>
  <Override PartName="/ppt/media/image22.svg" ContentType="image/svg+xml"/>
  <Override PartName="/ppt/media/image24.svg" ContentType="image/svg+xml"/>
  <Override PartName="/ppt/media/image4.svg" ContentType="image/svg+xml"/>
  <Override PartName="/ppt/media/image40.svg" ContentType="image/svg+xml"/>
  <Override PartName="/ppt/media/image45.svg" ContentType="image/svg+xml"/>
  <Override PartName="/ppt/media/image47.svg" ContentType="image/svg+xml"/>
  <Override PartName="/ppt/media/image49.svg" ContentType="image/svg+xml"/>
  <Override PartName="/ppt/media/image51.svg" ContentType="image/svg+xml"/>
  <Override PartName="/ppt/media/image9.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 id="2147483666" r:id="rId3"/>
  </p:sldMasterIdLst>
  <p:notesMasterIdLst>
    <p:notesMasterId r:id="rId6"/>
  </p:notesMasterIdLst>
  <p:handoutMasterIdLst>
    <p:handoutMasterId r:id="rId92"/>
  </p:handoutMasterIdLst>
  <p:sldIdLst>
    <p:sldId id="256" r:id="rId4"/>
    <p:sldId id="346" r:id="rId5"/>
    <p:sldId id="1188" r:id="rId7"/>
    <p:sldId id="8611627" r:id="rId8"/>
    <p:sldId id="8611883" r:id="rId9"/>
    <p:sldId id="274" r:id="rId10"/>
    <p:sldId id="8611647" r:id="rId11"/>
    <p:sldId id="8611799" r:id="rId12"/>
    <p:sldId id="8611660" r:id="rId13"/>
    <p:sldId id="8611861" r:id="rId14"/>
    <p:sldId id="8611650" r:id="rId15"/>
    <p:sldId id="8611863" r:id="rId16"/>
    <p:sldId id="8611864" r:id="rId17"/>
    <p:sldId id="8611866" r:id="rId18"/>
    <p:sldId id="8611867" r:id="rId19"/>
    <p:sldId id="8611868" r:id="rId20"/>
    <p:sldId id="8611869" r:id="rId21"/>
    <p:sldId id="8611871" r:id="rId22"/>
    <p:sldId id="8611872" r:id="rId23"/>
    <p:sldId id="8611874" r:id="rId24"/>
    <p:sldId id="8611875" r:id="rId25"/>
    <p:sldId id="8611876" r:id="rId26"/>
    <p:sldId id="8611877" r:id="rId27"/>
    <p:sldId id="8611878" r:id="rId28"/>
    <p:sldId id="8611879" r:id="rId29"/>
    <p:sldId id="8611880" r:id="rId30"/>
    <p:sldId id="8611798" r:id="rId31"/>
    <p:sldId id="8611725" r:id="rId32"/>
    <p:sldId id="8611881" r:id="rId33"/>
    <p:sldId id="8611882" r:id="rId34"/>
    <p:sldId id="8611987" r:id="rId35"/>
    <p:sldId id="8611988" r:id="rId36"/>
    <p:sldId id="281" r:id="rId37"/>
    <p:sldId id="8611886" r:id="rId38"/>
    <p:sldId id="8611887" r:id="rId39"/>
    <p:sldId id="8611692" r:id="rId40"/>
    <p:sldId id="8611888" r:id="rId41"/>
    <p:sldId id="8611891" r:id="rId42"/>
    <p:sldId id="8611892" r:id="rId43"/>
    <p:sldId id="8611893" r:id="rId44"/>
    <p:sldId id="8611716" r:id="rId45"/>
    <p:sldId id="8611895" r:id="rId46"/>
    <p:sldId id="8611656" r:id="rId47"/>
    <p:sldId id="8611975" r:id="rId48"/>
    <p:sldId id="8611690" r:id="rId49"/>
    <p:sldId id="8611687" r:id="rId50"/>
    <p:sldId id="8611651" r:id="rId51"/>
    <p:sldId id="8611717" r:id="rId52"/>
    <p:sldId id="8611980" r:id="rId53"/>
    <p:sldId id="275" r:id="rId54"/>
    <p:sldId id="8611981" r:id="rId55"/>
    <p:sldId id="8611982" r:id="rId56"/>
    <p:sldId id="8611983" r:id="rId57"/>
    <p:sldId id="8611984" r:id="rId58"/>
    <p:sldId id="8611989" r:id="rId59"/>
    <p:sldId id="8611990" r:id="rId60"/>
    <p:sldId id="8611991" r:id="rId61"/>
    <p:sldId id="8611992" r:id="rId62"/>
    <p:sldId id="8611993" r:id="rId63"/>
    <p:sldId id="8611663" r:id="rId64"/>
    <p:sldId id="8611773" r:id="rId65"/>
    <p:sldId id="8611994" r:id="rId66"/>
    <p:sldId id="8611995" r:id="rId67"/>
    <p:sldId id="8611996" r:id="rId68"/>
    <p:sldId id="8611997" r:id="rId69"/>
    <p:sldId id="8611998" r:id="rId70"/>
    <p:sldId id="8611999" r:id="rId71"/>
    <p:sldId id="8612001" r:id="rId72"/>
    <p:sldId id="8612002" r:id="rId73"/>
    <p:sldId id="8612003" r:id="rId74"/>
    <p:sldId id="8612004" r:id="rId75"/>
    <p:sldId id="8611661" r:id="rId76"/>
    <p:sldId id="8612005" r:id="rId77"/>
    <p:sldId id="8612006" r:id="rId78"/>
    <p:sldId id="8612007" r:id="rId79"/>
    <p:sldId id="8611652" r:id="rId80"/>
    <p:sldId id="8612076" r:id="rId81"/>
    <p:sldId id="8612077" r:id="rId82"/>
    <p:sldId id="8612078" r:id="rId83"/>
    <p:sldId id="8612079" r:id="rId84"/>
    <p:sldId id="8612080" r:id="rId85"/>
    <p:sldId id="8611771" r:id="rId86"/>
    <p:sldId id="8612082" r:id="rId87"/>
    <p:sldId id="8612083" r:id="rId88"/>
    <p:sldId id="8611721" r:id="rId89"/>
    <p:sldId id="8612084" r:id="rId90"/>
    <p:sldId id="8611797" r:id="rId91"/>
  </p:sldIdLst>
  <p:sldSz cx="12192000" cy="6858000"/>
  <p:notesSz cx="6858000" cy="9144000"/>
  <p:embeddedFontLst>
    <p:embeddedFont>
      <p:font typeface="思源宋体 CN Heavy" panose="02020900000000000000" pitchFamily="18" charset="-122"/>
      <p:bold r:id="rId97"/>
    </p:embeddedFont>
    <p:embeddedFont>
      <p:font typeface="楷体" panose="02010609060101010101" charset="-122"/>
      <p:regular r:id="rId98"/>
    </p:embeddedFont>
    <p:embeddedFont>
      <p:font typeface="微软雅黑" panose="020B0503020204020204" charset="-122"/>
      <p:regular r:id="rId99"/>
    </p:embeddedFont>
    <p:embeddedFont>
      <p:font typeface="Calibri" panose="020F0502020204030204" charset="0"/>
      <p:regular r:id="rId100"/>
      <p:bold r:id="rId101"/>
      <p:italic r:id="rId102"/>
      <p:boldItalic r:id="rId103"/>
    </p:embeddedFont>
    <p:embeddedFont>
      <p:font typeface="等线 Light" panose="02010600030101010101" charset="-122"/>
      <p:regular r:id="rId104"/>
    </p:embeddedFont>
    <p:embeddedFont>
      <p:font typeface="等线" panose="02010600030101010101" charset="-122"/>
      <p:regular r:id="rId105"/>
    </p:embeddedFont>
  </p:embeddedFontLst>
  <p:custDataLst>
    <p:tags r:id="rId10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644" userDrawn="1">
          <p15:clr>
            <a:srgbClr val="A4A3A4"/>
          </p15:clr>
        </p15:guide>
        <p15:guide id="2" pos="383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kechuying" initials="k" lastIdx="1" clrIdx="0"/>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70AD47"/>
    <a:srgbClr val="0C5DE1"/>
    <a:srgbClr val="FFC30B"/>
    <a:srgbClr val="654BFF"/>
    <a:srgbClr val="05061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000" autoAdjust="0"/>
    <p:restoredTop sz="94660"/>
  </p:normalViewPr>
  <p:slideViewPr>
    <p:cSldViewPr snapToGrid="0" showGuides="1">
      <p:cViewPr>
        <p:scale>
          <a:sx n="50" d="100"/>
          <a:sy n="50" d="100"/>
        </p:scale>
        <p:origin x="1416" y="372"/>
      </p:cViewPr>
      <p:guideLst>
        <p:guide orient="horz" pos="3644"/>
        <p:guide pos="3830"/>
      </p:guideLst>
    </p:cSldViewPr>
  </p:slid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font" Target="fonts/font3.fntdata"/><Relationship Id="rId98" Type="http://schemas.openxmlformats.org/officeDocument/2006/relationships/font" Target="fonts/font2.fntdata"/><Relationship Id="rId97" Type="http://schemas.openxmlformats.org/officeDocument/2006/relationships/font" Target="fonts/font1.fntdata"/><Relationship Id="rId96" Type="http://schemas.openxmlformats.org/officeDocument/2006/relationships/commentAuthors" Target="commentAuthors.xml"/><Relationship Id="rId95" Type="http://schemas.openxmlformats.org/officeDocument/2006/relationships/tableStyles" Target="tableStyles.xml"/><Relationship Id="rId94" Type="http://schemas.openxmlformats.org/officeDocument/2006/relationships/viewProps" Target="viewProps.xml"/><Relationship Id="rId93" Type="http://schemas.openxmlformats.org/officeDocument/2006/relationships/presProps" Target="presProps.xml"/><Relationship Id="rId92" Type="http://schemas.openxmlformats.org/officeDocument/2006/relationships/handoutMaster" Target="handoutMasters/handoutMaster1.xml"/><Relationship Id="rId91" Type="http://schemas.openxmlformats.org/officeDocument/2006/relationships/slide" Target="slides/slide87.xml"/><Relationship Id="rId90" Type="http://schemas.openxmlformats.org/officeDocument/2006/relationships/slide" Target="slides/slide86.xml"/><Relationship Id="rId9" Type="http://schemas.openxmlformats.org/officeDocument/2006/relationships/slide" Target="slides/slide5.xml"/><Relationship Id="rId89" Type="http://schemas.openxmlformats.org/officeDocument/2006/relationships/slide" Target="slides/slide85.xml"/><Relationship Id="rId88" Type="http://schemas.openxmlformats.org/officeDocument/2006/relationships/slide" Target="slides/slide84.xml"/><Relationship Id="rId87" Type="http://schemas.openxmlformats.org/officeDocument/2006/relationships/slide" Target="slides/slide83.xml"/><Relationship Id="rId86" Type="http://schemas.openxmlformats.org/officeDocument/2006/relationships/slide" Target="slides/slide82.xml"/><Relationship Id="rId85" Type="http://schemas.openxmlformats.org/officeDocument/2006/relationships/slide" Target="slides/slide81.xml"/><Relationship Id="rId84" Type="http://schemas.openxmlformats.org/officeDocument/2006/relationships/slide" Target="slides/slide80.xml"/><Relationship Id="rId83" Type="http://schemas.openxmlformats.org/officeDocument/2006/relationships/slide" Target="slides/slide79.xml"/><Relationship Id="rId82" Type="http://schemas.openxmlformats.org/officeDocument/2006/relationships/slide" Target="slides/slide78.xml"/><Relationship Id="rId81" Type="http://schemas.openxmlformats.org/officeDocument/2006/relationships/slide" Target="slides/slide77.xml"/><Relationship Id="rId80" Type="http://schemas.openxmlformats.org/officeDocument/2006/relationships/slide" Target="slides/slide76.xml"/><Relationship Id="rId8" Type="http://schemas.openxmlformats.org/officeDocument/2006/relationships/slide" Target="slides/slide4.xml"/><Relationship Id="rId79" Type="http://schemas.openxmlformats.org/officeDocument/2006/relationships/slide" Target="slides/slide75.xml"/><Relationship Id="rId78" Type="http://schemas.openxmlformats.org/officeDocument/2006/relationships/slide" Target="slides/slide74.xml"/><Relationship Id="rId77" Type="http://schemas.openxmlformats.org/officeDocument/2006/relationships/slide" Target="slides/slide73.xml"/><Relationship Id="rId76" Type="http://schemas.openxmlformats.org/officeDocument/2006/relationships/slide" Target="slides/slide72.xml"/><Relationship Id="rId75" Type="http://schemas.openxmlformats.org/officeDocument/2006/relationships/slide" Target="slides/slide71.xml"/><Relationship Id="rId74" Type="http://schemas.openxmlformats.org/officeDocument/2006/relationships/slide" Target="slides/slide70.xml"/><Relationship Id="rId73" Type="http://schemas.openxmlformats.org/officeDocument/2006/relationships/slide" Target="slides/slide69.xml"/><Relationship Id="rId72" Type="http://schemas.openxmlformats.org/officeDocument/2006/relationships/slide" Target="slides/slide68.xml"/><Relationship Id="rId71" Type="http://schemas.openxmlformats.org/officeDocument/2006/relationships/slide" Target="slides/slide67.xml"/><Relationship Id="rId70" Type="http://schemas.openxmlformats.org/officeDocument/2006/relationships/slide" Target="slides/slide66.xml"/><Relationship Id="rId7" Type="http://schemas.openxmlformats.org/officeDocument/2006/relationships/slide" Target="slides/slide3.xml"/><Relationship Id="rId69" Type="http://schemas.openxmlformats.org/officeDocument/2006/relationships/slide" Target="slides/slide65.xml"/><Relationship Id="rId68" Type="http://schemas.openxmlformats.org/officeDocument/2006/relationships/slide" Target="slides/slide64.xml"/><Relationship Id="rId67" Type="http://schemas.openxmlformats.org/officeDocument/2006/relationships/slide" Target="slides/slide63.xml"/><Relationship Id="rId66" Type="http://schemas.openxmlformats.org/officeDocument/2006/relationships/slide" Target="slides/slide62.xml"/><Relationship Id="rId65" Type="http://schemas.openxmlformats.org/officeDocument/2006/relationships/slide" Target="slides/slide61.xml"/><Relationship Id="rId64" Type="http://schemas.openxmlformats.org/officeDocument/2006/relationships/slide" Target="slides/slide60.xml"/><Relationship Id="rId63" Type="http://schemas.openxmlformats.org/officeDocument/2006/relationships/slide" Target="slides/slide59.xml"/><Relationship Id="rId62" Type="http://schemas.openxmlformats.org/officeDocument/2006/relationships/slide" Target="slides/slide58.xml"/><Relationship Id="rId61" Type="http://schemas.openxmlformats.org/officeDocument/2006/relationships/slide" Target="slides/slide57.xml"/><Relationship Id="rId60" Type="http://schemas.openxmlformats.org/officeDocument/2006/relationships/slide" Target="slides/slide56.xml"/><Relationship Id="rId6" Type="http://schemas.openxmlformats.org/officeDocument/2006/relationships/notesMaster" Target="notesMasters/notesMaster1.xml"/><Relationship Id="rId59" Type="http://schemas.openxmlformats.org/officeDocument/2006/relationships/slide" Target="slides/slide55.xml"/><Relationship Id="rId58" Type="http://schemas.openxmlformats.org/officeDocument/2006/relationships/slide" Target="slides/slide54.xml"/><Relationship Id="rId57" Type="http://schemas.openxmlformats.org/officeDocument/2006/relationships/slide" Target="slides/slide53.xml"/><Relationship Id="rId56" Type="http://schemas.openxmlformats.org/officeDocument/2006/relationships/slide" Target="slides/slide52.xml"/><Relationship Id="rId55" Type="http://schemas.openxmlformats.org/officeDocument/2006/relationships/slide" Target="slides/slide51.xml"/><Relationship Id="rId54" Type="http://schemas.openxmlformats.org/officeDocument/2006/relationships/slide" Target="slides/slide50.xml"/><Relationship Id="rId53" Type="http://schemas.openxmlformats.org/officeDocument/2006/relationships/slide" Target="slides/slide49.xml"/><Relationship Id="rId52" Type="http://schemas.openxmlformats.org/officeDocument/2006/relationships/slide" Target="slides/slide48.xml"/><Relationship Id="rId51" Type="http://schemas.openxmlformats.org/officeDocument/2006/relationships/slide" Target="slides/slide47.xml"/><Relationship Id="rId50" Type="http://schemas.openxmlformats.org/officeDocument/2006/relationships/slide" Target="slides/slide46.xml"/><Relationship Id="rId5" Type="http://schemas.openxmlformats.org/officeDocument/2006/relationships/slide" Target="slides/slide2.xml"/><Relationship Id="rId49" Type="http://schemas.openxmlformats.org/officeDocument/2006/relationships/slide" Target="slides/slide45.xml"/><Relationship Id="rId48" Type="http://schemas.openxmlformats.org/officeDocument/2006/relationships/slide" Target="slides/slide44.xml"/><Relationship Id="rId47" Type="http://schemas.openxmlformats.org/officeDocument/2006/relationships/slide" Target="slides/slide43.xml"/><Relationship Id="rId46" Type="http://schemas.openxmlformats.org/officeDocument/2006/relationships/slide" Target="slides/slide42.xml"/><Relationship Id="rId45" Type="http://schemas.openxmlformats.org/officeDocument/2006/relationships/slide" Target="slides/slide41.xml"/><Relationship Id="rId44" Type="http://schemas.openxmlformats.org/officeDocument/2006/relationships/slide" Target="slides/slide40.xml"/><Relationship Id="rId43" Type="http://schemas.openxmlformats.org/officeDocument/2006/relationships/slide" Target="slides/slide39.xml"/><Relationship Id="rId42" Type="http://schemas.openxmlformats.org/officeDocument/2006/relationships/slide" Target="slides/slide38.xml"/><Relationship Id="rId41" Type="http://schemas.openxmlformats.org/officeDocument/2006/relationships/slide" Target="slides/slide37.xml"/><Relationship Id="rId40" Type="http://schemas.openxmlformats.org/officeDocument/2006/relationships/slide" Target="slides/slide36.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 Type="http://schemas.openxmlformats.org/officeDocument/2006/relationships/slide" Target="slides/slide9.xml"/><Relationship Id="rId12" Type="http://schemas.openxmlformats.org/officeDocument/2006/relationships/slide" Target="slides/slide8.xml"/><Relationship Id="rId11" Type="http://schemas.openxmlformats.org/officeDocument/2006/relationships/slide" Target="slides/slide7.xml"/><Relationship Id="rId106" Type="http://schemas.openxmlformats.org/officeDocument/2006/relationships/tags" Target="tags/tag882.xml"/><Relationship Id="rId105" Type="http://schemas.openxmlformats.org/officeDocument/2006/relationships/font" Target="fonts/font9.fntdata"/><Relationship Id="rId104" Type="http://schemas.openxmlformats.org/officeDocument/2006/relationships/font" Target="fonts/font8.fntdata"/><Relationship Id="rId103" Type="http://schemas.openxmlformats.org/officeDocument/2006/relationships/font" Target="fonts/font7.fntdata"/><Relationship Id="rId102" Type="http://schemas.openxmlformats.org/officeDocument/2006/relationships/font" Target="fonts/font6.fntdata"/><Relationship Id="rId101" Type="http://schemas.openxmlformats.org/officeDocument/2006/relationships/font" Target="fonts/font5.fntdata"/><Relationship Id="rId100" Type="http://schemas.openxmlformats.org/officeDocument/2006/relationships/font" Target="fonts/font4.fntdata"/><Relationship Id="rId10" Type="http://schemas.openxmlformats.org/officeDocument/2006/relationships/slide" Target="slides/slide6.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3" Type="http://schemas.microsoft.com/office/2011/relationships/chartColorStyle" Target="colors1.xml"/><Relationship Id="rId2" Type="http://schemas.microsoft.com/office/2011/relationships/chartStyle" Target="style1.xml"/><Relationship Id="rId1" Type="http://schemas.openxmlformats.org/officeDocument/2006/relationships/package" Target="../embeddings/Workbook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0" vertOverflow="ellipsis" vert="horz" wrap="square" anchor="ctr" anchorCtr="1"/>
        <a:lstStyle/>
        <a:p>
          <a:pPr>
            <a:defRPr lang="zh-CN" sz="1400" b="1" i="0" u="none" strike="noStrike" kern="1200" baseline="0">
              <a:solidFill>
                <a:schemeClr val="tx1">
                  <a:lumMod val="75000"/>
                  <a:lumOff val="25000"/>
                </a:schemeClr>
              </a:solidFill>
              <a:latin typeface="+mn-lt"/>
              <a:ea typeface="+mn-ea"/>
              <a:cs typeface="+mn-cs"/>
            </a:defRPr>
          </a:pPr>
        </a:p>
      </c:txPr>
    </c:title>
    <c:autoTitleDeleted val="0"/>
    <c:plotArea>
      <c:layout/>
      <c:areaChart>
        <c:grouping val="standard"/>
        <c:varyColors val="0"/>
        <c:ser>
          <c:idx val="0"/>
          <c:order val="0"/>
          <c:tx>
            <c:strRef>
              <c:f>Sheet1!$B$1</c:f>
              <c:strCache>
                <c:ptCount val="1"/>
                <c:pt idx="0">
                  <c:v>系列 1</c:v>
                </c:pt>
              </c:strCache>
            </c:strRef>
          </c:tx>
          <c:spPr>
            <a:solidFill>
              <a:schemeClr val="accent1"/>
            </a:solidFill>
            <a:ln>
              <a:noFill/>
            </a:ln>
            <a:effectLst/>
          </c:spPr>
          <c:dLbls>
            <c:delete val="1"/>
          </c:dLbls>
          <c:cat>
            <c:numRef>
              <c:f>Sheet1!$A$2:$A$6</c:f>
              <c:numCache>
                <c:formatCode>yyyy/m/d</c:formatCode>
                <c:ptCount val="5"/>
                <c:pt idx="0" c:formatCode="yyyy/m/d">
                  <c:v>37261</c:v>
                </c:pt>
                <c:pt idx="1" c:formatCode="yyyy/m/d">
                  <c:v>37262</c:v>
                </c:pt>
                <c:pt idx="2" c:formatCode="yyyy/m/d">
                  <c:v>37263</c:v>
                </c:pt>
                <c:pt idx="3" c:formatCode="yyyy/m/d">
                  <c:v>37264</c:v>
                </c:pt>
                <c:pt idx="4" c:formatCode="yyyy/m/d">
                  <c:v>37265</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系列 2</c:v>
                </c:pt>
              </c:strCache>
            </c:strRef>
          </c:tx>
          <c:spPr>
            <a:solidFill>
              <a:schemeClr val="accent2"/>
            </a:solidFill>
            <a:ln>
              <a:noFill/>
            </a:ln>
            <a:effectLst/>
          </c:spPr>
          <c:dLbls>
            <c:delete val="1"/>
          </c:dLbls>
          <c:cat>
            <c:numRef>
              <c:f>Sheet1!$A$2:$A$6</c:f>
              <c:numCache>
                <c:formatCode>yyyy/m/d</c:formatCode>
                <c:ptCount val="5"/>
                <c:pt idx="0" c:formatCode="yyyy/m/d">
                  <c:v>37261</c:v>
                </c:pt>
                <c:pt idx="1" c:formatCode="yyyy/m/d">
                  <c:v>37262</c:v>
                </c:pt>
                <c:pt idx="2" c:formatCode="yyyy/m/d">
                  <c:v>37263</c:v>
                </c:pt>
                <c:pt idx="3" c:formatCode="yyyy/m/d">
                  <c:v>37264</c:v>
                </c:pt>
                <c:pt idx="4" c:formatCode="yyyy/m/d">
                  <c:v>37265</c:v>
                </c:pt>
              </c:numCache>
            </c:numRef>
          </c:cat>
          <c:val>
            <c:numRef>
              <c:f>Sheet1!$C$2:$C$6</c:f>
              <c:numCache>
                <c:formatCode>General</c:formatCode>
                <c:ptCount val="5"/>
                <c:pt idx="0">
                  <c:v>12</c:v>
                </c:pt>
                <c:pt idx="1">
                  <c:v>12</c:v>
                </c:pt>
                <c:pt idx="2">
                  <c:v>12</c:v>
                </c:pt>
                <c:pt idx="3">
                  <c:v>21</c:v>
                </c:pt>
                <c:pt idx="4">
                  <c:v>28</c:v>
                </c:pt>
              </c:numCache>
            </c:numRef>
          </c:val>
        </c:ser>
        <c:dLbls>
          <c:showLegendKey val="0"/>
          <c:showVal val="0"/>
          <c:showCatName val="0"/>
          <c:showSerName val="0"/>
          <c:showPercent val="0"/>
          <c:showBubbleSize val="0"/>
        </c:dLbls>
        <c:axId val="378870237"/>
        <c:axId val="512452021"/>
      </c:areaChart>
      <c:dateAx>
        <c:axId val="378870237"/>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0" vertOverflow="ellipsis" vert="horz" wrap="square" anchor="ctr" anchorCtr="1"/>
          <a:lstStyle/>
          <a:p>
            <a:pPr>
              <a:defRPr lang="zh-CN" sz="900" b="0" i="0" u="none" strike="noStrike" kern="1200" baseline="0">
                <a:solidFill>
                  <a:schemeClr val="tx1">
                    <a:lumMod val="65000"/>
                    <a:lumOff val="35000"/>
                  </a:schemeClr>
                </a:solidFill>
                <a:latin typeface="+mn-lt"/>
                <a:ea typeface="+mn-ea"/>
                <a:cs typeface="+mn-cs"/>
              </a:defRPr>
            </a:pPr>
          </a:p>
        </c:txPr>
        <c:crossAx val="512452021"/>
        <c:crosses val="autoZero"/>
        <c:auto val="1"/>
        <c:lblOffset val="100"/>
        <c:baseTimeUnit val="days"/>
      </c:dateAx>
      <c:valAx>
        <c:axId val="512452021"/>
        <c:scaling>
          <c:orientation val="minMax"/>
        </c:scaling>
        <c:delete val="0"/>
        <c:axPos val="l"/>
        <c:majorGridlines>
          <c:spPr>
            <a:ln w="9525" cap="flat" cmpd="sng" algn="ctr">
              <a:solidFill>
                <a:schemeClr val="lt1">
                  <a:lumMod val="90200"/>
                </a:schemeClr>
              </a:solidFill>
              <a:round/>
            </a:ln>
            <a:effectLst/>
          </c:spPr>
        </c:majorGridlines>
        <c:numFmt formatCode="General" sourceLinked="1"/>
        <c:majorTickMark val="none"/>
        <c:minorTickMark val="none"/>
        <c:tickLblPos val="nextTo"/>
        <c:spPr>
          <a:noFill/>
          <a:ln>
            <a:noFill/>
          </a:ln>
          <a:effectLst/>
        </c:spPr>
        <c:txPr>
          <a:bodyPr rot="-60000000" spcFirstLastPara="0" vertOverflow="ellipsis" vert="horz" wrap="square" anchor="ctr" anchorCtr="1"/>
          <a:lstStyle/>
          <a:p>
            <a:pPr>
              <a:defRPr lang="zh-CN" sz="900" b="0" i="0" u="none" strike="noStrike" kern="1200" baseline="0">
                <a:solidFill>
                  <a:schemeClr val="tx1">
                    <a:lumMod val="65000"/>
                    <a:lumOff val="35000"/>
                  </a:schemeClr>
                </a:solidFill>
                <a:latin typeface="+mn-lt"/>
                <a:ea typeface="+mn-ea"/>
                <a:cs typeface="+mn-cs"/>
              </a:defRPr>
            </a:pPr>
          </a:p>
        </c:txPr>
        <c:crossAx val="378870237"/>
        <c:crosses val="autoZero"/>
        <c:crossBetween val="midCat"/>
      </c:valAx>
      <c:spPr>
        <a:noFill/>
        <a:ln>
          <a:noFill/>
        </a:ln>
        <a:effectLst/>
      </c:spPr>
    </c:plotArea>
    <c:legend>
      <c:legendPos val="b"/>
      <c:layout/>
      <c:overlay val="0"/>
      <c:spPr>
        <a:noFill/>
        <a:ln>
          <a:noFill/>
        </a:ln>
        <a:effectLst/>
      </c:spPr>
      <c:txPr>
        <a:bodyPr rot="0" spcFirstLastPara="0" vertOverflow="ellipsis" vert="horz" wrap="square" anchor="ctr" anchorCtr="1"/>
        <a:lstStyle/>
        <a:p>
          <a:pPr>
            <a:defRPr lang="zh-CN" sz="900" b="0" i="0" u="none" strike="noStrike" kern="1200" baseline="0">
              <a:solidFill>
                <a:schemeClr val="tx1">
                  <a:lumMod val="65000"/>
                  <a:lumOff val="35000"/>
                </a:schemeClr>
              </a:solidFill>
              <a:latin typeface="+mn-lt"/>
              <a:ea typeface="+mn-ea"/>
              <a:cs typeface="+mn-cs"/>
            </a:defRPr>
          </a:pPr>
        </a:p>
      </c:txPr>
    </c:legend>
    <c:plotVisOnly val="1"/>
    <c:dispBlanksAs val="zero"/>
    <c:showDLblsOverMax val="0"/>
    <c:extLst>
      <c:ext uri="{0b15fc19-7d7d-44ad-8c2d-2c3a37ce22c3}">
        <chartProps xmlns="https://web.wps.cn/et/2018/main" chartId="{9b4e875a-22a6-473b-bbaa-0fbcf4d84b3e}"/>
      </c:ext>
    </c:extLst>
  </c:chart>
  <c:spPr>
    <a:solidFill>
      <a:schemeClr val="bg1"/>
    </a:solidFill>
    <a:ln w="9525" cap="flat" cmpd="sng" algn="ctr">
      <a:solidFill>
        <a:schemeClr val="tx1">
          <a:lumMod val="15000"/>
          <a:lumOff val="85000"/>
        </a:schemeClr>
      </a:solidFill>
      <a:round/>
    </a:ln>
    <a:effectLst/>
  </c:spPr>
  <c:txPr>
    <a:bodyPr/>
    <a:lstStyle/>
    <a:p>
      <a:pPr>
        <a:defRPr lang="zh-CN"/>
      </a:pPr>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145">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10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000" kern="1200"/>
    <cs:bodyPr rot="0" spcFirstLastPara="1" vertOverflow="clip" horzOverflow="clip" vert="horz" wrap="square" lIns="36576" tIns="18288" rIns="36576" bIns="18288" anchor="ctr" anchorCtr="1">
      <a:spAutoFit/>
    </cs:bodyPr>
  </cs:dataLabelCallout>
  <cs:dataPoint>
    <cs:lnRef idx="0">
      <cs:styleClr val="auto"/>
    </cs:lnRef>
    <cs:fillRef idx="1">
      <cs:styleClr val="auto"/>
    </cs:fillRef>
    <cs:effectRef idx="0"/>
    <cs:fontRef idx="minor">
      <a:schemeClr val="dk1"/>
    </cs:fontRef>
    <cs:spPr>
      <a:ln>
        <a:noFill/>
      </a:ln>
      <a:effectLst/>
    </cs:spPr>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lt1">
            <a:lumMod val="902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75000"/>
        <a:lumOff val="25000"/>
      </a:schemeClr>
    </cs:fontRef>
    <cs:defRPr sz="1400" b="1" kern="120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66EA908-5415-4179-8E87-3DDF6142211F}"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1916FB0-1783-4797-BA04-6604461534F6}"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6.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D336451-B94C-4E43-AD4F-3DAB3991970F}"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D336451-B94C-4E43-AD4F-3DAB3991970F}"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D336451-B94C-4E43-AD4F-3DAB3991970F}"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a:spLocks noGrp="1"/>
          </p:cNvSpPr>
          <p:nvPr>
            <p:ph type="sldImg" idx="2"/>
          </p:nvPr>
        </p:nvSpPr>
        <p:spPr/>
      </p:sp>
      <p:sp>
        <p:nvSpPr>
          <p:cNvPr id="3" name="文本占位符 2"/>
          <p:cNvSpPr>
            <a:spLocks noGrp="1"/>
          </p:cNvSpPr>
          <p:nvPr>
            <p:ph type="body" idx="3"/>
          </p:nvPr>
        </p:nvSpPr>
        <p:spPr/>
        <p:txBody>
          <a:bodyPr/>
          <a:p>
            <a:r>
              <a:rPr lang="zh-CN" altLang="en-US"/>
              <a:t>链接：https://pan.baidu.com/s/1dBUOykZfGkjoJj8YrmZuTw?pwd=7788 </a:t>
            </a:r>
            <a:endParaRPr lang="zh-CN" altLang="en-US"/>
          </a:p>
          <a:p>
            <a:r>
              <a:rPr lang="zh-CN" altLang="en-US"/>
              <a:t>提取码：7788</a:t>
            </a:r>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9" Type="http://schemas.openxmlformats.org/officeDocument/2006/relationships/tags" Target="../tags/tag7.xml"/><Relationship Id="rId8" Type="http://schemas.openxmlformats.org/officeDocument/2006/relationships/tags" Target="../tags/tag6.xml"/><Relationship Id="rId7" Type="http://schemas.openxmlformats.org/officeDocument/2006/relationships/tags" Target="../tags/tag5.xml"/><Relationship Id="rId6" Type="http://schemas.openxmlformats.org/officeDocument/2006/relationships/tags" Target="../tags/tag4.xml"/><Relationship Id="rId5" Type="http://schemas.openxmlformats.org/officeDocument/2006/relationships/tags" Target="../tags/tag3.xml"/><Relationship Id="rId4" Type="http://schemas.openxmlformats.org/officeDocument/2006/relationships/tags" Target="../tags/tag2.xml"/><Relationship Id="rId3" Type="http://schemas.openxmlformats.org/officeDocument/2006/relationships/image" Target="../media/image2.jpeg"/><Relationship Id="rId2" Type="http://schemas.openxmlformats.org/officeDocument/2006/relationships/tags" Target="../tags/tag1.xml"/><Relationship Id="rId17" Type="http://schemas.openxmlformats.org/officeDocument/2006/relationships/image" Target="../media/image4.svg"/><Relationship Id="rId16" Type="http://schemas.openxmlformats.org/officeDocument/2006/relationships/image" Target="../media/image3.png"/><Relationship Id="rId15" Type="http://schemas.openxmlformats.org/officeDocument/2006/relationships/tags" Target="../tags/tag13.xml"/><Relationship Id="rId14" Type="http://schemas.openxmlformats.org/officeDocument/2006/relationships/tags" Target="../tags/tag12.xml"/><Relationship Id="rId13" Type="http://schemas.openxmlformats.org/officeDocument/2006/relationships/tags" Target="../tags/tag11.xml"/><Relationship Id="rId12" Type="http://schemas.openxmlformats.org/officeDocument/2006/relationships/tags" Target="../tags/tag10.xml"/><Relationship Id="rId11" Type="http://schemas.openxmlformats.org/officeDocument/2006/relationships/tags" Target="../tags/tag9.xml"/><Relationship Id="rId10" Type="http://schemas.openxmlformats.org/officeDocument/2006/relationships/tags" Target="../tags/tag8.xml"/><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6" Type="http://schemas.openxmlformats.org/officeDocument/2006/relationships/tags" Target="../tags/tag18.xml"/><Relationship Id="rId5" Type="http://schemas.openxmlformats.org/officeDocument/2006/relationships/tags" Target="../tags/tag17.xml"/><Relationship Id="rId4" Type="http://schemas.openxmlformats.org/officeDocument/2006/relationships/tags" Target="../tags/tag16.xml"/><Relationship Id="rId3" Type="http://schemas.openxmlformats.org/officeDocument/2006/relationships/tags" Target="../tags/tag15.xml"/><Relationship Id="rId2" Type="http://schemas.openxmlformats.org/officeDocument/2006/relationships/tags" Target="../tags/tag14.xml"/><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9" Type="http://schemas.openxmlformats.org/officeDocument/2006/relationships/tags" Target="../tags/tag25.xml"/><Relationship Id="rId8" Type="http://schemas.openxmlformats.org/officeDocument/2006/relationships/tags" Target="../tags/tag24.xml"/><Relationship Id="rId7" Type="http://schemas.openxmlformats.org/officeDocument/2006/relationships/tags" Target="../tags/tag23.xml"/><Relationship Id="rId6" Type="http://schemas.openxmlformats.org/officeDocument/2006/relationships/tags" Target="../tags/tag22.xml"/><Relationship Id="rId5" Type="http://schemas.openxmlformats.org/officeDocument/2006/relationships/tags" Target="../tags/tag21.xml"/><Relationship Id="rId4" Type="http://schemas.openxmlformats.org/officeDocument/2006/relationships/image" Target="../media/image5.jpeg"/><Relationship Id="rId3" Type="http://schemas.openxmlformats.org/officeDocument/2006/relationships/tags" Target="../tags/tag20.xml"/><Relationship Id="rId2" Type="http://schemas.openxmlformats.org/officeDocument/2006/relationships/tags" Target="../tags/tag19.xml"/><Relationship Id="rId11" Type="http://schemas.openxmlformats.org/officeDocument/2006/relationships/tags" Target="../tags/tag27.xml"/><Relationship Id="rId10" Type="http://schemas.openxmlformats.org/officeDocument/2006/relationships/tags" Target="../tags/tag26.xml"/><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9" Type="http://schemas.openxmlformats.org/officeDocument/2006/relationships/tags" Target="../tags/tag33.xml"/><Relationship Id="rId8" Type="http://schemas.openxmlformats.org/officeDocument/2006/relationships/tags" Target="../tags/tag32.xml"/><Relationship Id="rId7" Type="http://schemas.openxmlformats.org/officeDocument/2006/relationships/tags" Target="../tags/tag31.xml"/><Relationship Id="rId6" Type="http://schemas.openxmlformats.org/officeDocument/2006/relationships/tags" Target="../tags/tag30.xml"/><Relationship Id="rId5" Type="http://schemas.openxmlformats.org/officeDocument/2006/relationships/image" Target="../media/image7.png"/><Relationship Id="rId4" Type="http://schemas.openxmlformats.org/officeDocument/2006/relationships/tags" Target="../tags/tag29.xml"/><Relationship Id="rId3" Type="http://schemas.openxmlformats.org/officeDocument/2006/relationships/image" Target="../media/image6.jpeg"/><Relationship Id="rId2" Type="http://schemas.openxmlformats.org/officeDocument/2006/relationships/tags" Target="../tags/tag28.xml"/><Relationship Id="rId14" Type="http://schemas.openxmlformats.org/officeDocument/2006/relationships/tags" Target="../tags/tag38.xml"/><Relationship Id="rId13" Type="http://schemas.openxmlformats.org/officeDocument/2006/relationships/tags" Target="../tags/tag37.xml"/><Relationship Id="rId12" Type="http://schemas.openxmlformats.org/officeDocument/2006/relationships/tags" Target="../tags/tag36.xml"/><Relationship Id="rId11" Type="http://schemas.openxmlformats.org/officeDocument/2006/relationships/tags" Target="../tags/tag35.xml"/><Relationship Id="rId10" Type="http://schemas.openxmlformats.org/officeDocument/2006/relationships/tags" Target="../tags/tag34.xml"/><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7" Type="http://schemas.openxmlformats.org/officeDocument/2006/relationships/tags" Target="../tags/tag44.xml"/><Relationship Id="rId6" Type="http://schemas.openxmlformats.org/officeDocument/2006/relationships/tags" Target="../tags/tag43.xml"/><Relationship Id="rId5" Type="http://schemas.openxmlformats.org/officeDocument/2006/relationships/tags" Target="../tags/tag42.xml"/><Relationship Id="rId4" Type="http://schemas.openxmlformats.org/officeDocument/2006/relationships/tags" Target="../tags/tag41.xml"/><Relationship Id="rId3" Type="http://schemas.openxmlformats.org/officeDocument/2006/relationships/tags" Target="../tags/tag40.xml"/><Relationship Id="rId2" Type="http://schemas.openxmlformats.org/officeDocument/2006/relationships/tags" Target="../tags/tag39.xml"/><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9" Type="http://schemas.openxmlformats.org/officeDocument/2006/relationships/tags" Target="../tags/tag52.xml"/><Relationship Id="rId8" Type="http://schemas.openxmlformats.org/officeDocument/2006/relationships/tags" Target="../tags/tag51.xml"/><Relationship Id="rId7" Type="http://schemas.openxmlformats.org/officeDocument/2006/relationships/tags" Target="../tags/tag50.xml"/><Relationship Id="rId6" Type="http://schemas.openxmlformats.org/officeDocument/2006/relationships/tags" Target="../tags/tag49.xml"/><Relationship Id="rId5" Type="http://schemas.openxmlformats.org/officeDocument/2006/relationships/tags" Target="../tags/tag48.xml"/><Relationship Id="rId4" Type="http://schemas.openxmlformats.org/officeDocument/2006/relationships/tags" Target="../tags/tag47.xml"/><Relationship Id="rId3" Type="http://schemas.openxmlformats.org/officeDocument/2006/relationships/tags" Target="../tags/tag46.xml"/><Relationship Id="rId2" Type="http://schemas.openxmlformats.org/officeDocument/2006/relationships/tags" Target="../tags/tag45.xml"/><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5" Type="http://schemas.openxmlformats.org/officeDocument/2006/relationships/tags" Target="../tags/tag56.xml"/><Relationship Id="rId4" Type="http://schemas.openxmlformats.org/officeDocument/2006/relationships/tags" Target="../tags/tag55.xml"/><Relationship Id="rId3" Type="http://schemas.openxmlformats.org/officeDocument/2006/relationships/tags" Target="../tags/tag54.xml"/><Relationship Id="rId2" Type="http://schemas.openxmlformats.org/officeDocument/2006/relationships/tags" Target="../tags/tag53.xml"/><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4" Type="http://schemas.openxmlformats.org/officeDocument/2006/relationships/tags" Target="../tags/tag59.xml"/><Relationship Id="rId3" Type="http://schemas.openxmlformats.org/officeDocument/2006/relationships/tags" Target="../tags/tag58.xml"/><Relationship Id="rId2" Type="http://schemas.openxmlformats.org/officeDocument/2006/relationships/tags" Target="../tags/tag57.xml"/><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5" Type="http://schemas.openxmlformats.org/officeDocument/2006/relationships/tags" Target="../tags/tag63.xml"/><Relationship Id="rId4" Type="http://schemas.openxmlformats.org/officeDocument/2006/relationships/tags" Target="../tags/tag62.xml"/><Relationship Id="rId3" Type="http://schemas.openxmlformats.org/officeDocument/2006/relationships/tags" Target="../tags/tag61.xml"/><Relationship Id="rId2" Type="http://schemas.openxmlformats.org/officeDocument/2006/relationships/tags" Target="../tags/tag60.xml"/><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6" Type="http://schemas.openxmlformats.org/officeDocument/2006/relationships/tags" Target="../tags/tag68.xml"/><Relationship Id="rId5" Type="http://schemas.openxmlformats.org/officeDocument/2006/relationships/tags" Target="../tags/tag67.xml"/><Relationship Id="rId4" Type="http://schemas.openxmlformats.org/officeDocument/2006/relationships/tags" Target="../tags/tag66.xml"/><Relationship Id="rId3" Type="http://schemas.openxmlformats.org/officeDocument/2006/relationships/tags" Target="../tags/tag65.xml"/><Relationship Id="rId2" Type="http://schemas.openxmlformats.org/officeDocument/2006/relationships/tags" Target="../tags/tag64.xml"/><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9" Type="http://schemas.openxmlformats.org/officeDocument/2006/relationships/tags" Target="../tags/tag75.xml"/><Relationship Id="rId8" Type="http://schemas.openxmlformats.org/officeDocument/2006/relationships/tags" Target="../tags/tag74.xml"/><Relationship Id="rId7" Type="http://schemas.openxmlformats.org/officeDocument/2006/relationships/tags" Target="../tags/tag73.xml"/><Relationship Id="rId6" Type="http://schemas.openxmlformats.org/officeDocument/2006/relationships/tags" Target="../tags/tag72.xml"/><Relationship Id="rId5" Type="http://schemas.openxmlformats.org/officeDocument/2006/relationships/tags" Target="../tags/tag71.xml"/><Relationship Id="rId4" Type="http://schemas.openxmlformats.org/officeDocument/2006/relationships/tags" Target="../tags/tag70.xml"/><Relationship Id="rId3" Type="http://schemas.openxmlformats.org/officeDocument/2006/relationships/image" Target="../media/image8.jpeg"/><Relationship Id="rId2" Type="http://schemas.openxmlformats.org/officeDocument/2006/relationships/tags" Target="../tags/tag69.xml"/><Relationship Id="rId17" Type="http://schemas.openxmlformats.org/officeDocument/2006/relationships/image" Target="../media/image9.svg"/><Relationship Id="rId16" Type="http://schemas.openxmlformats.org/officeDocument/2006/relationships/image" Target="../media/image3.png"/><Relationship Id="rId15" Type="http://schemas.openxmlformats.org/officeDocument/2006/relationships/tags" Target="../tags/tag81.xml"/><Relationship Id="rId14" Type="http://schemas.openxmlformats.org/officeDocument/2006/relationships/tags" Target="../tags/tag80.xml"/><Relationship Id="rId13" Type="http://schemas.openxmlformats.org/officeDocument/2006/relationships/tags" Target="../tags/tag79.xml"/><Relationship Id="rId12" Type="http://schemas.openxmlformats.org/officeDocument/2006/relationships/tags" Target="../tags/tag78.xml"/><Relationship Id="rId11" Type="http://schemas.openxmlformats.org/officeDocument/2006/relationships/tags" Target="../tags/tag77.xml"/><Relationship Id="rId10" Type="http://schemas.openxmlformats.org/officeDocument/2006/relationships/tags" Target="../tags/tag76.xml"/><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rgbClr val="05061A"/>
        </a:solidFill>
        <a:effectLst/>
      </p:bgPr>
    </p:bg>
    <p:spTree>
      <p:nvGrpSpPr>
        <p:cNvPr id="1" name=""/>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FF074CD2-33DA-413F-92AA-74CF8714599E}"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D35031-B004-4F53-917B-97C697DC2228}"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FF074CD2-33DA-413F-92AA-74CF8714599E}"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D35031-B004-4F53-917B-97C697DC2228}" type="slidenum">
              <a:rPr lang="zh-CN" altLang="en-US" smtClean="0"/>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cSld name="1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D997B5FA-0921-464F-AAE1-844C04324D75}"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fld>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比较">
    <p:spTree>
      <p:nvGrpSpPr>
        <p:cNvPr id="1" name=""/>
        <p:cNvGrpSpPr/>
        <p:nvPr/>
      </p:nvGrpSpPr>
      <p:grpSpPr>
        <a:xfrm>
          <a:off x="0" y="0"/>
          <a:ext cx="0" cy="0"/>
          <a:chOff x="0" y="0"/>
          <a:chExt cx="0" cy="0"/>
        </a:xfrm>
      </p:grpSpPr>
      <p:sp>
        <p:nvSpPr>
          <p:cNvPr id="10" name="矩形 9"/>
          <p:cNvSpPr/>
          <p:nvPr userDrawn="1"/>
        </p:nvSpPr>
        <p:spPr>
          <a:xfrm>
            <a:off x="0" y="0"/>
            <a:ext cx="12192000" cy="6858000"/>
          </a:xfrm>
          <a:prstGeom prst="rect">
            <a:avLst/>
          </a:prstGeom>
          <a:solidFill>
            <a:srgbClr val="1A171A"/>
          </a:solidFill>
          <a:ln w="1270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 name="矩形 10"/>
          <p:cNvSpPr/>
          <p:nvPr userDrawn="1"/>
        </p:nvSpPr>
        <p:spPr>
          <a:xfrm>
            <a:off x="142775" y="138363"/>
            <a:ext cx="11906450" cy="658127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形状 11"/>
          <p:cNvSpPr/>
          <p:nvPr userDrawn="1"/>
        </p:nvSpPr>
        <p:spPr>
          <a:xfrm flipH="1">
            <a:off x="0" y="-12700"/>
            <a:ext cx="1143000" cy="1117799"/>
          </a:xfrm>
          <a:custGeom>
            <a:avLst/>
            <a:gdLst>
              <a:gd name="connsiteX0" fmla="*/ 0 w 3961375"/>
              <a:gd name="connsiteY0" fmla="*/ 0 h 3874032"/>
              <a:gd name="connsiteX1" fmla="*/ 3961375 w 3961375"/>
              <a:gd name="connsiteY1" fmla="*/ 0 h 3874032"/>
              <a:gd name="connsiteX2" fmla="*/ 3961375 w 3961375"/>
              <a:gd name="connsiteY2" fmla="*/ 3874032 h 3874032"/>
              <a:gd name="connsiteX3" fmla="*/ 3927644 w 3961375"/>
              <a:gd name="connsiteY3" fmla="*/ 3727881 h 3874032"/>
              <a:gd name="connsiteX4" fmla="*/ 11891 w 3961375"/>
              <a:gd name="connsiteY4" fmla="*/ 2124 h 387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375" h="3874032">
                <a:moveTo>
                  <a:pt x="0" y="0"/>
                </a:moveTo>
                <a:lnTo>
                  <a:pt x="3961375" y="0"/>
                </a:lnTo>
                <a:lnTo>
                  <a:pt x="3961375" y="3874032"/>
                </a:lnTo>
                <a:lnTo>
                  <a:pt x="3927644" y="3727881"/>
                </a:lnTo>
                <a:cubicBezTo>
                  <a:pt x="3444981" y="1851922"/>
                  <a:pt x="1922900" y="393173"/>
                  <a:pt x="11891" y="2124"/>
                </a:cubicBezTo>
                <a:close/>
              </a:path>
            </a:pathLst>
          </a:custGeom>
          <a:solidFill>
            <a:srgbClr val="0C5DE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任意多边形: 形状 12"/>
          <p:cNvSpPr/>
          <p:nvPr userDrawn="1"/>
        </p:nvSpPr>
        <p:spPr>
          <a:xfrm flipV="1">
            <a:off x="11049000" y="5740201"/>
            <a:ext cx="1143000" cy="1117799"/>
          </a:xfrm>
          <a:custGeom>
            <a:avLst/>
            <a:gdLst>
              <a:gd name="connsiteX0" fmla="*/ 0 w 3961375"/>
              <a:gd name="connsiteY0" fmla="*/ 0 h 3874032"/>
              <a:gd name="connsiteX1" fmla="*/ 3961375 w 3961375"/>
              <a:gd name="connsiteY1" fmla="*/ 0 h 3874032"/>
              <a:gd name="connsiteX2" fmla="*/ 3961375 w 3961375"/>
              <a:gd name="connsiteY2" fmla="*/ 3874032 h 3874032"/>
              <a:gd name="connsiteX3" fmla="*/ 3927644 w 3961375"/>
              <a:gd name="connsiteY3" fmla="*/ 3727881 h 3874032"/>
              <a:gd name="connsiteX4" fmla="*/ 11891 w 3961375"/>
              <a:gd name="connsiteY4" fmla="*/ 2124 h 387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375" h="3874032">
                <a:moveTo>
                  <a:pt x="0" y="0"/>
                </a:moveTo>
                <a:lnTo>
                  <a:pt x="3961375" y="0"/>
                </a:lnTo>
                <a:lnTo>
                  <a:pt x="3961375" y="3874032"/>
                </a:lnTo>
                <a:lnTo>
                  <a:pt x="3927644" y="3727881"/>
                </a:lnTo>
                <a:cubicBezTo>
                  <a:pt x="3444981" y="1851922"/>
                  <a:pt x="1922900" y="393173"/>
                  <a:pt x="11891" y="2124"/>
                </a:cubicBezTo>
                <a:close/>
              </a:path>
            </a:pathLst>
          </a:custGeom>
          <a:solidFill>
            <a:srgbClr val="0C5DE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 name="文本框 13"/>
          <p:cNvSpPr txBox="1"/>
          <p:nvPr userDrawn="1"/>
        </p:nvSpPr>
        <p:spPr>
          <a:xfrm>
            <a:off x="568324" y="298379"/>
            <a:ext cx="2803526" cy="483235"/>
          </a:xfrm>
          <a:prstGeom prst="rect">
            <a:avLst/>
          </a:prstGeom>
          <a:noFill/>
          <a:effectLst/>
        </p:spPr>
        <p:txBody>
          <a:bodyPr wrap="square" lIns="114715" tIns="57357" rIns="114715" bIns="57357">
            <a:spAutoFit/>
          </a:bodyPr>
          <a:lstStyle/>
          <a:p>
            <a:pPr algn="l"/>
            <a:endParaRPr lang="zh-CN" altLang="en-US" sz="2400" spc="0" dirty="0">
              <a:solidFill>
                <a:schemeClr val="tx1">
                  <a:lumMod val="75000"/>
                  <a:lumOff val="25000"/>
                </a:schemeClr>
              </a:solidFill>
              <a:latin typeface="思源宋体 Heavy" panose="02020900000000000000" pitchFamily="18" charset="-122"/>
              <a:ea typeface="思源宋体 Heavy" panose="02020900000000000000" pitchFamily="18" charset="-122"/>
              <a:cs typeface="+mn-ea"/>
              <a:sym typeface="+mn-lt"/>
            </a:endParaRPr>
          </a:p>
        </p:txBody>
      </p:sp>
      <p:pic>
        <p:nvPicPr>
          <p:cNvPr id="9" name="图片 8" descr="千库网_现代人工智能医学场景_元素编号12049675"/>
          <p:cNvPicPr>
            <a:picLocks noChangeAspect="1"/>
          </p:cNvPicPr>
          <p:nvPr userDrawn="1"/>
        </p:nvPicPr>
        <p:blipFill>
          <a:blip r:embed="rId2"/>
          <a:stretch>
            <a:fillRect/>
          </a:stretch>
        </p:blipFill>
        <p:spPr>
          <a:xfrm>
            <a:off x="7790815" y="1273810"/>
            <a:ext cx="4255770" cy="4965065"/>
          </a:xfrm>
          <a:prstGeom prst="rect">
            <a:avLst/>
          </a:prstGeom>
        </p:spPr>
      </p:pic>
      <p:sp>
        <p:nvSpPr>
          <p:cNvPr id="17" name="六边形 16"/>
          <p:cNvSpPr/>
          <p:nvPr userDrawn="1"/>
        </p:nvSpPr>
        <p:spPr>
          <a:xfrm>
            <a:off x="763270" y="527050"/>
            <a:ext cx="420370" cy="353060"/>
          </a:xfrm>
          <a:prstGeom prst="hexagon">
            <a:avLst/>
          </a:prstGeom>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Tree>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_比较">
    <p:spTree>
      <p:nvGrpSpPr>
        <p:cNvPr id="1" name=""/>
        <p:cNvGrpSpPr/>
        <p:nvPr/>
      </p:nvGrpSpPr>
      <p:grpSpPr>
        <a:xfrm>
          <a:off x="0" y="0"/>
          <a:ext cx="0" cy="0"/>
          <a:chOff x="0" y="0"/>
          <a:chExt cx="0" cy="0"/>
        </a:xfrm>
      </p:grpSpPr>
      <p:sp>
        <p:nvSpPr>
          <p:cNvPr id="10" name="矩形 9"/>
          <p:cNvSpPr/>
          <p:nvPr userDrawn="1"/>
        </p:nvSpPr>
        <p:spPr>
          <a:xfrm>
            <a:off x="0" y="0"/>
            <a:ext cx="12192000" cy="6858000"/>
          </a:xfrm>
          <a:prstGeom prst="rect">
            <a:avLst/>
          </a:prstGeom>
          <a:solidFill>
            <a:srgbClr val="1A171A"/>
          </a:solidFill>
          <a:ln w="1270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 name="矩形 10"/>
          <p:cNvSpPr/>
          <p:nvPr userDrawn="1"/>
        </p:nvSpPr>
        <p:spPr>
          <a:xfrm>
            <a:off x="142775" y="138363"/>
            <a:ext cx="11906450" cy="658127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形状 11"/>
          <p:cNvSpPr/>
          <p:nvPr userDrawn="1"/>
        </p:nvSpPr>
        <p:spPr>
          <a:xfrm flipH="1">
            <a:off x="0" y="-12700"/>
            <a:ext cx="1143000" cy="1117799"/>
          </a:xfrm>
          <a:custGeom>
            <a:avLst/>
            <a:gdLst>
              <a:gd name="connsiteX0" fmla="*/ 0 w 3961375"/>
              <a:gd name="connsiteY0" fmla="*/ 0 h 3874032"/>
              <a:gd name="connsiteX1" fmla="*/ 3961375 w 3961375"/>
              <a:gd name="connsiteY1" fmla="*/ 0 h 3874032"/>
              <a:gd name="connsiteX2" fmla="*/ 3961375 w 3961375"/>
              <a:gd name="connsiteY2" fmla="*/ 3874032 h 3874032"/>
              <a:gd name="connsiteX3" fmla="*/ 3927644 w 3961375"/>
              <a:gd name="connsiteY3" fmla="*/ 3727881 h 3874032"/>
              <a:gd name="connsiteX4" fmla="*/ 11891 w 3961375"/>
              <a:gd name="connsiteY4" fmla="*/ 2124 h 387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375" h="3874032">
                <a:moveTo>
                  <a:pt x="0" y="0"/>
                </a:moveTo>
                <a:lnTo>
                  <a:pt x="3961375" y="0"/>
                </a:lnTo>
                <a:lnTo>
                  <a:pt x="3961375" y="3874032"/>
                </a:lnTo>
                <a:lnTo>
                  <a:pt x="3927644" y="3727881"/>
                </a:lnTo>
                <a:cubicBezTo>
                  <a:pt x="3444981" y="1851922"/>
                  <a:pt x="1922900" y="393173"/>
                  <a:pt x="11891" y="2124"/>
                </a:cubicBezTo>
                <a:close/>
              </a:path>
            </a:pathLst>
          </a:custGeom>
          <a:solidFill>
            <a:srgbClr val="0C5DE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任意多边形: 形状 12"/>
          <p:cNvSpPr/>
          <p:nvPr userDrawn="1"/>
        </p:nvSpPr>
        <p:spPr>
          <a:xfrm flipV="1">
            <a:off x="11049000" y="5740201"/>
            <a:ext cx="1143000" cy="1117799"/>
          </a:xfrm>
          <a:custGeom>
            <a:avLst/>
            <a:gdLst>
              <a:gd name="connsiteX0" fmla="*/ 0 w 3961375"/>
              <a:gd name="connsiteY0" fmla="*/ 0 h 3874032"/>
              <a:gd name="connsiteX1" fmla="*/ 3961375 w 3961375"/>
              <a:gd name="connsiteY1" fmla="*/ 0 h 3874032"/>
              <a:gd name="connsiteX2" fmla="*/ 3961375 w 3961375"/>
              <a:gd name="connsiteY2" fmla="*/ 3874032 h 3874032"/>
              <a:gd name="connsiteX3" fmla="*/ 3927644 w 3961375"/>
              <a:gd name="connsiteY3" fmla="*/ 3727881 h 3874032"/>
              <a:gd name="connsiteX4" fmla="*/ 11891 w 3961375"/>
              <a:gd name="connsiteY4" fmla="*/ 2124 h 387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375" h="3874032">
                <a:moveTo>
                  <a:pt x="0" y="0"/>
                </a:moveTo>
                <a:lnTo>
                  <a:pt x="3961375" y="0"/>
                </a:lnTo>
                <a:lnTo>
                  <a:pt x="3961375" y="3874032"/>
                </a:lnTo>
                <a:lnTo>
                  <a:pt x="3927644" y="3727881"/>
                </a:lnTo>
                <a:cubicBezTo>
                  <a:pt x="3444981" y="1851922"/>
                  <a:pt x="1922900" y="393173"/>
                  <a:pt x="11891" y="2124"/>
                </a:cubicBezTo>
                <a:close/>
              </a:path>
            </a:pathLst>
          </a:custGeom>
          <a:solidFill>
            <a:srgbClr val="0C5DE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 name="六边形 16"/>
          <p:cNvSpPr/>
          <p:nvPr userDrawn="1"/>
        </p:nvSpPr>
        <p:spPr>
          <a:xfrm>
            <a:off x="763270" y="527050"/>
            <a:ext cx="420370" cy="353060"/>
          </a:xfrm>
          <a:prstGeom prst="hexagon">
            <a:avLst/>
          </a:prstGeom>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Tree>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2" name="矩形 1"/>
          <p:cNvSpPr/>
          <p:nvPr userDrawn="1"/>
        </p:nvSpPr>
        <p:spPr>
          <a:xfrm>
            <a:off x="0" y="0"/>
            <a:ext cx="12192000" cy="6858000"/>
          </a:xfrm>
          <a:prstGeom prst="rect">
            <a:avLst/>
          </a:prstGeom>
          <a:solidFill>
            <a:srgbClr val="1A171A"/>
          </a:solidFill>
          <a:ln w="1270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矩形 2"/>
          <p:cNvSpPr/>
          <p:nvPr userDrawn="1"/>
        </p:nvSpPr>
        <p:spPr>
          <a:xfrm>
            <a:off x="142775" y="138363"/>
            <a:ext cx="11906450" cy="658127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任意多边形: 形状 3"/>
          <p:cNvSpPr/>
          <p:nvPr userDrawn="1"/>
        </p:nvSpPr>
        <p:spPr>
          <a:xfrm flipH="1">
            <a:off x="0" y="-12700"/>
            <a:ext cx="1143000" cy="1117799"/>
          </a:xfrm>
          <a:custGeom>
            <a:avLst/>
            <a:gdLst>
              <a:gd name="connsiteX0" fmla="*/ 0 w 3961375"/>
              <a:gd name="connsiteY0" fmla="*/ 0 h 3874032"/>
              <a:gd name="connsiteX1" fmla="*/ 3961375 w 3961375"/>
              <a:gd name="connsiteY1" fmla="*/ 0 h 3874032"/>
              <a:gd name="connsiteX2" fmla="*/ 3961375 w 3961375"/>
              <a:gd name="connsiteY2" fmla="*/ 3874032 h 3874032"/>
              <a:gd name="connsiteX3" fmla="*/ 3927644 w 3961375"/>
              <a:gd name="connsiteY3" fmla="*/ 3727881 h 3874032"/>
              <a:gd name="connsiteX4" fmla="*/ 11891 w 3961375"/>
              <a:gd name="connsiteY4" fmla="*/ 2124 h 387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375" h="3874032">
                <a:moveTo>
                  <a:pt x="0" y="0"/>
                </a:moveTo>
                <a:lnTo>
                  <a:pt x="3961375" y="0"/>
                </a:lnTo>
                <a:lnTo>
                  <a:pt x="3961375" y="3874032"/>
                </a:lnTo>
                <a:lnTo>
                  <a:pt x="3927644" y="3727881"/>
                </a:lnTo>
                <a:cubicBezTo>
                  <a:pt x="3444981" y="1851922"/>
                  <a:pt x="1922900" y="393173"/>
                  <a:pt x="11891" y="2124"/>
                </a:cubicBezTo>
                <a:close/>
              </a:path>
            </a:pathLst>
          </a:custGeom>
          <a:solidFill>
            <a:srgbClr val="0C5DE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p:cNvSpPr/>
          <p:nvPr userDrawn="1"/>
        </p:nvSpPr>
        <p:spPr>
          <a:xfrm flipV="1">
            <a:off x="11049000" y="5740201"/>
            <a:ext cx="1143000" cy="1117799"/>
          </a:xfrm>
          <a:custGeom>
            <a:avLst/>
            <a:gdLst>
              <a:gd name="connsiteX0" fmla="*/ 0 w 3961375"/>
              <a:gd name="connsiteY0" fmla="*/ 0 h 3874032"/>
              <a:gd name="connsiteX1" fmla="*/ 3961375 w 3961375"/>
              <a:gd name="connsiteY1" fmla="*/ 0 h 3874032"/>
              <a:gd name="connsiteX2" fmla="*/ 3961375 w 3961375"/>
              <a:gd name="connsiteY2" fmla="*/ 3874032 h 3874032"/>
              <a:gd name="connsiteX3" fmla="*/ 3927644 w 3961375"/>
              <a:gd name="connsiteY3" fmla="*/ 3727881 h 3874032"/>
              <a:gd name="connsiteX4" fmla="*/ 11891 w 3961375"/>
              <a:gd name="connsiteY4" fmla="*/ 2124 h 387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375" h="3874032">
                <a:moveTo>
                  <a:pt x="0" y="0"/>
                </a:moveTo>
                <a:lnTo>
                  <a:pt x="3961375" y="0"/>
                </a:lnTo>
                <a:lnTo>
                  <a:pt x="3961375" y="3874032"/>
                </a:lnTo>
                <a:lnTo>
                  <a:pt x="3927644" y="3727881"/>
                </a:lnTo>
                <a:cubicBezTo>
                  <a:pt x="3444981" y="1851922"/>
                  <a:pt x="1922900" y="393173"/>
                  <a:pt x="11891" y="2124"/>
                </a:cubicBezTo>
                <a:close/>
              </a:path>
            </a:pathLst>
          </a:custGeom>
          <a:solidFill>
            <a:srgbClr val="0C5DE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 name="文本框 5"/>
          <p:cNvSpPr txBox="1"/>
          <p:nvPr userDrawn="1"/>
        </p:nvSpPr>
        <p:spPr>
          <a:xfrm>
            <a:off x="568324" y="298379"/>
            <a:ext cx="4194176" cy="485166"/>
          </a:xfrm>
          <a:prstGeom prst="rect">
            <a:avLst/>
          </a:prstGeom>
          <a:noFill/>
          <a:effectLst/>
        </p:spPr>
        <p:txBody>
          <a:bodyPr wrap="square" lIns="114715" tIns="57357" rIns="114715" bIns="57357">
            <a:spAutoFit/>
          </a:bodyPr>
          <a:lstStyle/>
          <a:p>
            <a:r>
              <a:rPr lang="en-US" altLang="zh-CN" sz="2400">
                <a:solidFill>
                  <a:schemeClr val="tx1">
                    <a:lumMod val="75000"/>
                    <a:lumOff val="25000"/>
                  </a:schemeClr>
                </a:solidFill>
                <a:latin typeface="思源宋体 CN Heavy" panose="02020900000000000000" pitchFamily="18" charset="-122"/>
                <a:ea typeface="思源宋体 CN Heavy" panose="02020900000000000000" pitchFamily="18" charset="-122"/>
                <a:cs typeface="+mn-ea"/>
                <a:sym typeface="思源黑体 CN Medium" panose="020B0600000000000000" pitchFamily="34" charset="-122"/>
              </a:rPr>
              <a:t>ChatGPT</a:t>
            </a:r>
            <a:r>
              <a:rPr lang="zh-CN" altLang="en-US" sz="2400">
                <a:solidFill>
                  <a:schemeClr val="tx1">
                    <a:lumMod val="75000"/>
                    <a:lumOff val="25000"/>
                  </a:schemeClr>
                </a:solidFill>
                <a:latin typeface="思源宋体 CN Heavy" panose="02020900000000000000" pitchFamily="18" charset="-122"/>
                <a:ea typeface="思源宋体 CN Heavy" panose="02020900000000000000" pitchFamily="18" charset="-122"/>
                <a:cs typeface="+mn-ea"/>
                <a:sym typeface="思源黑体 CN Medium" panose="020B0600000000000000" pitchFamily="34" charset="-122"/>
              </a:rPr>
              <a:t>为什么能如此火爆？</a:t>
            </a:r>
            <a:endParaRPr lang="zh-CN" altLang="en-US" sz="2400" dirty="0">
              <a:solidFill>
                <a:schemeClr val="tx1">
                  <a:lumMod val="75000"/>
                  <a:lumOff val="25000"/>
                </a:schemeClr>
              </a:solidFill>
              <a:latin typeface="思源宋体 CN Heavy" panose="02020900000000000000" pitchFamily="18" charset="-122"/>
              <a:ea typeface="思源宋体 CN Heavy" panose="02020900000000000000" pitchFamily="18" charset="-122"/>
              <a:cs typeface="+mn-ea"/>
              <a:sym typeface="思源黑体 CN Medium" panose="020B0600000000000000" pitchFamily="34" charset="-122"/>
            </a:endParaRPr>
          </a:p>
        </p:txBody>
      </p:sp>
    </p:spTree>
  </p:cSld>
  <p:clrMapOvr>
    <a:masterClrMapping/>
  </p:clrMapOvr>
  <p:transition advTm="2000">
    <p:wedg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6" name="矩形 5"/>
          <p:cNvSpPr/>
          <p:nvPr userDrawn="1"/>
        </p:nvSpPr>
        <p:spPr>
          <a:xfrm>
            <a:off x="0" y="0"/>
            <a:ext cx="12192000" cy="6858000"/>
          </a:xfrm>
          <a:prstGeom prst="rect">
            <a:avLst/>
          </a:prstGeom>
          <a:solidFill>
            <a:srgbClr val="1A171A"/>
          </a:solidFill>
          <a:ln w="1270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矩形 6"/>
          <p:cNvSpPr/>
          <p:nvPr userDrawn="1"/>
        </p:nvSpPr>
        <p:spPr>
          <a:xfrm>
            <a:off x="142775" y="138363"/>
            <a:ext cx="11906450" cy="658127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7"/>
          <p:cNvSpPr/>
          <p:nvPr userDrawn="1"/>
        </p:nvSpPr>
        <p:spPr>
          <a:xfrm flipH="1">
            <a:off x="0" y="-12700"/>
            <a:ext cx="1143000" cy="1117799"/>
          </a:xfrm>
          <a:custGeom>
            <a:avLst/>
            <a:gdLst>
              <a:gd name="connsiteX0" fmla="*/ 0 w 3961375"/>
              <a:gd name="connsiteY0" fmla="*/ 0 h 3874032"/>
              <a:gd name="connsiteX1" fmla="*/ 3961375 w 3961375"/>
              <a:gd name="connsiteY1" fmla="*/ 0 h 3874032"/>
              <a:gd name="connsiteX2" fmla="*/ 3961375 w 3961375"/>
              <a:gd name="connsiteY2" fmla="*/ 3874032 h 3874032"/>
              <a:gd name="connsiteX3" fmla="*/ 3927644 w 3961375"/>
              <a:gd name="connsiteY3" fmla="*/ 3727881 h 3874032"/>
              <a:gd name="connsiteX4" fmla="*/ 11891 w 3961375"/>
              <a:gd name="connsiteY4" fmla="*/ 2124 h 387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375" h="3874032">
                <a:moveTo>
                  <a:pt x="0" y="0"/>
                </a:moveTo>
                <a:lnTo>
                  <a:pt x="3961375" y="0"/>
                </a:lnTo>
                <a:lnTo>
                  <a:pt x="3961375" y="3874032"/>
                </a:lnTo>
                <a:lnTo>
                  <a:pt x="3927644" y="3727881"/>
                </a:lnTo>
                <a:cubicBezTo>
                  <a:pt x="3444981" y="1851922"/>
                  <a:pt x="1922900" y="393173"/>
                  <a:pt x="11891" y="2124"/>
                </a:cubicBezTo>
                <a:close/>
              </a:path>
            </a:pathLst>
          </a:custGeom>
          <a:solidFill>
            <a:srgbClr val="0C5DE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8"/>
          <p:cNvSpPr/>
          <p:nvPr userDrawn="1"/>
        </p:nvSpPr>
        <p:spPr>
          <a:xfrm flipV="1">
            <a:off x="11049000" y="5740201"/>
            <a:ext cx="1143000" cy="1117799"/>
          </a:xfrm>
          <a:custGeom>
            <a:avLst/>
            <a:gdLst>
              <a:gd name="connsiteX0" fmla="*/ 0 w 3961375"/>
              <a:gd name="connsiteY0" fmla="*/ 0 h 3874032"/>
              <a:gd name="connsiteX1" fmla="*/ 3961375 w 3961375"/>
              <a:gd name="connsiteY1" fmla="*/ 0 h 3874032"/>
              <a:gd name="connsiteX2" fmla="*/ 3961375 w 3961375"/>
              <a:gd name="connsiteY2" fmla="*/ 3874032 h 3874032"/>
              <a:gd name="connsiteX3" fmla="*/ 3927644 w 3961375"/>
              <a:gd name="connsiteY3" fmla="*/ 3727881 h 3874032"/>
              <a:gd name="connsiteX4" fmla="*/ 11891 w 3961375"/>
              <a:gd name="connsiteY4" fmla="*/ 2124 h 387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375" h="3874032">
                <a:moveTo>
                  <a:pt x="0" y="0"/>
                </a:moveTo>
                <a:lnTo>
                  <a:pt x="3961375" y="0"/>
                </a:lnTo>
                <a:lnTo>
                  <a:pt x="3961375" y="3874032"/>
                </a:lnTo>
                <a:lnTo>
                  <a:pt x="3927644" y="3727881"/>
                </a:lnTo>
                <a:cubicBezTo>
                  <a:pt x="3444981" y="1851922"/>
                  <a:pt x="1922900" y="393173"/>
                  <a:pt x="11891" y="2124"/>
                </a:cubicBezTo>
                <a:close/>
              </a:path>
            </a:pathLst>
          </a:custGeom>
          <a:solidFill>
            <a:srgbClr val="0C5DE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文本框 9"/>
          <p:cNvSpPr txBox="1"/>
          <p:nvPr userDrawn="1"/>
        </p:nvSpPr>
        <p:spPr>
          <a:xfrm>
            <a:off x="568324" y="298379"/>
            <a:ext cx="3908426" cy="485166"/>
          </a:xfrm>
          <a:prstGeom prst="rect">
            <a:avLst/>
          </a:prstGeom>
          <a:noFill/>
          <a:effectLst/>
        </p:spPr>
        <p:txBody>
          <a:bodyPr wrap="square" lIns="114715" tIns="57357" rIns="114715" bIns="57357">
            <a:spAutoFit/>
          </a:bodyPr>
          <a:lstStyle/>
          <a:p>
            <a:r>
              <a:rPr lang="en-US" altLang="zh-CN" sz="2400">
                <a:solidFill>
                  <a:schemeClr val="tx1">
                    <a:lumMod val="75000"/>
                    <a:lumOff val="25000"/>
                  </a:schemeClr>
                </a:solidFill>
                <a:latin typeface="思源宋体 CN Heavy" panose="02020900000000000000" pitchFamily="18" charset="-122"/>
                <a:ea typeface="思源宋体 CN Heavy" panose="02020900000000000000" pitchFamily="18" charset="-122"/>
                <a:cs typeface="+mn-ea"/>
                <a:sym typeface="思源黑体 CN Medium" panose="020B0600000000000000" pitchFamily="34" charset="-122"/>
              </a:rPr>
              <a:t>ChatGPT</a:t>
            </a:r>
            <a:r>
              <a:rPr lang="zh-CN" altLang="en-US" sz="2400">
                <a:solidFill>
                  <a:schemeClr val="tx1">
                    <a:lumMod val="75000"/>
                    <a:lumOff val="25000"/>
                  </a:schemeClr>
                </a:solidFill>
                <a:latin typeface="思源宋体 CN Heavy" panose="02020900000000000000" pitchFamily="18" charset="-122"/>
                <a:ea typeface="思源宋体 CN Heavy" panose="02020900000000000000" pitchFamily="18" charset="-122"/>
                <a:cs typeface="+mn-ea"/>
                <a:sym typeface="思源黑体 CN Medium" panose="020B0600000000000000" pitchFamily="34" charset="-122"/>
              </a:rPr>
              <a:t>的局限性有哪些？</a:t>
            </a:r>
            <a:endParaRPr lang="zh-CN" altLang="en-US" sz="2400" dirty="0">
              <a:solidFill>
                <a:schemeClr val="tx1">
                  <a:lumMod val="75000"/>
                  <a:lumOff val="25000"/>
                </a:schemeClr>
              </a:solidFill>
              <a:latin typeface="思源宋体 CN Heavy" panose="02020900000000000000" pitchFamily="18" charset="-122"/>
              <a:ea typeface="思源宋体 CN Heavy" panose="02020900000000000000" pitchFamily="18" charset="-122"/>
              <a:cs typeface="+mn-ea"/>
              <a:sym typeface="思源黑体 CN Medium" panose="020B0600000000000000" pitchFamily="34" charset="-122"/>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6" name="矩形 5"/>
          <p:cNvSpPr/>
          <p:nvPr userDrawn="1"/>
        </p:nvSpPr>
        <p:spPr>
          <a:xfrm>
            <a:off x="0" y="0"/>
            <a:ext cx="12192000" cy="6858000"/>
          </a:xfrm>
          <a:prstGeom prst="rect">
            <a:avLst/>
          </a:prstGeom>
          <a:solidFill>
            <a:srgbClr val="1A171A"/>
          </a:solidFill>
          <a:ln w="1270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矩形 6"/>
          <p:cNvSpPr/>
          <p:nvPr userDrawn="1"/>
        </p:nvSpPr>
        <p:spPr>
          <a:xfrm>
            <a:off x="142775" y="138363"/>
            <a:ext cx="11906450" cy="658127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7"/>
          <p:cNvSpPr/>
          <p:nvPr userDrawn="1"/>
        </p:nvSpPr>
        <p:spPr>
          <a:xfrm flipH="1">
            <a:off x="0" y="-12700"/>
            <a:ext cx="1143000" cy="1117799"/>
          </a:xfrm>
          <a:custGeom>
            <a:avLst/>
            <a:gdLst>
              <a:gd name="connsiteX0" fmla="*/ 0 w 3961375"/>
              <a:gd name="connsiteY0" fmla="*/ 0 h 3874032"/>
              <a:gd name="connsiteX1" fmla="*/ 3961375 w 3961375"/>
              <a:gd name="connsiteY1" fmla="*/ 0 h 3874032"/>
              <a:gd name="connsiteX2" fmla="*/ 3961375 w 3961375"/>
              <a:gd name="connsiteY2" fmla="*/ 3874032 h 3874032"/>
              <a:gd name="connsiteX3" fmla="*/ 3927644 w 3961375"/>
              <a:gd name="connsiteY3" fmla="*/ 3727881 h 3874032"/>
              <a:gd name="connsiteX4" fmla="*/ 11891 w 3961375"/>
              <a:gd name="connsiteY4" fmla="*/ 2124 h 387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375" h="3874032">
                <a:moveTo>
                  <a:pt x="0" y="0"/>
                </a:moveTo>
                <a:lnTo>
                  <a:pt x="3961375" y="0"/>
                </a:lnTo>
                <a:lnTo>
                  <a:pt x="3961375" y="3874032"/>
                </a:lnTo>
                <a:lnTo>
                  <a:pt x="3927644" y="3727881"/>
                </a:lnTo>
                <a:cubicBezTo>
                  <a:pt x="3444981" y="1851922"/>
                  <a:pt x="1922900" y="393173"/>
                  <a:pt x="11891" y="2124"/>
                </a:cubicBezTo>
                <a:close/>
              </a:path>
            </a:pathLst>
          </a:custGeom>
          <a:solidFill>
            <a:srgbClr val="0C5DE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8"/>
          <p:cNvSpPr/>
          <p:nvPr userDrawn="1"/>
        </p:nvSpPr>
        <p:spPr>
          <a:xfrm flipV="1">
            <a:off x="11049000" y="5740201"/>
            <a:ext cx="1143000" cy="1117799"/>
          </a:xfrm>
          <a:custGeom>
            <a:avLst/>
            <a:gdLst>
              <a:gd name="connsiteX0" fmla="*/ 0 w 3961375"/>
              <a:gd name="connsiteY0" fmla="*/ 0 h 3874032"/>
              <a:gd name="connsiteX1" fmla="*/ 3961375 w 3961375"/>
              <a:gd name="connsiteY1" fmla="*/ 0 h 3874032"/>
              <a:gd name="connsiteX2" fmla="*/ 3961375 w 3961375"/>
              <a:gd name="connsiteY2" fmla="*/ 3874032 h 3874032"/>
              <a:gd name="connsiteX3" fmla="*/ 3927644 w 3961375"/>
              <a:gd name="connsiteY3" fmla="*/ 3727881 h 3874032"/>
              <a:gd name="connsiteX4" fmla="*/ 11891 w 3961375"/>
              <a:gd name="connsiteY4" fmla="*/ 2124 h 387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1375" h="3874032">
                <a:moveTo>
                  <a:pt x="0" y="0"/>
                </a:moveTo>
                <a:lnTo>
                  <a:pt x="3961375" y="0"/>
                </a:lnTo>
                <a:lnTo>
                  <a:pt x="3961375" y="3874032"/>
                </a:lnTo>
                <a:lnTo>
                  <a:pt x="3927644" y="3727881"/>
                </a:lnTo>
                <a:cubicBezTo>
                  <a:pt x="3444981" y="1851922"/>
                  <a:pt x="1922900" y="393173"/>
                  <a:pt x="11891" y="2124"/>
                </a:cubicBezTo>
                <a:close/>
              </a:path>
            </a:pathLst>
          </a:custGeom>
          <a:solidFill>
            <a:srgbClr val="0C5DE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文本框 9"/>
          <p:cNvSpPr txBox="1"/>
          <p:nvPr userDrawn="1"/>
        </p:nvSpPr>
        <p:spPr>
          <a:xfrm>
            <a:off x="568324" y="298379"/>
            <a:ext cx="4079876" cy="485166"/>
          </a:xfrm>
          <a:prstGeom prst="rect">
            <a:avLst/>
          </a:prstGeom>
          <a:noFill/>
          <a:effectLst/>
        </p:spPr>
        <p:txBody>
          <a:bodyPr wrap="square" lIns="114715" tIns="57357" rIns="114715" bIns="57357">
            <a:spAutoFit/>
          </a:bodyPr>
          <a:lstStyle/>
          <a:p>
            <a:r>
              <a:rPr lang="en-US" altLang="zh-CN" sz="2400">
                <a:solidFill>
                  <a:schemeClr val="tx1">
                    <a:lumMod val="75000"/>
                    <a:lumOff val="25000"/>
                  </a:schemeClr>
                </a:solidFill>
                <a:latin typeface="思源宋体 CN Heavy" panose="02020900000000000000" pitchFamily="18" charset="-122"/>
                <a:ea typeface="思源宋体 CN Heavy" panose="02020900000000000000" pitchFamily="18" charset="-122"/>
                <a:cs typeface="+mn-ea"/>
                <a:sym typeface="思源黑体 CN Medium" panose="020B0600000000000000" pitchFamily="34" charset="-122"/>
              </a:rPr>
              <a:t>ChatGPT</a:t>
            </a:r>
            <a:r>
              <a:rPr lang="zh-CN" altLang="en-US" sz="2400">
                <a:solidFill>
                  <a:schemeClr val="tx1">
                    <a:lumMod val="75000"/>
                    <a:lumOff val="25000"/>
                  </a:schemeClr>
                </a:solidFill>
                <a:latin typeface="思源宋体 CN Heavy" panose="02020900000000000000" pitchFamily="18" charset="-122"/>
                <a:ea typeface="思源宋体 CN Heavy" panose="02020900000000000000" pitchFamily="18" charset="-122"/>
                <a:cs typeface="+mn-ea"/>
                <a:sym typeface="思源黑体 CN Medium" panose="020B0600000000000000" pitchFamily="34" charset="-122"/>
              </a:rPr>
              <a:t>可能取代哪些职业？</a:t>
            </a:r>
            <a:endParaRPr lang="zh-CN" altLang="en-US" sz="2400" dirty="0">
              <a:solidFill>
                <a:schemeClr val="tx1">
                  <a:lumMod val="75000"/>
                  <a:lumOff val="25000"/>
                </a:schemeClr>
              </a:solidFill>
              <a:latin typeface="思源宋体 CN Heavy" panose="02020900000000000000" pitchFamily="18" charset="-122"/>
              <a:ea typeface="思源宋体 CN Heavy" panose="02020900000000000000" pitchFamily="18" charset="-122"/>
              <a:cs typeface="+mn-ea"/>
              <a:sym typeface="思源黑体 CN Medium" panose="020B0600000000000000" pitchFamily="34" charset="-122"/>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showMasterSp="0" userDrawn="1">
  <p:cSld name="标题幻灯片">
    <p:spTree>
      <p:nvGrpSpPr>
        <p:cNvPr id="1" name=""/>
        <p:cNvGrpSpPr/>
        <p:nvPr/>
      </p:nvGrpSpPr>
      <p:grpSpPr>
        <a:xfrm>
          <a:off x="0" y="0"/>
          <a:ext cx="0" cy="0"/>
          <a:chOff x="0" y="0"/>
          <a:chExt cx="0" cy="0"/>
        </a:xfrm>
      </p:grpSpPr>
      <p:pic>
        <p:nvPicPr>
          <p:cNvPr id="62" name="图片 61"/>
          <p:cNvPicPr>
            <a:picLocks noChangeAspect="1"/>
          </p:cNvPicPr>
          <p:nvPr userDrawn="1">
            <p:custDataLst>
              <p:tags r:id="rId2"/>
            </p:custDataLst>
          </p:nvPr>
        </p:nvPicPr>
        <p:blipFill>
          <a:blip r:embed="rId3" cstate="email"/>
          <a:srcRect/>
          <a:stretch>
            <a:fillRect/>
          </a:stretch>
        </p:blipFill>
        <p:spPr>
          <a:xfrm>
            <a:off x="15240" y="0"/>
            <a:ext cx="12176760" cy="6840220"/>
          </a:xfrm>
          <a:prstGeom prst="rect">
            <a:avLst/>
          </a:prstGeom>
        </p:spPr>
      </p:pic>
      <p:sp>
        <p:nvSpPr>
          <p:cNvPr id="40" name="矩形 39"/>
          <p:cNvSpPr/>
          <p:nvPr userDrawn="1">
            <p:custDataLst>
              <p:tags r:id="rId4"/>
            </p:custDataLst>
          </p:nvPr>
        </p:nvSpPr>
        <p:spPr>
          <a:xfrm>
            <a:off x="15240" y="0"/>
            <a:ext cx="7313295" cy="6858000"/>
          </a:xfrm>
          <a:prstGeom prst="rect">
            <a:avLst/>
          </a:prstGeom>
          <a:gradFill>
            <a:gsLst>
              <a:gs pos="0">
                <a:srgbClr val="051321"/>
              </a:gs>
              <a:gs pos="100000">
                <a:srgbClr val="051321">
                  <a:alpha val="0"/>
                </a:srgb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72" name="任意多边形 45"/>
          <p:cNvSpPr/>
          <p:nvPr userDrawn="1">
            <p:custDataLst>
              <p:tags r:id="rId5"/>
            </p:custDataLst>
          </p:nvPr>
        </p:nvSpPr>
        <p:spPr>
          <a:xfrm>
            <a:off x="838200" y="1369060"/>
            <a:ext cx="1044000" cy="72000"/>
          </a:xfrm>
          <a:custGeom>
            <a:avLst/>
            <a:gdLst>
              <a:gd name="adj" fmla="val 25000"/>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l" t="t" r="r" b="b"/>
            <a:pathLst>
              <a:path w="1430" h="97">
                <a:moveTo>
                  <a:pt x="0" y="97"/>
                </a:moveTo>
                <a:lnTo>
                  <a:pt x="24" y="0"/>
                </a:lnTo>
                <a:lnTo>
                  <a:pt x="101" y="0"/>
                </a:lnTo>
                <a:lnTo>
                  <a:pt x="77" y="97"/>
                </a:lnTo>
                <a:lnTo>
                  <a:pt x="0" y="97"/>
                </a:lnTo>
                <a:close/>
                <a:moveTo>
                  <a:pt x="133" y="97"/>
                </a:moveTo>
                <a:lnTo>
                  <a:pt x="157" y="0"/>
                </a:lnTo>
                <a:lnTo>
                  <a:pt x="234" y="0"/>
                </a:lnTo>
                <a:lnTo>
                  <a:pt x="210" y="97"/>
                </a:lnTo>
                <a:lnTo>
                  <a:pt x="133" y="97"/>
                </a:lnTo>
                <a:close/>
                <a:moveTo>
                  <a:pt x="266" y="97"/>
                </a:moveTo>
                <a:lnTo>
                  <a:pt x="290" y="0"/>
                </a:lnTo>
                <a:lnTo>
                  <a:pt x="367" y="0"/>
                </a:lnTo>
                <a:lnTo>
                  <a:pt x="343" y="97"/>
                </a:lnTo>
                <a:lnTo>
                  <a:pt x="266" y="97"/>
                </a:lnTo>
                <a:close/>
                <a:moveTo>
                  <a:pt x="399" y="97"/>
                </a:moveTo>
                <a:lnTo>
                  <a:pt x="423" y="0"/>
                </a:lnTo>
                <a:lnTo>
                  <a:pt x="500" y="0"/>
                </a:lnTo>
                <a:lnTo>
                  <a:pt x="476" y="97"/>
                </a:lnTo>
                <a:lnTo>
                  <a:pt x="399" y="97"/>
                </a:lnTo>
                <a:close/>
                <a:moveTo>
                  <a:pt x="532" y="97"/>
                </a:moveTo>
                <a:lnTo>
                  <a:pt x="556" y="0"/>
                </a:lnTo>
                <a:lnTo>
                  <a:pt x="633" y="0"/>
                </a:lnTo>
                <a:lnTo>
                  <a:pt x="609" y="97"/>
                </a:lnTo>
                <a:lnTo>
                  <a:pt x="532" y="97"/>
                </a:lnTo>
                <a:close/>
                <a:moveTo>
                  <a:pt x="664" y="97"/>
                </a:moveTo>
                <a:lnTo>
                  <a:pt x="688" y="0"/>
                </a:lnTo>
                <a:lnTo>
                  <a:pt x="765" y="0"/>
                </a:lnTo>
                <a:lnTo>
                  <a:pt x="741" y="97"/>
                </a:lnTo>
                <a:lnTo>
                  <a:pt x="664" y="97"/>
                </a:lnTo>
                <a:close/>
                <a:moveTo>
                  <a:pt x="797" y="97"/>
                </a:moveTo>
                <a:lnTo>
                  <a:pt x="821" y="0"/>
                </a:lnTo>
                <a:lnTo>
                  <a:pt x="898" y="0"/>
                </a:lnTo>
                <a:lnTo>
                  <a:pt x="874" y="97"/>
                </a:lnTo>
                <a:lnTo>
                  <a:pt x="797" y="97"/>
                </a:lnTo>
                <a:close/>
                <a:moveTo>
                  <a:pt x="930" y="97"/>
                </a:moveTo>
                <a:lnTo>
                  <a:pt x="954" y="0"/>
                </a:lnTo>
                <a:lnTo>
                  <a:pt x="1031" y="0"/>
                </a:lnTo>
                <a:lnTo>
                  <a:pt x="1007" y="97"/>
                </a:lnTo>
                <a:lnTo>
                  <a:pt x="930" y="97"/>
                </a:lnTo>
                <a:close/>
                <a:moveTo>
                  <a:pt x="1063" y="97"/>
                </a:moveTo>
                <a:lnTo>
                  <a:pt x="1087" y="0"/>
                </a:lnTo>
                <a:lnTo>
                  <a:pt x="1164" y="0"/>
                </a:lnTo>
                <a:lnTo>
                  <a:pt x="1140" y="97"/>
                </a:lnTo>
                <a:lnTo>
                  <a:pt x="1063" y="97"/>
                </a:lnTo>
                <a:close/>
                <a:moveTo>
                  <a:pt x="1196" y="97"/>
                </a:moveTo>
                <a:lnTo>
                  <a:pt x="1220" y="0"/>
                </a:lnTo>
                <a:lnTo>
                  <a:pt x="1297" y="0"/>
                </a:lnTo>
                <a:lnTo>
                  <a:pt x="1273" y="97"/>
                </a:lnTo>
                <a:lnTo>
                  <a:pt x="1196" y="97"/>
                </a:lnTo>
                <a:close/>
                <a:moveTo>
                  <a:pt x="1329" y="97"/>
                </a:moveTo>
                <a:lnTo>
                  <a:pt x="1353" y="0"/>
                </a:lnTo>
                <a:lnTo>
                  <a:pt x="1430" y="0"/>
                </a:lnTo>
                <a:lnTo>
                  <a:pt x="1406" y="97"/>
                </a:lnTo>
                <a:lnTo>
                  <a:pt x="1329" y="97"/>
                </a:lnTo>
                <a:close/>
              </a:path>
            </a:pathLst>
          </a:custGeom>
          <a:gradFill flip="none" rotWithShape="1">
            <a:gsLst>
              <a:gs pos="0">
                <a:schemeClr val="accent1">
                  <a:lumMod val="20000"/>
                  <a:lumOff val="80000"/>
                </a:schemeClr>
              </a:gs>
              <a:gs pos="100000">
                <a:schemeClr val="accent1">
                  <a:lumMod val="60000"/>
                  <a:lumOff val="40000"/>
                  <a:alpha val="0"/>
                </a:schemeClr>
              </a:gs>
            </a:gsLst>
            <a:lin ang="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FFFFFF"/>
              </a:solidFill>
              <a:latin typeface="+mn-ea"/>
              <a:sym typeface="MiSans Normal" panose="00000500000000000000" charset="-122"/>
            </a:endParaRPr>
          </a:p>
        </p:txBody>
      </p:sp>
      <p:sp>
        <p:nvSpPr>
          <p:cNvPr id="16" name="矩形 15"/>
          <p:cNvSpPr/>
          <p:nvPr userDrawn="1">
            <p:custDataLst>
              <p:tags r:id="rId6"/>
            </p:custDataLst>
          </p:nvPr>
        </p:nvSpPr>
        <p:spPr>
          <a:xfrm>
            <a:off x="-635" y="5415280"/>
            <a:ext cx="12192635" cy="1442720"/>
          </a:xfrm>
          <a:prstGeom prst="rect">
            <a:avLst/>
          </a:prstGeom>
          <a:gradFill>
            <a:gsLst>
              <a:gs pos="16000">
                <a:schemeClr val="accent1"/>
              </a:gs>
              <a:gs pos="100000">
                <a:schemeClr val="accent2">
                  <a:lumMod val="65000"/>
                  <a:lumOff val="35000"/>
                </a:scheme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8" name="任意多边形: 形状 11"/>
          <p:cNvSpPr/>
          <p:nvPr userDrawn="1">
            <p:custDataLst>
              <p:tags r:id="rId7"/>
            </p:custDataLst>
          </p:nvPr>
        </p:nvSpPr>
        <p:spPr>
          <a:xfrm>
            <a:off x="642620" y="5114925"/>
            <a:ext cx="1036955" cy="307975"/>
          </a:xfrm>
          <a:custGeom>
            <a:avLst/>
            <a:gdLst>
              <a:gd name="connsiteX0" fmla="*/ 6104525 w 12192000"/>
              <a:gd name="connsiteY0" fmla="*/ 0 h 1862910"/>
              <a:gd name="connsiteX1" fmla="*/ 6405516 w 12192000"/>
              <a:gd name="connsiteY1" fmla="*/ 157480 h 1862910"/>
              <a:gd name="connsiteX2" fmla="*/ 6801756 w 12192000"/>
              <a:gd name="connsiteY2" fmla="*/ 358140 h 1862910"/>
              <a:gd name="connsiteX3" fmla="*/ 7877871 w 12192000"/>
              <a:gd name="connsiteY3" fmla="*/ 358140 h 1862910"/>
              <a:gd name="connsiteX4" fmla="*/ 12192000 w 12192000"/>
              <a:gd name="connsiteY4" fmla="*/ 358140 h 1862910"/>
              <a:gd name="connsiteX5" fmla="*/ 12192000 w 12192000"/>
              <a:gd name="connsiteY5" fmla="*/ 1862910 h 1862910"/>
              <a:gd name="connsiteX6" fmla="*/ 0 w 12192000"/>
              <a:gd name="connsiteY6" fmla="*/ 1862910 h 1862910"/>
              <a:gd name="connsiteX7" fmla="*/ 0 w 12192000"/>
              <a:gd name="connsiteY7" fmla="*/ 358140 h 1862910"/>
              <a:gd name="connsiteX8" fmla="*/ 2547257 w 12192000"/>
              <a:gd name="connsiteY8" fmla="*/ 358140 h 1862910"/>
              <a:gd name="connsiteX9" fmla="*/ 5407296 w 12192000"/>
              <a:gd name="connsiteY9" fmla="*/ 358140 h 1862910"/>
              <a:gd name="connsiteX10" fmla="*/ 5803536 w 12192000"/>
              <a:gd name="connsiteY10" fmla="*/ 157480 h 1862910"/>
              <a:gd name="connsiteX11" fmla="*/ 6104525 w 12192000"/>
              <a:gd name="connsiteY11" fmla="*/ 0 h 186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45" h="786">
                <a:moveTo>
                  <a:pt x="1323" y="0"/>
                </a:moveTo>
                <a:cubicBezTo>
                  <a:pt x="1608" y="0"/>
                  <a:pt x="1860" y="142"/>
                  <a:pt x="2011" y="360"/>
                </a:cubicBezTo>
                <a:cubicBezTo>
                  <a:pt x="2157" y="570"/>
                  <a:pt x="2374" y="715"/>
                  <a:pt x="2619" y="779"/>
                </a:cubicBezTo>
                <a:lnTo>
                  <a:pt x="2645" y="786"/>
                </a:lnTo>
                <a:lnTo>
                  <a:pt x="0" y="786"/>
                </a:lnTo>
                <a:lnTo>
                  <a:pt x="26" y="779"/>
                </a:lnTo>
                <a:cubicBezTo>
                  <a:pt x="270" y="715"/>
                  <a:pt x="488" y="570"/>
                  <a:pt x="636" y="360"/>
                </a:cubicBezTo>
                <a:cubicBezTo>
                  <a:pt x="787" y="142"/>
                  <a:pt x="1039" y="0"/>
                  <a:pt x="132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椭圆 8"/>
          <p:cNvSpPr>
            <a:spLocks noChangeAspect="1"/>
          </p:cNvSpPr>
          <p:nvPr userDrawn="1">
            <p:custDataLst>
              <p:tags r:id="rId8"/>
            </p:custDataLst>
          </p:nvPr>
        </p:nvSpPr>
        <p:spPr>
          <a:xfrm>
            <a:off x="976630" y="5263515"/>
            <a:ext cx="354330" cy="354330"/>
          </a:xfrm>
          <a:prstGeom prst="ellipse">
            <a:avLst/>
          </a:prstGeom>
          <a:solidFill>
            <a:srgbClr val="FFFFFF"/>
          </a:solidFill>
          <a:ln>
            <a:noFill/>
          </a:ln>
          <a:effectLst>
            <a:outerShdw blurRad="254000" dist="127000" dir="2700000" algn="tl" rotWithShape="0">
              <a:srgbClr val="080808">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等腰三角形 20"/>
          <p:cNvSpPr>
            <a:spLocks noChangeAspect="1"/>
          </p:cNvSpPr>
          <p:nvPr userDrawn="1">
            <p:custDataLst>
              <p:tags r:id="rId9"/>
            </p:custDataLst>
          </p:nvPr>
        </p:nvSpPr>
        <p:spPr>
          <a:xfrm rot="10800000">
            <a:off x="1105535" y="5407660"/>
            <a:ext cx="96520" cy="6604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ctrTitle"/>
            <p:custDataLst>
              <p:tags r:id="rId10"/>
            </p:custDataLst>
          </p:nvPr>
        </p:nvSpPr>
        <p:spPr>
          <a:xfrm>
            <a:off x="838200" y="1528445"/>
            <a:ext cx="5570220" cy="1994535"/>
          </a:xfrm>
        </p:spPr>
        <p:txBody>
          <a:bodyPr wrap="square" anchor="b" anchorCtr="0">
            <a:normAutofit/>
          </a:bodyPr>
          <a:lstStyle>
            <a:lvl1pPr algn="l">
              <a:lnSpc>
                <a:spcPct val="100000"/>
              </a:lnSpc>
              <a:defRPr sz="6000">
                <a:gradFill>
                  <a:gsLst>
                    <a:gs pos="0">
                      <a:schemeClr val="accent1">
                        <a:lumMod val="5000"/>
                        <a:lumOff val="95000"/>
                      </a:schemeClr>
                    </a:gs>
                    <a:gs pos="0">
                      <a:schemeClr val="accent1">
                        <a:lumMod val="5000"/>
                        <a:lumOff val="95000"/>
                      </a:schemeClr>
                    </a:gs>
                    <a:gs pos="0">
                      <a:schemeClr val="accent1">
                        <a:lumMod val="5000"/>
                        <a:lumOff val="95000"/>
                      </a:schemeClr>
                    </a:gs>
                    <a:gs pos="35000">
                      <a:schemeClr val="accent1">
                        <a:lumMod val="5000"/>
                        <a:lumOff val="95000"/>
                      </a:schemeClr>
                    </a:gs>
                    <a:gs pos="74000">
                      <a:schemeClr val="accent1">
                        <a:lumMod val="45000"/>
                        <a:lumOff val="55000"/>
                      </a:schemeClr>
                    </a:gs>
                    <a:gs pos="74000">
                      <a:schemeClr val="accent1">
                        <a:lumMod val="45000"/>
                        <a:lumOff val="55000"/>
                      </a:schemeClr>
                    </a:gs>
                    <a:gs pos="74000">
                      <a:schemeClr val="accent1">
                        <a:lumMod val="45000"/>
                        <a:lumOff val="55000"/>
                      </a:schemeClr>
                    </a:gs>
                    <a:gs pos="74000">
                      <a:schemeClr val="accent1">
                        <a:lumMod val="45000"/>
                        <a:lumOff val="55000"/>
                      </a:schemeClr>
                    </a:gs>
                    <a:gs pos="83000">
                      <a:schemeClr val="accent1">
                        <a:lumMod val="45000"/>
                        <a:lumOff val="55000"/>
                      </a:schemeClr>
                    </a:gs>
                    <a:gs pos="83000">
                      <a:schemeClr val="accent1">
                        <a:lumMod val="45000"/>
                        <a:lumOff val="55000"/>
                      </a:schemeClr>
                    </a:gs>
                    <a:gs pos="83000">
                      <a:schemeClr val="accent1">
                        <a:lumMod val="45000"/>
                        <a:lumOff val="55000"/>
                      </a:schemeClr>
                    </a:gs>
                    <a:gs pos="83000">
                      <a:schemeClr val="accent1">
                        <a:lumMod val="45000"/>
                        <a:lumOff val="55000"/>
                      </a:schemeClr>
                    </a:gs>
                    <a:gs pos="100000">
                      <a:schemeClr val="accent1">
                        <a:lumMod val="30000"/>
                        <a:lumOff val="70000"/>
                      </a:schemeClr>
                    </a:gs>
                    <a:gs pos="100000">
                      <a:schemeClr val="accent1">
                        <a:lumMod val="30000"/>
                        <a:lumOff val="70000"/>
                      </a:schemeClr>
                    </a:gs>
                    <a:gs pos="100000">
                      <a:schemeClr val="accent1">
                        <a:lumMod val="30000"/>
                        <a:lumOff val="70000"/>
                      </a:schemeClr>
                    </a:gs>
                    <a:gs pos="100000">
                      <a:schemeClr val="accent1">
                        <a:lumMod val="30000"/>
                        <a:lumOff val="70000"/>
                      </a:schemeClr>
                    </a:gs>
                  </a:gsLst>
                  <a:lin ang="5400000" scaled="0"/>
                </a:gradFill>
              </a:defRPr>
            </a:lvl1pPr>
          </a:lstStyle>
          <a:p>
            <a:r>
              <a:rPr lang="zh-CN" altLang="en-US" dirty="0"/>
              <a:t>单击此处编辑母版标题样式</a:t>
            </a:r>
            <a:endParaRPr lang="zh-CN" altLang="en-US" dirty="0"/>
          </a:p>
        </p:txBody>
      </p:sp>
      <p:sp>
        <p:nvSpPr>
          <p:cNvPr id="3" name="副标题 2"/>
          <p:cNvSpPr>
            <a:spLocks noGrp="1"/>
          </p:cNvSpPr>
          <p:nvPr>
            <p:ph type="subTitle" idx="1" hasCustomPrompt="1"/>
            <p:custDataLst>
              <p:tags r:id="rId11"/>
            </p:custDataLst>
          </p:nvPr>
        </p:nvSpPr>
        <p:spPr>
          <a:xfrm>
            <a:off x="838200" y="3618230"/>
            <a:ext cx="5570220" cy="496570"/>
          </a:xfrm>
        </p:spPr>
        <p:txBody>
          <a:bodyPr wrap="square" anchor="t" anchorCtr="0">
            <a:normAutofit/>
          </a:bodyPr>
          <a:lstStyle>
            <a:lvl1pPr marL="0" indent="0" algn="l">
              <a:lnSpc>
                <a:spcPct val="100000"/>
              </a:lnSpc>
              <a:buNone/>
              <a:defRPr sz="2400">
                <a:solidFill>
                  <a:srgbClr val="FFFFFF"/>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zh-CN" altLang="en-US" dirty="0"/>
          </a:p>
        </p:txBody>
      </p:sp>
      <p:sp>
        <p:nvSpPr>
          <p:cNvPr id="4" name="日期占位符 3"/>
          <p:cNvSpPr>
            <a:spLocks noGrp="1"/>
          </p:cNvSpPr>
          <p:nvPr>
            <p:ph type="dt" sz="half" idx="10"/>
            <p:custDataLst>
              <p:tags r:id="rId12"/>
            </p:custDataLst>
          </p:nvPr>
        </p:nvSpPr>
        <p:spPr/>
        <p:txBody>
          <a:bodyPr wrap="square">
            <a:normAutofit/>
          </a:bodyPr>
          <a:lstStyle/>
          <a:p>
            <a:fld id="{5592522B-0F24-4480-B9DD-A9474A6880D6}" type="datetimeFigureOut">
              <a:rPr lang="zh-CN" altLang="en-US" smtClean="0"/>
            </a:fld>
            <a:endParaRPr lang="zh-CN" altLang="en-US"/>
          </a:p>
        </p:txBody>
      </p:sp>
      <p:sp>
        <p:nvSpPr>
          <p:cNvPr id="5" name="页脚占位符 4"/>
          <p:cNvSpPr>
            <a:spLocks noGrp="1"/>
          </p:cNvSpPr>
          <p:nvPr>
            <p:ph type="ftr" sz="quarter" idx="11"/>
            <p:custDataLst>
              <p:tags r:id="rId13"/>
            </p:custDataLst>
          </p:nvPr>
        </p:nvSpPr>
        <p:spPr/>
        <p:txBody>
          <a:bodyPr>
            <a:normAutofit/>
          </a:bodyPr>
          <a:lstStyle/>
          <a:p>
            <a:endParaRPr lang="zh-CN" altLang="en-US" dirty="0"/>
          </a:p>
        </p:txBody>
      </p:sp>
      <p:sp>
        <p:nvSpPr>
          <p:cNvPr id="6" name="灯片编号占位符 5"/>
          <p:cNvSpPr>
            <a:spLocks noGrp="1"/>
          </p:cNvSpPr>
          <p:nvPr>
            <p:ph type="sldNum" sz="quarter" idx="12"/>
            <p:custDataLst>
              <p:tags r:id="rId14"/>
            </p:custDataLst>
          </p:nvPr>
        </p:nvSpPr>
        <p:spPr>
          <a:xfrm>
            <a:off x="8610600" y="6356350"/>
            <a:ext cx="2743200" cy="365125"/>
          </a:xfrm>
        </p:spPr>
        <p:txBody>
          <a:bodyPr wrap="square">
            <a:normAutofit/>
          </a:bodyPr>
          <a:lstStyle/>
          <a:p>
            <a:fld id="{BE5F26B5-172A-4DC2-B0B7-181CFC56B87C}" type="slidenum">
              <a:rPr lang="zh-CN" altLang="en-US" smtClean="0"/>
            </a:fld>
            <a:endParaRPr lang="zh-CN" altLang="en-US"/>
          </a:p>
        </p:txBody>
      </p:sp>
      <p:pic>
        <p:nvPicPr>
          <p:cNvPr id="22" name="图形 28"/>
          <p:cNvPicPr>
            <a:picLocks noChangeAspect="1"/>
          </p:cNvPicPr>
          <p:nvPr userDrawn="1">
            <p:custDataLst>
              <p:tags r:id="rId15"/>
            </p:custDataLst>
          </p:nvPr>
        </p:nvPicPr>
        <p:blipFill>
          <a:blip r:embed="rId16" cstate="print">
            <a:extLst>
              <a:ext uri="{96DAC541-7B7A-43D3-8B79-37D633B846F1}">
                <asvg:svgBlip xmlns:asvg="http://schemas.microsoft.com/office/drawing/2016/SVG/main" r:embed="rId17"/>
              </a:ext>
            </a:extLst>
          </a:blip>
          <a:srcRect r="5736"/>
          <a:stretch>
            <a:fillRect/>
          </a:stretch>
        </p:blipFill>
        <p:spPr>
          <a:xfrm flipV="1">
            <a:off x="7235190" y="5837555"/>
            <a:ext cx="4956810" cy="618490"/>
          </a:xfrm>
          <a:custGeom>
            <a:avLst/>
            <a:gdLst/>
            <a:ahLst/>
            <a:cxnLst>
              <a:cxn ang="3">
                <a:pos x="hc" y="t"/>
              </a:cxn>
              <a:cxn ang="cd2">
                <a:pos x="l" y="vc"/>
              </a:cxn>
              <a:cxn ang="cd4">
                <a:pos x="hc" y="b"/>
              </a:cxn>
              <a:cxn ang="0">
                <a:pos x="r" y="vc"/>
              </a:cxn>
            </a:cxnLst>
            <a:rect l="l" t="t" r="r" b="b"/>
            <a:pathLst>
              <a:path w="7806" h="974">
                <a:moveTo>
                  <a:pt x="0" y="0"/>
                </a:moveTo>
                <a:lnTo>
                  <a:pt x="7806" y="0"/>
                </a:lnTo>
                <a:lnTo>
                  <a:pt x="7806" y="974"/>
                </a:lnTo>
                <a:lnTo>
                  <a:pt x="0" y="974"/>
                </a:lnTo>
                <a:lnTo>
                  <a:pt x="0" y="0"/>
                </a:lnTo>
                <a:close/>
              </a:path>
            </a:pathLst>
          </a:custGeom>
          <a:gradFill>
            <a:gsLst>
              <a:gs pos="0">
                <a:schemeClr val="accent1"/>
              </a:gs>
              <a:gs pos="100000">
                <a:srgbClr val="47AEF1"/>
              </a:gs>
            </a:gsLst>
            <a:lin ang="2580000" scaled="0"/>
          </a:gradFill>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p:txBody>
          <a:bodyPr wrap="square">
            <a:normAutofit/>
          </a:bodyPr>
          <a:lstStyle/>
          <a:p>
            <a:r>
              <a:rPr lang="zh-CN" altLang="en-US" dirty="0"/>
              <a:t>单击此处编辑母版标题样式</a:t>
            </a:r>
            <a:endParaRPr lang="zh-CN" altLang="en-US" dirty="0"/>
          </a:p>
        </p:txBody>
      </p:sp>
      <p:sp>
        <p:nvSpPr>
          <p:cNvPr id="3" name="内容占位符 2"/>
          <p:cNvSpPr>
            <a:spLocks noGrp="1"/>
          </p:cNvSpPr>
          <p:nvPr>
            <p:ph idx="1"/>
            <p:custDataLst>
              <p:tags r:id="rId3"/>
            </p:custDataLst>
          </p:nvPr>
        </p:nvSpPr>
        <p:spPr/>
        <p:txBody>
          <a:bodyPr wrap="square">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日期占位符 3"/>
          <p:cNvSpPr>
            <a:spLocks noGrp="1"/>
          </p:cNvSpPr>
          <p:nvPr>
            <p:ph type="dt" sz="half" idx="10"/>
            <p:custDataLst>
              <p:tags r:id="rId4"/>
            </p:custDataLst>
          </p:nvPr>
        </p:nvSpPr>
        <p:spPr/>
        <p:txBody>
          <a:bodyPr wrap="square">
            <a:normAutofit/>
          </a:bodyPr>
          <a:lstStyle/>
          <a:p>
            <a:fld id="{5592522B-0F24-4480-B9DD-A9474A6880D6}"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showMasterSp="0" userDrawn="1">
  <p:cSld name="目录">
    <p:spTree>
      <p:nvGrpSpPr>
        <p:cNvPr id="1" name=""/>
        <p:cNvGrpSpPr/>
        <p:nvPr/>
      </p:nvGrpSpPr>
      <p:grpSpPr>
        <a:xfrm>
          <a:off x="0" y="0"/>
          <a:ext cx="0" cy="0"/>
          <a:chOff x="0" y="0"/>
          <a:chExt cx="0" cy="0"/>
        </a:xfrm>
      </p:grpSpPr>
      <p:sp>
        <p:nvSpPr>
          <p:cNvPr id="3" name="矩形 2"/>
          <p:cNvSpPr/>
          <p:nvPr userDrawn="1">
            <p:custDataLst>
              <p:tags r:id="rId2"/>
            </p:custDataLst>
          </p:nvPr>
        </p:nvSpPr>
        <p:spPr>
          <a:xfrm>
            <a:off x="0" y="20320"/>
            <a:ext cx="11750675" cy="6837680"/>
          </a:xfrm>
          <a:prstGeom prst="rect">
            <a:avLst/>
          </a:prstGeom>
          <a:solidFill>
            <a:schemeClr val="tx2">
              <a:lumMod val="1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pic>
        <p:nvPicPr>
          <p:cNvPr id="33" name="图片 32"/>
          <p:cNvPicPr>
            <a:picLocks noChangeAspect="1"/>
          </p:cNvPicPr>
          <p:nvPr userDrawn="1">
            <p:custDataLst>
              <p:tags r:id="rId3"/>
            </p:custDataLst>
          </p:nvPr>
        </p:nvPicPr>
        <p:blipFill>
          <a:blip r:embed="rId4" cstate="email">
            <a:alphaModFix amt="24000"/>
            <a:lum bright="24000" contrast="66000"/>
          </a:blip>
          <a:srcRect/>
          <a:stretch>
            <a:fillRect/>
          </a:stretch>
        </p:blipFill>
        <p:spPr>
          <a:xfrm rot="10800000">
            <a:off x="0" y="0"/>
            <a:ext cx="12167870" cy="6857365"/>
          </a:xfrm>
          <a:custGeom>
            <a:avLst/>
            <a:gdLst/>
            <a:ahLst/>
            <a:cxnLst>
              <a:cxn ang="3">
                <a:pos x="hc" y="t"/>
              </a:cxn>
              <a:cxn ang="cd2">
                <a:pos x="l" y="vc"/>
              </a:cxn>
              <a:cxn ang="cd4">
                <a:pos x="hc" y="b"/>
              </a:cxn>
              <a:cxn ang="0">
                <a:pos x="r" y="vc"/>
              </a:cxn>
            </a:cxnLst>
            <a:rect l="l" t="t" r="r" b="b"/>
            <a:pathLst>
              <a:path w="19200" h="10800">
                <a:moveTo>
                  <a:pt x="0" y="0"/>
                </a:moveTo>
                <a:lnTo>
                  <a:pt x="19200" y="0"/>
                </a:lnTo>
                <a:lnTo>
                  <a:pt x="19200" y="10800"/>
                </a:lnTo>
                <a:lnTo>
                  <a:pt x="0" y="10800"/>
                </a:lnTo>
                <a:lnTo>
                  <a:pt x="0" y="0"/>
                </a:lnTo>
                <a:close/>
              </a:path>
            </a:pathLst>
          </a:custGeom>
        </p:spPr>
      </p:pic>
      <p:sp>
        <p:nvSpPr>
          <p:cNvPr id="40" name="任意多边形 39"/>
          <p:cNvSpPr/>
          <p:nvPr userDrawn="1">
            <p:custDataLst>
              <p:tags r:id="rId5"/>
            </p:custDataLst>
          </p:nvPr>
        </p:nvSpPr>
        <p:spPr>
          <a:xfrm>
            <a:off x="-635" y="635"/>
            <a:ext cx="12192635" cy="6856730"/>
          </a:xfrm>
          <a:custGeom>
            <a:avLst/>
            <a:gdLst/>
            <a:ahLst/>
            <a:cxnLst>
              <a:cxn ang="3">
                <a:pos x="hc" y="t"/>
              </a:cxn>
              <a:cxn ang="cd2">
                <a:pos x="l" y="vc"/>
              </a:cxn>
              <a:cxn ang="cd4">
                <a:pos x="hc" y="b"/>
              </a:cxn>
              <a:cxn ang="0">
                <a:pos x="r" y="vc"/>
              </a:cxn>
            </a:cxnLst>
            <a:rect l="l" t="t" r="r" b="b"/>
            <a:pathLst>
              <a:path w="19200" h="10871">
                <a:moveTo>
                  <a:pt x="0" y="0"/>
                </a:moveTo>
                <a:lnTo>
                  <a:pt x="19200" y="0"/>
                </a:lnTo>
                <a:lnTo>
                  <a:pt x="19200" y="10871"/>
                </a:lnTo>
                <a:lnTo>
                  <a:pt x="0" y="10871"/>
                </a:lnTo>
                <a:lnTo>
                  <a:pt x="0" y="0"/>
                </a:lnTo>
                <a:close/>
              </a:path>
            </a:pathLst>
          </a:custGeom>
          <a:gradFill>
            <a:gsLst>
              <a:gs pos="38000">
                <a:srgbClr val="051321"/>
              </a:gs>
              <a:gs pos="100000">
                <a:srgbClr val="051321">
                  <a:alpha val="0"/>
                </a:srgb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
        <p:nvSpPr>
          <p:cNvPr id="5" name="任意多边形 35"/>
          <p:cNvSpPr/>
          <p:nvPr userDrawn="1">
            <p:custDataLst>
              <p:tags r:id="rId6"/>
            </p:custDataLst>
          </p:nvPr>
        </p:nvSpPr>
        <p:spPr>
          <a:xfrm>
            <a:off x="851535" y="1682750"/>
            <a:ext cx="1044000" cy="72000"/>
          </a:xfrm>
          <a:custGeom>
            <a:avLst/>
            <a:gdLst>
              <a:gd name="adj" fmla="val 25000"/>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l" t="t" r="r" b="b"/>
            <a:pathLst>
              <a:path w="1430" h="97">
                <a:moveTo>
                  <a:pt x="0" y="97"/>
                </a:moveTo>
                <a:lnTo>
                  <a:pt x="24" y="0"/>
                </a:lnTo>
                <a:lnTo>
                  <a:pt x="101" y="0"/>
                </a:lnTo>
                <a:lnTo>
                  <a:pt x="77" y="97"/>
                </a:lnTo>
                <a:lnTo>
                  <a:pt x="0" y="97"/>
                </a:lnTo>
                <a:close/>
                <a:moveTo>
                  <a:pt x="133" y="97"/>
                </a:moveTo>
                <a:lnTo>
                  <a:pt x="157" y="0"/>
                </a:lnTo>
                <a:lnTo>
                  <a:pt x="234" y="0"/>
                </a:lnTo>
                <a:lnTo>
                  <a:pt x="210" y="97"/>
                </a:lnTo>
                <a:lnTo>
                  <a:pt x="133" y="97"/>
                </a:lnTo>
                <a:close/>
                <a:moveTo>
                  <a:pt x="266" y="97"/>
                </a:moveTo>
                <a:lnTo>
                  <a:pt x="290" y="0"/>
                </a:lnTo>
                <a:lnTo>
                  <a:pt x="367" y="0"/>
                </a:lnTo>
                <a:lnTo>
                  <a:pt x="343" y="97"/>
                </a:lnTo>
                <a:lnTo>
                  <a:pt x="266" y="97"/>
                </a:lnTo>
                <a:close/>
                <a:moveTo>
                  <a:pt x="399" y="97"/>
                </a:moveTo>
                <a:lnTo>
                  <a:pt x="423" y="0"/>
                </a:lnTo>
                <a:lnTo>
                  <a:pt x="500" y="0"/>
                </a:lnTo>
                <a:lnTo>
                  <a:pt x="476" y="97"/>
                </a:lnTo>
                <a:lnTo>
                  <a:pt x="399" y="97"/>
                </a:lnTo>
                <a:close/>
                <a:moveTo>
                  <a:pt x="532" y="97"/>
                </a:moveTo>
                <a:lnTo>
                  <a:pt x="556" y="0"/>
                </a:lnTo>
                <a:lnTo>
                  <a:pt x="633" y="0"/>
                </a:lnTo>
                <a:lnTo>
                  <a:pt x="609" y="97"/>
                </a:lnTo>
                <a:lnTo>
                  <a:pt x="532" y="97"/>
                </a:lnTo>
                <a:close/>
                <a:moveTo>
                  <a:pt x="664" y="97"/>
                </a:moveTo>
                <a:lnTo>
                  <a:pt x="688" y="0"/>
                </a:lnTo>
                <a:lnTo>
                  <a:pt x="765" y="0"/>
                </a:lnTo>
                <a:lnTo>
                  <a:pt x="741" y="97"/>
                </a:lnTo>
                <a:lnTo>
                  <a:pt x="664" y="97"/>
                </a:lnTo>
                <a:close/>
                <a:moveTo>
                  <a:pt x="797" y="97"/>
                </a:moveTo>
                <a:lnTo>
                  <a:pt x="821" y="0"/>
                </a:lnTo>
                <a:lnTo>
                  <a:pt x="898" y="0"/>
                </a:lnTo>
                <a:lnTo>
                  <a:pt x="874" y="97"/>
                </a:lnTo>
                <a:lnTo>
                  <a:pt x="797" y="97"/>
                </a:lnTo>
                <a:close/>
                <a:moveTo>
                  <a:pt x="930" y="97"/>
                </a:moveTo>
                <a:lnTo>
                  <a:pt x="954" y="0"/>
                </a:lnTo>
                <a:lnTo>
                  <a:pt x="1031" y="0"/>
                </a:lnTo>
                <a:lnTo>
                  <a:pt x="1007" y="97"/>
                </a:lnTo>
                <a:lnTo>
                  <a:pt x="930" y="97"/>
                </a:lnTo>
                <a:close/>
                <a:moveTo>
                  <a:pt x="1063" y="97"/>
                </a:moveTo>
                <a:lnTo>
                  <a:pt x="1087" y="0"/>
                </a:lnTo>
                <a:lnTo>
                  <a:pt x="1164" y="0"/>
                </a:lnTo>
                <a:lnTo>
                  <a:pt x="1140" y="97"/>
                </a:lnTo>
                <a:lnTo>
                  <a:pt x="1063" y="97"/>
                </a:lnTo>
                <a:close/>
                <a:moveTo>
                  <a:pt x="1196" y="97"/>
                </a:moveTo>
                <a:lnTo>
                  <a:pt x="1220" y="0"/>
                </a:lnTo>
                <a:lnTo>
                  <a:pt x="1297" y="0"/>
                </a:lnTo>
                <a:lnTo>
                  <a:pt x="1273" y="97"/>
                </a:lnTo>
                <a:lnTo>
                  <a:pt x="1196" y="97"/>
                </a:lnTo>
                <a:close/>
                <a:moveTo>
                  <a:pt x="1329" y="97"/>
                </a:moveTo>
                <a:lnTo>
                  <a:pt x="1353" y="0"/>
                </a:lnTo>
                <a:lnTo>
                  <a:pt x="1430" y="0"/>
                </a:lnTo>
                <a:lnTo>
                  <a:pt x="1406" y="97"/>
                </a:lnTo>
                <a:lnTo>
                  <a:pt x="1329" y="97"/>
                </a:lnTo>
                <a:close/>
              </a:path>
            </a:pathLst>
          </a:custGeom>
          <a:gradFill flip="none" rotWithShape="1">
            <a:gsLst>
              <a:gs pos="0">
                <a:schemeClr val="accent1">
                  <a:lumMod val="20000"/>
                  <a:lumOff val="80000"/>
                </a:schemeClr>
              </a:gs>
              <a:gs pos="100000">
                <a:schemeClr val="accent1">
                  <a:lumMod val="60000"/>
                  <a:lumOff val="40000"/>
                  <a:alpha val="0"/>
                </a:schemeClr>
              </a:gs>
            </a:gsLst>
            <a:lin ang="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noFill/>
              <a:latin typeface="+mn-ea"/>
              <a:sym typeface="MiSans Normal" panose="00000500000000000000" charset="-122"/>
            </a:endParaRPr>
          </a:p>
        </p:txBody>
      </p:sp>
      <p:sp>
        <p:nvSpPr>
          <p:cNvPr id="10" name="矩形 9"/>
          <p:cNvSpPr/>
          <p:nvPr userDrawn="1">
            <p:custDataLst>
              <p:tags r:id="rId7"/>
            </p:custDataLst>
          </p:nvPr>
        </p:nvSpPr>
        <p:spPr>
          <a:xfrm>
            <a:off x="-635" y="6077585"/>
            <a:ext cx="12192635" cy="779780"/>
          </a:xfrm>
          <a:prstGeom prst="rect">
            <a:avLst/>
          </a:prstGeom>
          <a:gradFill>
            <a:gsLst>
              <a:gs pos="16000">
                <a:schemeClr val="accent1"/>
              </a:gs>
              <a:gs pos="100000">
                <a:schemeClr val="accent2">
                  <a:lumMod val="65000"/>
                  <a:lumOff val="35000"/>
                </a:scheme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2" name="标题 1"/>
          <p:cNvSpPr>
            <a:spLocks noGrp="1"/>
          </p:cNvSpPr>
          <p:nvPr>
            <p:ph type="title" hasCustomPrompt="1"/>
            <p:custDataLst>
              <p:tags r:id="rId8"/>
            </p:custDataLst>
          </p:nvPr>
        </p:nvSpPr>
        <p:spPr>
          <a:xfrm>
            <a:off x="757238" y="565200"/>
            <a:ext cx="2880000" cy="1081088"/>
          </a:xfrm>
        </p:spPr>
        <p:txBody>
          <a:bodyPr wrap="square" anchor="b">
            <a:normAutofit/>
          </a:bodyPr>
          <a:lstStyle>
            <a:lvl1pPr>
              <a:defRPr sz="6000">
                <a:gradFill>
                  <a:gsLst>
                    <a:gs pos="0">
                      <a:schemeClr val="accent1">
                        <a:lumMod val="5000"/>
                        <a:lumOff val="95000"/>
                      </a:schemeClr>
                    </a:gs>
                    <a:gs pos="0">
                      <a:schemeClr val="accent1">
                        <a:lumMod val="5000"/>
                        <a:lumOff val="95000"/>
                      </a:schemeClr>
                    </a:gs>
                    <a:gs pos="74000">
                      <a:schemeClr val="accent1">
                        <a:lumMod val="45000"/>
                        <a:lumOff val="55000"/>
                      </a:schemeClr>
                    </a:gs>
                    <a:gs pos="74000">
                      <a:schemeClr val="accent1">
                        <a:lumMod val="45000"/>
                        <a:lumOff val="55000"/>
                      </a:schemeClr>
                    </a:gs>
                    <a:gs pos="83000">
                      <a:schemeClr val="accent1">
                        <a:lumMod val="45000"/>
                        <a:lumOff val="55000"/>
                      </a:schemeClr>
                    </a:gs>
                    <a:gs pos="83000">
                      <a:schemeClr val="accent1">
                        <a:lumMod val="45000"/>
                        <a:lumOff val="55000"/>
                      </a:schemeClr>
                    </a:gs>
                    <a:gs pos="100000">
                      <a:schemeClr val="accent1">
                        <a:lumMod val="30000"/>
                        <a:lumOff val="70000"/>
                      </a:schemeClr>
                    </a:gs>
                    <a:gs pos="100000">
                      <a:schemeClr val="accent1">
                        <a:lumMod val="30000"/>
                        <a:lumOff val="70000"/>
                      </a:schemeClr>
                    </a:gs>
                  </a:gsLst>
                  <a:lin ang="5400000" scaled="0"/>
                </a:gradFill>
              </a:defRPr>
            </a:lvl1pPr>
          </a:lstStyle>
          <a:p>
            <a:r>
              <a:rPr lang="zh-CN" altLang="en-US" dirty="0"/>
              <a:t>标题</a:t>
            </a:r>
            <a:endParaRPr lang="zh-CN" altLang="en-US" dirty="0"/>
          </a:p>
        </p:txBody>
      </p:sp>
      <p:sp>
        <p:nvSpPr>
          <p:cNvPr id="7" name="日期占位符 3"/>
          <p:cNvSpPr>
            <a:spLocks noGrp="1"/>
          </p:cNvSpPr>
          <p:nvPr>
            <p:ph type="dt" sz="half" idx="10"/>
            <p:custDataLst>
              <p:tags r:id="rId9"/>
            </p:custDataLst>
          </p:nvPr>
        </p:nvSpPr>
        <p:spPr/>
        <p:txBody>
          <a:bodyPr wrap="square">
            <a:normAutofit/>
          </a:bodyPr>
          <a:lstStyle/>
          <a:p>
            <a:fld id="{5592522B-0F24-4480-B9DD-A9474A6880D6}" type="datetimeFigureOut">
              <a:rPr lang="zh-CN" altLang="en-US" smtClean="0"/>
            </a:fld>
            <a:endParaRPr lang="zh-CN" altLang="en-US"/>
          </a:p>
        </p:txBody>
      </p:sp>
      <p:sp>
        <p:nvSpPr>
          <p:cNvPr id="8" name="页脚占位符 4"/>
          <p:cNvSpPr>
            <a:spLocks noGrp="1"/>
          </p:cNvSpPr>
          <p:nvPr>
            <p:ph type="ftr" sz="quarter" idx="11"/>
            <p:custDataLst>
              <p:tags r:id="rId10"/>
            </p:custDataLst>
          </p:nvPr>
        </p:nvSpPr>
        <p:spPr/>
        <p:txBody>
          <a:bodyPr/>
          <a:lstStyle/>
          <a:p>
            <a:endParaRPr lang="zh-CN" altLang="en-US"/>
          </a:p>
        </p:txBody>
      </p:sp>
      <p:sp>
        <p:nvSpPr>
          <p:cNvPr id="9" name="灯片编号占位符 5"/>
          <p:cNvSpPr>
            <a:spLocks noGrp="1"/>
          </p:cNvSpPr>
          <p:nvPr>
            <p:ph type="sldNum" sz="quarter" idx="12"/>
            <p:custDataLst>
              <p:tags r:id="rId11"/>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showMasterSp="0" userDrawn="1">
  <p:cSld name="节标题">
    <p:spTree>
      <p:nvGrpSpPr>
        <p:cNvPr id="1" name=""/>
        <p:cNvGrpSpPr/>
        <p:nvPr/>
      </p:nvGrpSpPr>
      <p:grpSpPr>
        <a:xfrm>
          <a:off x="0" y="0"/>
          <a:ext cx="0" cy="0"/>
          <a:chOff x="0" y="0"/>
          <a:chExt cx="0" cy="0"/>
        </a:xfrm>
      </p:grpSpPr>
      <p:pic>
        <p:nvPicPr>
          <p:cNvPr id="9" name="图片 8"/>
          <p:cNvPicPr>
            <a:picLocks noChangeAspect="1"/>
          </p:cNvPicPr>
          <p:nvPr userDrawn="1">
            <p:custDataLst>
              <p:tags r:id="rId2"/>
            </p:custDataLst>
          </p:nvPr>
        </p:nvPicPr>
        <p:blipFill>
          <a:blip r:embed="rId3" cstate="email"/>
          <a:srcRect/>
          <a:stretch>
            <a:fillRect/>
          </a:stretch>
        </p:blipFill>
        <p:spPr>
          <a:xfrm>
            <a:off x="0" y="0"/>
            <a:ext cx="12192000" cy="6858000"/>
          </a:xfrm>
          <a:custGeom>
            <a:avLst/>
            <a:gdLst/>
            <a:ahLst/>
            <a:cxnLst>
              <a:cxn ang="3">
                <a:pos x="hc" y="t"/>
              </a:cxn>
              <a:cxn ang="cd2">
                <a:pos x="l" y="vc"/>
              </a:cxn>
              <a:cxn ang="cd4">
                <a:pos x="hc" y="b"/>
              </a:cxn>
              <a:cxn ang="0">
                <a:pos x="r" y="vc"/>
              </a:cxn>
            </a:cxnLst>
            <a:rect l="l" t="t" r="r" b="b"/>
            <a:pathLst>
              <a:path w="19200" h="10800">
                <a:moveTo>
                  <a:pt x="0" y="0"/>
                </a:moveTo>
                <a:lnTo>
                  <a:pt x="19200" y="0"/>
                </a:lnTo>
                <a:lnTo>
                  <a:pt x="19200" y="10800"/>
                </a:lnTo>
                <a:lnTo>
                  <a:pt x="0" y="10800"/>
                </a:lnTo>
                <a:lnTo>
                  <a:pt x="0" y="0"/>
                </a:lnTo>
                <a:close/>
              </a:path>
            </a:pathLst>
          </a:custGeom>
        </p:spPr>
      </p:pic>
      <p:pic>
        <p:nvPicPr>
          <p:cNvPr id="36" name="图片 35" descr="图片21231"/>
          <p:cNvPicPr>
            <a:picLocks noChangeAspect="1"/>
          </p:cNvPicPr>
          <p:nvPr userDrawn="1">
            <p:custDataLst>
              <p:tags r:id="rId4"/>
            </p:custDataLst>
          </p:nvPr>
        </p:nvPicPr>
        <p:blipFill>
          <a:blip r:embed="rId5" cstate="email"/>
          <a:srcRect/>
          <a:stretch>
            <a:fillRect/>
          </a:stretch>
        </p:blipFill>
        <p:spPr>
          <a:xfrm>
            <a:off x="1133475" y="1634490"/>
            <a:ext cx="10117455" cy="3769995"/>
          </a:xfrm>
          <a:custGeom>
            <a:avLst/>
            <a:gdLst/>
            <a:ahLst/>
            <a:cxnLst>
              <a:cxn ang="3">
                <a:pos x="hc" y="t"/>
              </a:cxn>
              <a:cxn ang="cd2">
                <a:pos x="l" y="vc"/>
              </a:cxn>
              <a:cxn ang="cd4">
                <a:pos x="hc" y="b"/>
              </a:cxn>
              <a:cxn ang="0">
                <a:pos x="r" y="vc"/>
              </a:cxn>
            </a:cxnLst>
            <a:rect l="l" t="t" r="r" b="b"/>
            <a:pathLst>
              <a:path w="16218" h="7254">
                <a:moveTo>
                  <a:pt x="0" y="0"/>
                </a:moveTo>
                <a:lnTo>
                  <a:pt x="16218" y="0"/>
                </a:lnTo>
                <a:lnTo>
                  <a:pt x="16218" y="7254"/>
                </a:lnTo>
                <a:lnTo>
                  <a:pt x="0" y="7254"/>
                </a:lnTo>
                <a:lnTo>
                  <a:pt x="0" y="0"/>
                </a:lnTo>
                <a:close/>
              </a:path>
            </a:pathLst>
          </a:custGeom>
        </p:spPr>
      </p:pic>
      <p:sp>
        <p:nvSpPr>
          <p:cNvPr id="37" name="矩形 36"/>
          <p:cNvSpPr/>
          <p:nvPr userDrawn="1">
            <p:custDataLst>
              <p:tags r:id="rId6"/>
            </p:custDataLst>
          </p:nvPr>
        </p:nvSpPr>
        <p:spPr>
          <a:xfrm>
            <a:off x="1133475" y="1636395"/>
            <a:ext cx="10118090" cy="3768090"/>
          </a:xfrm>
          <a:prstGeom prst="rect">
            <a:avLst/>
          </a:prstGeom>
          <a:solidFill>
            <a:srgbClr val="000000">
              <a:alpha val="42000"/>
            </a:srgb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3" name="任意多边形: 形状 11"/>
          <p:cNvSpPr/>
          <p:nvPr userDrawn="1">
            <p:custDataLst>
              <p:tags r:id="rId7"/>
            </p:custDataLst>
          </p:nvPr>
        </p:nvSpPr>
        <p:spPr>
          <a:xfrm rot="5400000">
            <a:off x="61595" y="2705735"/>
            <a:ext cx="3769995" cy="1626870"/>
          </a:xfrm>
          <a:custGeom>
            <a:avLst/>
            <a:gdLst>
              <a:gd name="connsiteX0" fmla="*/ 6104525 w 12192000"/>
              <a:gd name="connsiteY0" fmla="*/ 0 h 1862910"/>
              <a:gd name="connsiteX1" fmla="*/ 6405516 w 12192000"/>
              <a:gd name="connsiteY1" fmla="*/ 157480 h 1862910"/>
              <a:gd name="connsiteX2" fmla="*/ 6801756 w 12192000"/>
              <a:gd name="connsiteY2" fmla="*/ 358140 h 1862910"/>
              <a:gd name="connsiteX3" fmla="*/ 7877871 w 12192000"/>
              <a:gd name="connsiteY3" fmla="*/ 358140 h 1862910"/>
              <a:gd name="connsiteX4" fmla="*/ 12192000 w 12192000"/>
              <a:gd name="connsiteY4" fmla="*/ 358140 h 1862910"/>
              <a:gd name="connsiteX5" fmla="*/ 12192000 w 12192000"/>
              <a:gd name="connsiteY5" fmla="*/ 1862910 h 1862910"/>
              <a:gd name="connsiteX6" fmla="*/ 0 w 12192000"/>
              <a:gd name="connsiteY6" fmla="*/ 1862910 h 1862910"/>
              <a:gd name="connsiteX7" fmla="*/ 0 w 12192000"/>
              <a:gd name="connsiteY7" fmla="*/ 358140 h 1862910"/>
              <a:gd name="connsiteX8" fmla="*/ 2547257 w 12192000"/>
              <a:gd name="connsiteY8" fmla="*/ 358140 h 1862910"/>
              <a:gd name="connsiteX9" fmla="*/ 5407296 w 12192000"/>
              <a:gd name="connsiteY9" fmla="*/ 358140 h 1862910"/>
              <a:gd name="connsiteX10" fmla="*/ 5803536 w 12192000"/>
              <a:gd name="connsiteY10" fmla="*/ 157480 h 1862910"/>
              <a:gd name="connsiteX11" fmla="*/ 6104525 w 12192000"/>
              <a:gd name="connsiteY11" fmla="*/ 0 h 186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54" h="3130">
                <a:moveTo>
                  <a:pt x="3841" y="0"/>
                </a:moveTo>
                <a:cubicBezTo>
                  <a:pt x="4101" y="0"/>
                  <a:pt x="4330" y="130"/>
                  <a:pt x="4468" y="328"/>
                </a:cubicBezTo>
                <a:cubicBezTo>
                  <a:pt x="4597" y="514"/>
                  <a:pt x="4786" y="644"/>
                  <a:pt x="5001" y="705"/>
                </a:cubicBezTo>
                <a:lnTo>
                  <a:pt x="5014" y="709"/>
                </a:lnTo>
                <a:lnTo>
                  <a:pt x="7254" y="709"/>
                </a:lnTo>
                <a:lnTo>
                  <a:pt x="7254" y="3130"/>
                </a:lnTo>
                <a:lnTo>
                  <a:pt x="0" y="3130"/>
                </a:lnTo>
                <a:lnTo>
                  <a:pt x="0" y="709"/>
                </a:lnTo>
                <a:lnTo>
                  <a:pt x="2667" y="709"/>
                </a:lnTo>
                <a:lnTo>
                  <a:pt x="2680" y="705"/>
                </a:lnTo>
                <a:cubicBezTo>
                  <a:pt x="2894" y="644"/>
                  <a:pt x="3084" y="514"/>
                  <a:pt x="3215" y="328"/>
                </a:cubicBezTo>
                <a:cubicBezTo>
                  <a:pt x="3353" y="130"/>
                  <a:pt x="3582" y="0"/>
                  <a:pt x="3841" y="0"/>
                </a:cubicBezTo>
                <a:close/>
              </a:path>
            </a:pathLst>
          </a:custGeom>
          <a:gradFill>
            <a:gsLst>
              <a:gs pos="0">
                <a:schemeClr val="accent1"/>
              </a:gs>
              <a:gs pos="100000">
                <a:schemeClr val="accent1">
                  <a:lumMod val="65000"/>
                  <a:lumOff val="35000"/>
                </a:schemeClr>
              </a:gs>
            </a:gsLst>
            <a:lin ang="258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16" name="椭圆 15"/>
          <p:cNvSpPr>
            <a:spLocks noChangeAspect="1"/>
          </p:cNvSpPr>
          <p:nvPr userDrawn="1">
            <p:custDataLst>
              <p:tags r:id="rId8"/>
            </p:custDataLst>
          </p:nvPr>
        </p:nvSpPr>
        <p:spPr>
          <a:xfrm rot="5400000">
            <a:off x="2244725" y="3429635"/>
            <a:ext cx="427990" cy="427990"/>
          </a:xfrm>
          <a:prstGeom prst="ellipse">
            <a:avLst/>
          </a:prstGeom>
          <a:solidFill>
            <a:srgbClr val="FFFFFF"/>
          </a:solidFill>
          <a:ln>
            <a:noFill/>
          </a:ln>
          <a:effectLst>
            <a:outerShdw blurRad="254000" dist="127000" dir="2700000" algn="tl" rotWithShape="0">
              <a:srgbClr val="080808">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等腰三角形 17"/>
          <p:cNvSpPr>
            <a:spLocks noChangeAspect="1"/>
          </p:cNvSpPr>
          <p:nvPr userDrawn="1">
            <p:custDataLst>
              <p:tags r:id="rId9"/>
            </p:custDataLst>
          </p:nvPr>
        </p:nvSpPr>
        <p:spPr>
          <a:xfrm rot="16200000">
            <a:off x="2400300" y="3603625"/>
            <a:ext cx="116840" cy="8001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custDataLst>
              <p:tags r:id="rId10"/>
            </p:custDataLst>
          </p:nvPr>
        </p:nvSpPr>
        <p:spPr>
          <a:xfrm>
            <a:off x="3301365" y="3507105"/>
            <a:ext cx="5452745" cy="1699895"/>
          </a:xfrm>
        </p:spPr>
        <p:txBody>
          <a:bodyPr wrap="square" anchor="t" anchorCtr="0">
            <a:normAutofit/>
          </a:bodyPr>
          <a:lstStyle>
            <a:lvl1pPr algn="l">
              <a:defRPr sz="5400">
                <a:gradFill>
                  <a:gsLst>
                    <a:gs pos="0">
                      <a:schemeClr val="accent1">
                        <a:lumMod val="60000"/>
                        <a:lumOff val="40000"/>
                      </a:schemeClr>
                    </a:gs>
                    <a:gs pos="0">
                      <a:schemeClr val="accent1">
                        <a:lumMod val="60000"/>
                        <a:lumOff val="40000"/>
                      </a:schemeClr>
                    </a:gs>
                    <a:gs pos="100000">
                      <a:srgbClr val="FFFFFF"/>
                    </a:gs>
                  </a:gsLst>
                  <a:lin ang="16200000" scaled="0"/>
                </a:gradFill>
              </a:defRPr>
            </a:lvl1pPr>
          </a:lstStyle>
          <a:p>
            <a:r>
              <a:rPr lang="zh-CN" altLang="en-US" dirty="0"/>
              <a:t>单击此处编辑母版标题样式</a:t>
            </a:r>
            <a:endParaRPr lang="zh-CN" altLang="en-US" dirty="0"/>
          </a:p>
        </p:txBody>
      </p:sp>
      <p:sp>
        <p:nvSpPr>
          <p:cNvPr id="8" name="节编号 3"/>
          <p:cNvSpPr>
            <a:spLocks noGrp="1"/>
          </p:cNvSpPr>
          <p:nvPr>
            <p:ph type="body" sz="quarter" idx="13" hasCustomPrompt="1"/>
            <p:custDataLst>
              <p:tags r:id="rId11"/>
            </p:custDataLst>
          </p:nvPr>
        </p:nvSpPr>
        <p:spPr>
          <a:xfrm>
            <a:off x="3298825" y="2221865"/>
            <a:ext cx="5454015" cy="1224280"/>
          </a:xfrm>
        </p:spPr>
        <p:txBody>
          <a:bodyPr wrap="none" anchor="b" anchorCtr="0">
            <a:normAutofit/>
          </a:bodyPr>
          <a:lstStyle>
            <a:lvl1pPr marL="0" indent="0" algn="l">
              <a:buNone/>
              <a:defRPr sz="6000" b="1">
                <a:solidFill>
                  <a:srgbClr val="FFFFFF"/>
                </a:solidFill>
              </a:defRPr>
            </a:lvl1pPr>
          </a:lstStyle>
          <a:p>
            <a:pPr lvl="0"/>
            <a:r>
              <a:rPr lang="zh-CN" altLang="en-US" dirty="0"/>
              <a:t>节编号</a:t>
            </a:r>
            <a:endParaRPr lang="zh-CN" altLang="en-US" dirty="0"/>
          </a:p>
        </p:txBody>
      </p:sp>
      <p:sp>
        <p:nvSpPr>
          <p:cNvPr id="4" name="日期占位符 4"/>
          <p:cNvSpPr>
            <a:spLocks noGrp="1"/>
          </p:cNvSpPr>
          <p:nvPr>
            <p:ph type="dt" sz="half" idx="10"/>
            <p:custDataLst>
              <p:tags r:id="rId12"/>
            </p:custDataLst>
          </p:nvPr>
        </p:nvSpPr>
        <p:spPr/>
        <p:txBody>
          <a:bodyPr wrap="square">
            <a:normAutofit/>
          </a:bodyPr>
          <a:lstStyle/>
          <a:p>
            <a:fld id="{5592522B-0F24-4480-B9DD-A9474A6880D6}" type="datetimeFigureOut">
              <a:rPr lang="zh-CN" altLang="en-US" smtClean="0"/>
            </a:fld>
            <a:endParaRPr lang="zh-CN" altLang="en-US"/>
          </a:p>
        </p:txBody>
      </p:sp>
      <p:sp>
        <p:nvSpPr>
          <p:cNvPr id="5" name="页脚占位符 5"/>
          <p:cNvSpPr>
            <a:spLocks noGrp="1"/>
          </p:cNvSpPr>
          <p:nvPr>
            <p:ph type="ftr" sz="quarter" idx="11"/>
            <p:custDataLst>
              <p:tags r:id="rId13"/>
            </p:custDataLst>
          </p:nvPr>
        </p:nvSpPr>
        <p:spPr/>
        <p:txBody>
          <a:bodyPr/>
          <a:lstStyle/>
          <a:p>
            <a:endParaRPr lang="zh-CN" altLang="en-US"/>
          </a:p>
        </p:txBody>
      </p:sp>
      <p:sp>
        <p:nvSpPr>
          <p:cNvPr id="6" name="灯片编号占位符 6"/>
          <p:cNvSpPr>
            <a:spLocks noGrp="1"/>
          </p:cNvSpPr>
          <p:nvPr>
            <p:ph type="sldNum" sz="quarter" idx="12"/>
            <p:custDataLst>
              <p:tags r:id="rId14"/>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p:txBody>
          <a:bodyPr vert="horz" wrap="square" lIns="0" tIns="0" rIns="0" bIns="0" rtlCol="0" anchor="b">
            <a:normAutofit/>
          </a:bodyPr>
          <a:lstStyle>
            <a:lvl1pPr>
              <a:defRPr lang="zh-CN" altLang="en-US" dirty="0"/>
            </a:lvl1pPr>
          </a:lstStyle>
          <a:p>
            <a:pPr lvl="0"/>
            <a:r>
              <a:rPr lang="zh-CN" altLang="en-US" dirty="0"/>
              <a:t>单击此处编辑母版标题样式</a:t>
            </a:r>
            <a:endParaRPr lang="zh-CN" altLang="en-US" dirty="0"/>
          </a:p>
        </p:txBody>
      </p:sp>
      <p:sp>
        <p:nvSpPr>
          <p:cNvPr id="3" name="内容占位符 2"/>
          <p:cNvSpPr>
            <a:spLocks noGrp="1"/>
          </p:cNvSpPr>
          <p:nvPr>
            <p:ph sz="half" idx="1"/>
            <p:custDataLst>
              <p:tags r:id="rId3"/>
            </p:custDataLst>
          </p:nvPr>
        </p:nvSpPr>
        <p:spPr>
          <a:xfrm>
            <a:off x="695960" y="1301750"/>
            <a:ext cx="5323840" cy="4875850"/>
          </a:xfrm>
        </p:spPr>
        <p:txBody>
          <a:bodyPr wrap="square">
            <a:normAutofit/>
          </a:bodyPr>
          <a:lstStyle/>
          <a:p>
            <a:pPr lvl="0"/>
            <a:r>
              <a:rPr lang="zh-CN" altLang="en-US" dirty="0"/>
              <a:t>单击此处编辑母版文本样式</a:t>
            </a:r>
            <a:endParaRPr lang="zh-CN" altLang="en-US" dirty="0"/>
          </a:p>
          <a:p>
            <a:pPr lvl="1"/>
            <a:r>
              <a:rPr lang="zh-CN" altLang="en-US" dirty="0">
                <a:sym typeface="+mn-ea"/>
              </a:rPr>
              <a:t>第</a:t>
            </a:r>
            <a:r>
              <a:rPr lang="zh-CN" altLang="en-US" dirty="0"/>
              <a:t>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内容占位符 3"/>
          <p:cNvSpPr>
            <a:spLocks noGrp="1"/>
          </p:cNvSpPr>
          <p:nvPr>
            <p:ph sz="half" idx="2"/>
            <p:custDataLst>
              <p:tags r:id="rId4"/>
            </p:custDataLst>
          </p:nvPr>
        </p:nvSpPr>
        <p:spPr>
          <a:xfrm>
            <a:off x="6172200" y="1301750"/>
            <a:ext cx="5323840" cy="4875850"/>
          </a:xfrm>
        </p:spPr>
        <p:txBody>
          <a:bodyPr wrap="square">
            <a:normAutofit/>
          </a:bodyPr>
          <a:lstStyle/>
          <a:p>
            <a:pPr lvl="0"/>
            <a:r>
              <a:rPr lang="zh-CN" altLang="en-US" dirty="0"/>
              <a:t>单击此处编辑母版文本样式</a:t>
            </a:r>
            <a:endParaRPr lang="zh-CN" altLang="en-US" dirty="0"/>
          </a:p>
          <a:p>
            <a:pPr lvl="1"/>
            <a:r>
              <a:rPr lang="zh-CN" altLang="en-US" dirty="0">
                <a:sym typeface="+mn-ea"/>
              </a:rPr>
              <a:t>第</a:t>
            </a:r>
            <a:r>
              <a:rPr lang="zh-CN" altLang="en-US" dirty="0"/>
              <a:t>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5" name="日期占位符 4"/>
          <p:cNvSpPr>
            <a:spLocks noGrp="1"/>
          </p:cNvSpPr>
          <p:nvPr>
            <p:ph type="dt" sz="half" idx="10"/>
            <p:custDataLst>
              <p:tags r:id="rId5"/>
            </p:custDataLst>
          </p:nvPr>
        </p:nvSpPr>
        <p:spPr/>
        <p:txBody>
          <a:bodyPr wrap="square">
            <a:normAutofit/>
          </a:bodyPr>
          <a:lstStyle/>
          <a:p>
            <a:fld id="{5592522B-0F24-4480-B9DD-A9474A6880D6}" type="datetimeFigureOut">
              <a:rPr lang="zh-CN" altLang="en-US" smtClean="0"/>
            </a:fld>
            <a:endParaRPr lang="zh-CN" altLang="en-US"/>
          </a:p>
        </p:txBody>
      </p:sp>
      <p:sp>
        <p:nvSpPr>
          <p:cNvPr id="6" name="页脚占位符 5"/>
          <p:cNvSpPr>
            <a:spLocks noGrp="1"/>
          </p:cNvSpPr>
          <p:nvPr>
            <p:ph type="ftr" sz="quarter" idx="11"/>
            <p:custDataLst>
              <p:tags r:id="rId6"/>
            </p:custDataLst>
          </p:nvPr>
        </p:nvSpPr>
        <p:spPr/>
        <p:txBody>
          <a:bodyPr/>
          <a:lstStyle/>
          <a:p>
            <a:endParaRPr lang="zh-CN" altLang="en-US"/>
          </a:p>
        </p:txBody>
      </p:sp>
      <p:sp>
        <p:nvSpPr>
          <p:cNvPr id="7" name="灯片编号占位符 6"/>
          <p:cNvSpPr>
            <a:spLocks noGrp="1"/>
          </p:cNvSpPr>
          <p:nvPr>
            <p:ph type="sldNum" sz="quarter" idx="12"/>
            <p:custDataLst>
              <p:tags r:id="rId7"/>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3" name="文本占位符 2"/>
          <p:cNvSpPr>
            <a:spLocks noGrp="1"/>
          </p:cNvSpPr>
          <p:nvPr>
            <p:ph type="body" idx="1" hasCustomPrompt="1"/>
            <p:custDataLst>
              <p:tags r:id="rId2"/>
            </p:custDataLst>
          </p:nvPr>
        </p:nvSpPr>
        <p:spPr>
          <a:xfrm>
            <a:off x="695960" y="1301750"/>
            <a:ext cx="5323840" cy="411303"/>
          </a:xfrm>
        </p:spPr>
        <p:txBody>
          <a:bodyPr wrap="square" anchor="b">
            <a:norm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单击此处编辑母版标题样式</a:t>
            </a:r>
            <a:endParaRPr lang="zh-CN" altLang="en-US" dirty="0"/>
          </a:p>
        </p:txBody>
      </p:sp>
      <p:sp>
        <p:nvSpPr>
          <p:cNvPr id="4" name="内容占位符 3"/>
          <p:cNvSpPr>
            <a:spLocks noGrp="1"/>
          </p:cNvSpPr>
          <p:nvPr>
            <p:ph sz="half" idx="2"/>
            <p:custDataLst>
              <p:tags r:id="rId3"/>
            </p:custDataLst>
          </p:nvPr>
        </p:nvSpPr>
        <p:spPr>
          <a:xfrm>
            <a:off x="695960" y="1875099"/>
            <a:ext cx="5323840" cy="4300276"/>
          </a:xfrm>
        </p:spPr>
        <p:txBody>
          <a:bodyPr wrap="square">
            <a:normAutofit/>
          </a:bodyPr>
          <a:lstStyle>
            <a:lvl1pPr>
              <a:defRPr sz="2200"/>
            </a:lvl1pPr>
          </a:lstStyle>
          <a:p>
            <a:pPr lvl="0"/>
            <a:r>
              <a:rPr lang="zh-CN" altLang="en-US" dirty="0"/>
              <a:t>单击此处编辑母版文本样式</a:t>
            </a:r>
            <a:endParaRPr lang="zh-CN" altLang="en-US" dirty="0"/>
          </a:p>
          <a:p>
            <a:pPr lvl="1"/>
            <a:r>
              <a:rPr lang="zh-CN" altLang="en-US" dirty="0">
                <a:sym typeface="+mn-ea"/>
              </a:rPr>
              <a:t>第</a:t>
            </a:r>
            <a:r>
              <a:rPr lang="zh-CN" altLang="en-US" dirty="0"/>
              <a:t>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5" name="文本占位符 4"/>
          <p:cNvSpPr>
            <a:spLocks noGrp="1"/>
          </p:cNvSpPr>
          <p:nvPr>
            <p:ph type="body" sz="quarter" idx="3" hasCustomPrompt="1"/>
            <p:custDataLst>
              <p:tags r:id="rId4"/>
            </p:custDataLst>
          </p:nvPr>
        </p:nvSpPr>
        <p:spPr>
          <a:xfrm>
            <a:off x="6172200" y="1301750"/>
            <a:ext cx="5323840" cy="411303"/>
          </a:xfrm>
        </p:spPr>
        <p:txBody>
          <a:bodyPr wrap="square" anchor="b">
            <a:norm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单击此处编辑母版标题样式</a:t>
            </a:r>
            <a:endParaRPr lang="zh-CN" altLang="en-US" dirty="0"/>
          </a:p>
        </p:txBody>
      </p:sp>
      <p:sp>
        <p:nvSpPr>
          <p:cNvPr id="6" name="内容占位符 5"/>
          <p:cNvSpPr>
            <a:spLocks noGrp="1"/>
          </p:cNvSpPr>
          <p:nvPr>
            <p:ph sz="quarter" idx="4"/>
            <p:custDataLst>
              <p:tags r:id="rId5"/>
            </p:custDataLst>
          </p:nvPr>
        </p:nvSpPr>
        <p:spPr>
          <a:xfrm>
            <a:off x="6172200" y="1875099"/>
            <a:ext cx="5323840" cy="4300276"/>
          </a:xfrm>
        </p:spPr>
        <p:txBody>
          <a:bodyPr wrap="square">
            <a:normAutofit/>
          </a:bodyPr>
          <a:lstStyle>
            <a:lvl1pPr>
              <a:defRPr sz="2200"/>
            </a:lvl1pPr>
          </a:lstStyle>
          <a:p>
            <a:pPr lvl="0"/>
            <a:r>
              <a:rPr lang="zh-CN" altLang="en-US" dirty="0"/>
              <a:t>单击此处编辑母版文本样式</a:t>
            </a:r>
            <a:endParaRPr lang="zh-CN" altLang="en-US" dirty="0"/>
          </a:p>
          <a:p>
            <a:pPr lvl="1"/>
            <a:r>
              <a:rPr lang="zh-CN" altLang="en-US" dirty="0">
                <a:sym typeface="+mn-ea"/>
              </a:rPr>
              <a:t>第</a:t>
            </a:r>
            <a:r>
              <a:rPr lang="zh-CN" altLang="en-US" dirty="0"/>
              <a:t>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7" name="日期占位符 6"/>
          <p:cNvSpPr>
            <a:spLocks noGrp="1"/>
          </p:cNvSpPr>
          <p:nvPr>
            <p:ph type="dt" sz="half" idx="10"/>
            <p:custDataLst>
              <p:tags r:id="rId6"/>
            </p:custDataLst>
          </p:nvPr>
        </p:nvSpPr>
        <p:spPr/>
        <p:txBody>
          <a:bodyPr wrap="square">
            <a:normAutofit/>
          </a:bodyPr>
          <a:lstStyle/>
          <a:p>
            <a:fld id="{5592522B-0F24-4480-B9DD-A9474A6880D6}" type="datetimeFigureOut">
              <a:rPr lang="zh-CN" altLang="en-US" smtClean="0"/>
            </a:fld>
            <a:endParaRPr lang="zh-CN" altLang="en-US"/>
          </a:p>
        </p:txBody>
      </p:sp>
      <p:sp>
        <p:nvSpPr>
          <p:cNvPr id="8" name="页脚占位符 7"/>
          <p:cNvSpPr>
            <a:spLocks noGrp="1"/>
          </p:cNvSpPr>
          <p:nvPr>
            <p:ph type="ftr" sz="quarter" idx="11"/>
            <p:custDataLst>
              <p:tags r:id="rId7"/>
            </p:custDataLst>
          </p:nvPr>
        </p:nvSpPr>
        <p:spPr/>
        <p:txBody>
          <a:bodyPr/>
          <a:lstStyle/>
          <a:p>
            <a:endParaRPr lang="zh-CN" altLang="en-US"/>
          </a:p>
        </p:txBody>
      </p:sp>
      <p:sp>
        <p:nvSpPr>
          <p:cNvPr id="9" name="灯片编号占位符 8"/>
          <p:cNvSpPr>
            <a:spLocks noGrp="1"/>
          </p:cNvSpPr>
          <p:nvPr>
            <p:ph type="sldNum" sz="quarter" idx="12"/>
            <p:custDataLst>
              <p:tags r:id="rId8"/>
            </p:custDataLst>
          </p:nvPr>
        </p:nvSpPr>
        <p:spPr/>
        <p:txBody>
          <a:bodyPr wrap="square">
            <a:normAutofit/>
          </a:bodyPr>
          <a:lstStyle/>
          <a:p>
            <a:fld id="{BE5F26B5-172A-4DC2-B0B7-181CFC56B87C}" type="slidenum">
              <a:rPr lang="zh-CN" altLang="en-US" smtClean="0"/>
            </a:fld>
            <a:endParaRPr lang="zh-CN" altLang="en-US"/>
          </a:p>
        </p:txBody>
      </p:sp>
      <p:sp>
        <p:nvSpPr>
          <p:cNvPr id="10" name="标题 9"/>
          <p:cNvSpPr>
            <a:spLocks noGrp="1"/>
          </p:cNvSpPr>
          <p:nvPr>
            <p:ph type="title"/>
            <p:custDataLst>
              <p:tags r:id="rId9"/>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p:txBody>
          <a:bodyPr wrap="square">
            <a:normAutofit/>
          </a:bodyPr>
          <a:lstStyle/>
          <a:p>
            <a:r>
              <a:rPr lang="zh-CN" altLang="en-US" dirty="0"/>
              <a:t>单击此处编辑母版标题样式</a:t>
            </a:r>
            <a:endParaRPr lang="zh-CN" altLang="en-US" dirty="0"/>
          </a:p>
        </p:txBody>
      </p:sp>
      <p:sp>
        <p:nvSpPr>
          <p:cNvPr id="3" name="日期占位符 2"/>
          <p:cNvSpPr>
            <a:spLocks noGrp="1"/>
          </p:cNvSpPr>
          <p:nvPr>
            <p:ph type="dt" sz="half" idx="10"/>
            <p:custDataLst>
              <p:tags r:id="rId3"/>
            </p:custDataLst>
          </p:nvPr>
        </p:nvSpPr>
        <p:spPr/>
        <p:txBody>
          <a:bodyPr wrap="square">
            <a:normAutofit/>
          </a:bodyPr>
          <a:lstStyle/>
          <a:p>
            <a:fld id="{5592522B-0F24-4480-B9DD-A9474A6880D6}"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p:txBody>
          <a:bodyPr wrap="square">
            <a:normAutofit/>
          </a:bodyPr>
          <a:lstStyle/>
          <a:p>
            <a:fld id="{5592522B-0F24-4480-B9DD-A9474A6880D6}" type="datetimeFigureOut">
              <a:rPr lang="zh-CN" altLang="en-US" smtClean="0"/>
            </a:fld>
            <a:endParaRPr lang="zh-CN" altLang="en-US" dirty="0"/>
          </a:p>
        </p:txBody>
      </p:sp>
      <p:sp>
        <p:nvSpPr>
          <p:cNvPr id="3" name="页脚占位符 2"/>
          <p:cNvSpPr>
            <a:spLocks noGrp="1"/>
          </p:cNvSpPr>
          <p:nvPr>
            <p:ph type="ftr" sz="quarter" idx="11"/>
            <p:custDataLst>
              <p:tags r:id="rId3"/>
            </p:custDataLst>
          </p:nvPr>
        </p:nvSpPr>
        <p:spPr/>
        <p:txBody>
          <a:bodyPr/>
          <a:lstStyle/>
          <a:p>
            <a:endParaRPr lang="zh-CN" altLang="en-US"/>
          </a:p>
        </p:txBody>
      </p:sp>
      <p:sp>
        <p:nvSpPr>
          <p:cNvPr id="4" name="灯片编号占位符 3"/>
          <p:cNvSpPr>
            <a:spLocks noGrp="1"/>
          </p:cNvSpPr>
          <p:nvPr>
            <p:ph type="sldNum" sz="quarter" idx="12"/>
            <p:custDataLst>
              <p:tags r:id="rId4"/>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仅内容">
    <p:spTree>
      <p:nvGrpSpPr>
        <p:cNvPr id="1" name=""/>
        <p:cNvGrpSpPr/>
        <p:nvPr/>
      </p:nvGrpSpPr>
      <p:grpSpPr>
        <a:xfrm>
          <a:off x="0" y="0"/>
          <a:ext cx="0" cy="0"/>
          <a:chOff x="0" y="0"/>
          <a:chExt cx="0" cy="0"/>
        </a:xfrm>
      </p:grpSpPr>
      <p:sp>
        <p:nvSpPr>
          <p:cNvPr id="3" name="内容占位符 1"/>
          <p:cNvSpPr>
            <a:spLocks noGrp="1"/>
          </p:cNvSpPr>
          <p:nvPr>
            <p:ph idx="1"/>
            <p:custDataLst>
              <p:tags r:id="rId2"/>
            </p:custDataLst>
          </p:nvPr>
        </p:nvSpPr>
        <p:spPr>
          <a:xfrm>
            <a:off x="695960" y="360045"/>
            <a:ext cx="10801985" cy="5817870"/>
          </a:xfrm>
        </p:spPr>
        <p:txBody>
          <a:bodyPr wrap="square">
            <a:normAutofit/>
          </a:bodyPr>
          <a:lstStyle/>
          <a:p>
            <a:pPr lvl="0"/>
            <a:r>
              <a:rPr lang="zh-CN" altLang="en-US" dirty="0"/>
              <a:t>单击此处编辑母版文本样式</a:t>
            </a:r>
            <a:endParaRPr lang="zh-CN" altLang="en-US" dirty="0"/>
          </a:p>
          <a:p>
            <a:pPr lvl="1"/>
            <a:r>
              <a:rPr lang="zh-CN" altLang="en-US" dirty="0">
                <a:sym typeface="+mn-ea"/>
              </a:rPr>
              <a:t>第</a:t>
            </a:r>
            <a:r>
              <a:rPr lang="zh-CN" altLang="en-US" dirty="0"/>
              <a:t>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日期占位符 2"/>
          <p:cNvSpPr>
            <a:spLocks noGrp="1"/>
          </p:cNvSpPr>
          <p:nvPr>
            <p:ph type="dt" sz="half" idx="10"/>
            <p:custDataLst>
              <p:tags r:id="rId3"/>
            </p:custDataLst>
          </p:nvPr>
        </p:nvSpPr>
        <p:spPr/>
        <p:txBody>
          <a:bodyPr wrap="square">
            <a:normAutofit/>
          </a:bodyPr>
          <a:lstStyle/>
          <a:p>
            <a:fld id="{5592522B-0F24-4480-B9DD-A9474A6880D6}" type="datetimeFigureOut">
              <a:rPr lang="zh-CN" altLang="en-US" smtClean="0"/>
            </a:fld>
            <a:endParaRPr lang="zh-CN" altLang="en-US"/>
          </a:p>
        </p:txBody>
      </p:sp>
      <p:sp>
        <p:nvSpPr>
          <p:cNvPr id="5" name="页脚占位符 3"/>
          <p:cNvSpPr>
            <a:spLocks noGrp="1"/>
          </p:cNvSpPr>
          <p:nvPr>
            <p:ph type="ftr" sz="quarter" idx="11"/>
            <p:custDataLst>
              <p:tags r:id="rId4"/>
            </p:custDataLst>
          </p:nvPr>
        </p:nvSpPr>
        <p:spPr/>
        <p:txBody>
          <a:bodyPr/>
          <a:lstStyle/>
          <a:p>
            <a:endParaRPr lang="zh-CN" altLang="en-US"/>
          </a:p>
        </p:txBody>
      </p:sp>
      <p:sp>
        <p:nvSpPr>
          <p:cNvPr id="6" name="灯片编号占位符 4"/>
          <p:cNvSpPr>
            <a:spLocks noGrp="1"/>
          </p:cNvSpPr>
          <p:nvPr>
            <p:ph type="sldNum" sz="quarter" idx="12"/>
            <p:custDataLst>
              <p:tags r:id="rId5"/>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标题和副标题">
    <p:spTree>
      <p:nvGrpSpPr>
        <p:cNvPr id="1" name=""/>
        <p:cNvGrpSpPr/>
        <p:nvPr/>
      </p:nvGrpSpPr>
      <p:grpSpPr>
        <a:xfrm>
          <a:off x="0" y="0"/>
          <a:ext cx="0" cy="0"/>
          <a:chOff x="0" y="0"/>
          <a:chExt cx="0" cy="0"/>
        </a:xfrm>
      </p:grpSpPr>
      <p:sp>
        <p:nvSpPr>
          <p:cNvPr id="3" name="文本占位符 2"/>
          <p:cNvSpPr>
            <a:spLocks noGrp="1"/>
          </p:cNvSpPr>
          <p:nvPr>
            <p:ph type="body" idx="1" hasCustomPrompt="1"/>
            <p:custDataLst>
              <p:tags r:id="rId2"/>
            </p:custDataLst>
          </p:nvPr>
        </p:nvSpPr>
        <p:spPr>
          <a:xfrm>
            <a:off x="695960" y="1301750"/>
            <a:ext cx="10799088" cy="405553"/>
          </a:xfrm>
        </p:spPr>
        <p:txBody>
          <a:bodyPr wrap="square" anchor="t">
            <a:norm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zh-CN" altLang="en-US" dirty="0"/>
              <a:t>单击此处编辑副标题</a:t>
            </a:r>
            <a:endParaRPr lang="zh-CN" altLang="en-US" dirty="0"/>
          </a:p>
        </p:txBody>
      </p:sp>
      <p:sp>
        <p:nvSpPr>
          <p:cNvPr id="7" name="日期占位符 3"/>
          <p:cNvSpPr>
            <a:spLocks noGrp="1"/>
          </p:cNvSpPr>
          <p:nvPr>
            <p:ph type="dt" sz="half" idx="10"/>
            <p:custDataLst>
              <p:tags r:id="rId3"/>
            </p:custDataLst>
          </p:nvPr>
        </p:nvSpPr>
        <p:spPr/>
        <p:txBody>
          <a:bodyPr wrap="square">
            <a:normAutofit/>
          </a:bodyPr>
          <a:lstStyle/>
          <a:p>
            <a:fld id="{5592522B-0F24-4480-B9DD-A9474A6880D6}" type="datetimeFigureOut">
              <a:rPr lang="zh-CN" altLang="en-US" smtClean="0"/>
            </a:fld>
            <a:endParaRPr lang="zh-CN" altLang="en-US"/>
          </a:p>
        </p:txBody>
      </p:sp>
      <p:sp>
        <p:nvSpPr>
          <p:cNvPr id="8" name="页脚占位符 4"/>
          <p:cNvSpPr>
            <a:spLocks noGrp="1"/>
          </p:cNvSpPr>
          <p:nvPr>
            <p:ph type="ftr" sz="quarter" idx="11"/>
            <p:custDataLst>
              <p:tags r:id="rId4"/>
            </p:custDataLst>
          </p:nvPr>
        </p:nvSpPr>
        <p:spPr/>
        <p:txBody>
          <a:bodyPr/>
          <a:lstStyle/>
          <a:p>
            <a:endParaRPr lang="zh-CN" altLang="en-US"/>
          </a:p>
        </p:txBody>
      </p:sp>
      <p:sp>
        <p:nvSpPr>
          <p:cNvPr id="9" name="灯片编号占位符 5"/>
          <p:cNvSpPr>
            <a:spLocks noGrp="1"/>
          </p:cNvSpPr>
          <p:nvPr>
            <p:ph type="sldNum" sz="quarter" idx="12"/>
            <p:custDataLst>
              <p:tags r:id="rId5"/>
            </p:custDataLst>
          </p:nvPr>
        </p:nvSpPr>
        <p:spPr/>
        <p:txBody>
          <a:bodyPr wrap="square">
            <a:normAutofit/>
          </a:bodyPr>
          <a:lstStyle/>
          <a:p>
            <a:fld id="{BE5F26B5-172A-4DC2-B0B7-181CFC56B87C}" type="slidenum">
              <a:rPr lang="zh-CN" altLang="en-US" smtClean="0"/>
            </a:fld>
            <a:endParaRPr lang="zh-CN" altLang="en-US"/>
          </a:p>
        </p:txBody>
      </p:sp>
      <p:sp>
        <p:nvSpPr>
          <p:cNvPr id="4" name="标题 3"/>
          <p:cNvSpPr>
            <a:spLocks noGrp="1"/>
          </p:cNvSpPr>
          <p:nvPr>
            <p:ph type="title"/>
            <p:custDataLst>
              <p:tags r:id="rId6"/>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showMasterSp="0" userDrawn="1">
  <p:cSld name="末尾幻灯片">
    <p:spTree>
      <p:nvGrpSpPr>
        <p:cNvPr id="1" name=""/>
        <p:cNvGrpSpPr/>
        <p:nvPr/>
      </p:nvGrpSpPr>
      <p:grpSpPr>
        <a:xfrm>
          <a:off x="0" y="0"/>
          <a:ext cx="0" cy="0"/>
          <a:chOff x="0" y="0"/>
          <a:chExt cx="0" cy="0"/>
        </a:xfrm>
      </p:grpSpPr>
      <p:pic>
        <p:nvPicPr>
          <p:cNvPr id="63" name="图片 62"/>
          <p:cNvPicPr>
            <a:picLocks noChangeAspect="1"/>
          </p:cNvPicPr>
          <p:nvPr userDrawn="1">
            <p:custDataLst>
              <p:tags r:id="rId2"/>
            </p:custDataLst>
          </p:nvPr>
        </p:nvPicPr>
        <p:blipFill>
          <a:blip r:embed="rId3" cstate="email"/>
          <a:stretch>
            <a:fillRect/>
          </a:stretch>
        </p:blipFill>
        <p:spPr>
          <a:xfrm>
            <a:off x="-635" y="635"/>
            <a:ext cx="12192635" cy="6845935"/>
          </a:xfrm>
          <a:prstGeom prst="rect">
            <a:avLst/>
          </a:prstGeom>
        </p:spPr>
      </p:pic>
      <p:sp>
        <p:nvSpPr>
          <p:cNvPr id="7" name="矩形 6"/>
          <p:cNvSpPr/>
          <p:nvPr userDrawn="1">
            <p:custDataLst>
              <p:tags r:id="rId4"/>
            </p:custDataLst>
          </p:nvPr>
        </p:nvSpPr>
        <p:spPr>
          <a:xfrm>
            <a:off x="-635" y="635"/>
            <a:ext cx="7323455" cy="6846570"/>
          </a:xfrm>
          <a:prstGeom prst="rect">
            <a:avLst/>
          </a:prstGeom>
          <a:gradFill>
            <a:gsLst>
              <a:gs pos="0">
                <a:srgbClr val="051321"/>
              </a:gs>
              <a:gs pos="100000">
                <a:srgbClr val="051321">
                  <a:alpha val="0"/>
                </a:srgb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8" name="任意多边形 45"/>
          <p:cNvSpPr/>
          <p:nvPr userDrawn="1">
            <p:custDataLst>
              <p:tags r:id="rId5"/>
            </p:custDataLst>
          </p:nvPr>
        </p:nvSpPr>
        <p:spPr>
          <a:xfrm>
            <a:off x="838200" y="1369060"/>
            <a:ext cx="1044000" cy="72000"/>
          </a:xfrm>
          <a:custGeom>
            <a:avLst/>
            <a:gdLst>
              <a:gd name="adj" fmla="val 25000"/>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l" t="t" r="r" b="b"/>
            <a:pathLst>
              <a:path w="1430" h="97">
                <a:moveTo>
                  <a:pt x="0" y="97"/>
                </a:moveTo>
                <a:lnTo>
                  <a:pt x="24" y="0"/>
                </a:lnTo>
                <a:lnTo>
                  <a:pt x="101" y="0"/>
                </a:lnTo>
                <a:lnTo>
                  <a:pt x="77" y="97"/>
                </a:lnTo>
                <a:lnTo>
                  <a:pt x="0" y="97"/>
                </a:lnTo>
                <a:close/>
                <a:moveTo>
                  <a:pt x="133" y="97"/>
                </a:moveTo>
                <a:lnTo>
                  <a:pt x="157" y="0"/>
                </a:lnTo>
                <a:lnTo>
                  <a:pt x="234" y="0"/>
                </a:lnTo>
                <a:lnTo>
                  <a:pt x="210" y="97"/>
                </a:lnTo>
                <a:lnTo>
                  <a:pt x="133" y="97"/>
                </a:lnTo>
                <a:close/>
                <a:moveTo>
                  <a:pt x="266" y="97"/>
                </a:moveTo>
                <a:lnTo>
                  <a:pt x="290" y="0"/>
                </a:lnTo>
                <a:lnTo>
                  <a:pt x="367" y="0"/>
                </a:lnTo>
                <a:lnTo>
                  <a:pt x="343" y="97"/>
                </a:lnTo>
                <a:lnTo>
                  <a:pt x="266" y="97"/>
                </a:lnTo>
                <a:close/>
                <a:moveTo>
                  <a:pt x="399" y="97"/>
                </a:moveTo>
                <a:lnTo>
                  <a:pt x="423" y="0"/>
                </a:lnTo>
                <a:lnTo>
                  <a:pt x="500" y="0"/>
                </a:lnTo>
                <a:lnTo>
                  <a:pt x="476" y="97"/>
                </a:lnTo>
                <a:lnTo>
                  <a:pt x="399" y="97"/>
                </a:lnTo>
                <a:close/>
                <a:moveTo>
                  <a:pt x="532" y="97"/>
                </a:moveTo>
                <a:lnTo>
                  <a:pt x="556" y="0"/>
                </a:lnTo>
                <a:lnTo>
                  <a:pt x="633" y="0"/>
                </a:lnTo>
                <a:lnTo>
                  <a:pt x="609" y="97"/>
                </a:lnTo>
                <a:lnTo>
                  <a:pt x="532" y="97"/>
                </a:lnTo>
                <a:close/>
                <a:moveTo>
                  <a:pt x="664" y="97"/>
                </a:moveTo>
                <a:lnTo>
                  <a:pt x="688" y="0"/>
                </a:lnTo>
                <a:lnTo>
                  <a:pt x="765" y="0"/>
                </a:lnTo>
                <a:lnTo>
                  <a:pt x="741" y="97"/>
                </a:lnTo>
                <a:lnTo>
                  <a:pt x="664" y="97"/>
                </a:lnTo>
                <a:close/>
                <a:moveTo>
                  <a:pt x="797" y="97"/>
                </a:moveTo>
                <a:lnTo>
                  <a:pt x="821" y="0"/>
                </a:lnTo>
                <a:lnTo>
                  <a:pt x="898" y="0"/>
                </a:lnTo>
                <a:lnTo>
                  <a:pt x="874" y="97"/>
                </a:lnTo>
                <a:lnTo>
                  <a:pt x="797" y="97"/>
                </a:lnTo>
                <a:close/>
                <a:moveTo>
                  <a:pt x="930" y="97"/>
                </a:moveTo>
                <a:lnTo>
                  <a:pt x="954" y="0"/>
                </a:lnTo>
                <a:lnTo>
                  <a:pt x="1031" y="0"/>
                </a:lnTo>
                <a:lnTo>
                  <a:pt x="1007" y="97"/>
                </a:lnTo>
                <a:lnTo>
                  <a:pt x="930" y="97"/>
                </a:lnTo>
                <a:close/>
                <a:moveTo>
                  <a:pt x="1063" y="97"/>
                </a:moveTo>
                <a:lnTo>
                  <a:pt x="1087" y="0"/>
                </a:lnTo>
                <a:lnTo>
                  <a:pt x="1164" y="0"/>
                </a:lnTo>
                <a:lnTo>
                  <a:pt x="1140" y="97"/>
                </a:lnTo>
                <a:lnTo>
                  <a:pt x="1063" y="97"/>
                </a:lnTo>
                <a:close/>
                <a:moveTo>
                  <a:pt x="1196" y="97"/>
                </a:moveTo>
                <a:lnTo>
                  <a:pt x="1220" y="0"/>
                </a:lnTo>
                <a:lnTo>
                  <a:pt x="1297" y="0"/>
                </a:lnTo>
                <a:lnTo>
                  <a:pt x="1273" y="97"/>
                </a:lnTo>
                <a:lnTo>
                  <a:pt x="1196" y="97"/>
                </a:lnTo>
                <a:close/>
                <a:moveTo>
                  <a:pt x="1329" y="97"/>
                </a:moveTo>
                <a:lnTo>
                  <a:pt x="1353" y="0"/>
                </a:lnTo>
                <a:lnTo>
                  <a:pt x="1430" y="0"/>
                </a:lnTo>
                <a:lnTo>
                  <a:pt x="1406" y="97"/>
                </a:lnTo>
                <a:lnTo>
                  <a:pt x="1329" y="97"/>
                </a:lnTo>
                <a:close/>
              </a:path>
            </a:pathLst>
          </a:custGeom>
          <a:gradFill flip="none" rotWithShape="1">
            <a:gsLst>
              <a:gs pos="0">
                <a:schemeClr val="accent1">
                  <a:lumMod val="20000"/>
                  <a:lumOff val="80000"/>
                </a:schemeClr>
              </a:gs>
              <a:gs pos="100000">
                <a:schemeClr val="accent1">
                  <a:lumMod val="60000"/>
                  <a:lumOff val="40000"/>
                  <a:alpha val="0"/>
                </a:schemeClr>
              </a:gs>
            </a:gsLst>
            <a:lin ang="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FFFFFF"/>
              </a:solidFill>
              <a:latin typeface="+mn-ea"/>
              <a:sym typeface="MiSans Normal" panose="00000500000000000000" charset="-122"/>
            </a:endParaRPr>
          </a:p>
        </p:txBody>
      </p:sp>
      <p:sp>
        <p:nvSpPr>
          <p:cNvPr id="16" name="矩形 15"/>
          <p:cNvSpPr/>
          <p:nvPr userDrawn="1">
            <p:custDataLst>
              <p:tags r:id="rId6"/>
            </p:custDataLst>
          </p:nvPr>
        </p:nvSpPr>
        <p:spPr>
          <a:xfrm>
            <a:off x="0" y="5415280"/>
            <a:ext cx="12192000" cy="1442720"/>
          </a:xfrm>
          <a:prstGeom prst="rect">
            <a:avLst/>
          </a:prstGeom>
          <a:gradFill>
            <a:gsLst>
              <a:gs pos="16000">
                <a:schemeClr val="accent1"/>
              </a:gs>
              <a:gs pos="100000">
                <a:schemeClr val="accent2">
                  <a:lumMod val="65000"/>
                  <a:lumOff val="35000"/>
                </a:scheme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9" name="任意多边形: 形状 11"/>
          <p:cNvSpPr/>
          <p:nvPr userDrawn="1">
            <p:custDataLst>
              <p:tags r:id="rId7"/>
            </p:custDataLst>
          </p:nvPr>
        </p:nvSpPr>
        <p:spPr>
          <a:xfrm>
            <a:off x="642620" y="5114925"/>
            <a:ext cx="1036955" cy="307975"/>
          </a:xfrm>
          <a:custGeom>
            <a:avLst/>
            <a:gdLst>
              <a:gd name="connsiteX0" fmla="*/ 6104525 w 12192000"/>
              <a:gd name="connsiteY0" fmla="*/ 0 h 1862910"/>
              <a:gd name="connsiteX1" fmla="*/ 6405516 w 12192000"/>
              <a:gd name="connsiteY1" fmla="*/ 157480 h 1862910"/>
              <a:gd name="connsiteX2" fmla="*/ 6801756 w 12192000"/>
              <a:gd name="connsiteY2" fmla="*/ 358140 h 1862910"/>
              <a:gd name="connsiteX3" fmla="*/ 7877871 w 12192000"/>
              <a:gd name="connsiteY3" fmla="*/ 358140 h 1862910"/>
              <a:gd name="connsiteX4" fmla="*/ 12192000 w 12192000"/>
              <a:gd name="connsiteY4" fmla="*/ 358140 h 1862910"/>
              <a:gd name="connsiteX5" fmla="*/ 12192000 w 12192000"/>
              <a:gd name="connsiteY5" fmla="*/ 1862910 h 1862910"/>
              <a:gd name="connsiteX6" fmla="*/ 0 w 12192000"/>
              <a:gd name="connsiteY6" fmla="*/ 1862910 h 1862910"/>
              <a:gd name="connsiteX7" fmla="*/ 0 w 12192000"/>
              <a:gd name="connsiteY7" fmla="*/ 358140 h 1862910"/>
              <a:gd name="connsiteX8" fmla="*/ 2547257 w 12192000"/>
              <a:gd name="connsiteY8" fmla="*/ 358140 h 1862910"/>
              <a:gd name="connsiteX9" fmla="*/ 5407296 w 12192000"/>
              <a:gd name="connsiteY9" fmla="*/ 358140 h 1862910"/>
              <a:gd name="connsiteX10" fmla="*/ 5803536 w 12192000"/>
              <a:gd name="connsiteY10" fmla="*/ 157480 h 1862910"/>
              <a:gd name="connsiteX11" fmla="*/ 6104525 w 12192000"/>
              <a:gd name="connsiteY11" fmla="*/ 0 h 186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45" h="786">
                <a:moveTo>
                  <a:pt x="1323" y="0"/>
                </a:moveTo>
                <a:cubicBezTo>
                  <a:pt x="1608" y="0"/>
                  <a:pt x="1860" y="142"/>
                  <a:pt x="2011" y="360"/>
                </a:cubicBezTo>
                <a:cubicBezTo>
                  <a:pt x="2157" y="570"/>
                  <a:pt x="2374" y="715"/>
                  <a:pt x="2619" y="779"/>
                </a:cubicBezTo>
                <a:lnTo>
                  <a:pt x="2645" y="786"/>
                </a:lnTo>
                <a:lnTo>
                  <a:pt x="0" y="786"/>
                </a:lnTo>
                <a:lnTo>
                  <a:pt x="26" y="779"/>
                </a:lnTo>
                <a:cubicBezTo>
                  <a:pt x="270" y="715"/>
                  <a:pt x="488" y="570"/>
                  <a:pt x="636" y="360"/>
                </a:cubicBezTo>
                <a:cubicBezTo>
                  <a:pt x="787" y="142"/>
                  <a:pt x="1039" y="0"/>
                  <a:pt x="132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 name="椭圆 27"/>
          <p:cNvSpPr>
            <a:spLocks noChangeAspect="1"/>
          </p:cNvSpPr>
          <p:nvPr userDrawn="1">
            <p:custDataLst>
              <p:tags r:id="rId8"/>
            </p:custDataLst>
          </p:nvPr>
        </p:nvSpPr>
        <p:spPr>
          <a:xfrm>
            <a:off x="976630" y="5263515"/>
            <a:ext cx="354330" cy="354330"/>
          </a:xfrm>
          <a:prstGeom prst="ellipse">
            <a:avLst/>
          </a:prstGeom>
          <a:solidFill>
            <a:srgbClr val="FFFFFF"/>
          </a:solidFill>
          <a:ln>
            <a:noFill/>
          </a:ln>
          <a:effectLst>
            <a:outerShdw blurRad="254000" dist="127000" dir="2700000" algn="tl" rotWithShape="0">
              <a:srgbClr val="080808">
                <a:alpha val="2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等腰三角形 28"/>
          <p:cNvSpPr>
            <a:spLocks noChangeAspect="1"/>
          </p:cNvSpPr>
          <p:nvPr userDrawn="1">
            <p:custDataLst>
              <p:tags r:id="rId9"/>
            </p:custDataLst>
          </p:nvPr>
        </p:nvSpPr>
        <p:spPr>
          <a:xfrm rot="10800000">
            <a:off x="1105535" y="5407660"/>
            <a:ext cx="96520" cy="6604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ctrTitle"/>
            <p:custDataLst>
              <p:tags r:id="rId10"/>
            </p:custDataLst>
          </p:nvPr>
        </p:nvSpPr>
        <p:spPr>
          <a:xfrm>
            <a:off x="838200" y="1369060"/>
            <a:ext cx="5257800" cy="2087245"/>
          </a:xfrm>
        </p:spPr>
        <p:txBody>
          <a:bodyPr wrap="square" anchor="b">
            <a:normAutofit/>
          </a:bodyPr>
          <a:lstStyle>
            <a:lvl1pPr algn="l">
              <a:lnSpc>
                <a:spcPct val="100000"/>
              </a:lnSpc>
              <a:defRPr sz="6600">
                <a:gradFill>
                  <a:gsLst>
                    <a:gs pos="0">
                      <a:schemeClr val="accent1">
                        <a:lumMod val="5000"/>
                        <a:lumOff val="95000"/>
                      </a:schemeClr>
                    </a:gs>
                    <a:gs pos="0">
                      <a:schemeClr val="accent1">
                        <a:lumMod val="5000"/>
                        <a:lumOff val="95000"/>
                      </a:schemeClr>
                    </a:gs>
                    <a:gs pos="0">
                      <a:schemeClr val="accent1">
                        <a:lumMod val="5000"/>
                        <a:lumOff val="95000"/>
                      </a:schemeClr>
                    </a:gs>
                    <a:gs pos="0">
                      <a:schemeClr val="accent1">
                        <a:lumMod val="5000"/>
                        <a:lumOff val="95000"/>
                      </a:schemeClr>
                    </a:gs>
                    <a:gs pos="0">
                      <a:schemeClr val="accent1">
                        <a:lumMod val="5000"/>
                        <a:lumOff val="95000"/>
                      </a:schemeClr>
                    </a:gs>
                    <a:gs pos="0">
                      <a:schemeClr val="accent1">
                        <a:lumMod val="5000"/>
                        <a:lumOff val="95000"/>
                      </a:schemeClr>
                    </a:gs>
                    <a:gs pos="0">
                      <a:schemeClr val="accent1">
                        <a:lumMod val="5000"/>
                        <a:lumOff val="95000"/>
                      </a:schemeClr>
                    </a:gs>
                    <a:gs pos="35000">
                      <a:schemeClr val="accent1">
                        <a:lumMod val="5000"/>
                        <a:lumOff val="95000"/>
                      </a:schemeClr>
                    </a:gs>
                    <a:gs pos="74000">
                      <a:schemeClr val="accent1">
                        <a:lumMod val="45000"/>
                        <a:lumOff val="55000"/>
                      </a:schemeClr>
                    </a:gs>
                    <a:gs pos="74000">
                      <a:schemeClr val="accent1">
                        <a:lumMod val="45000"/>
                        <a:lumOff val="55000"/>
                      </a:schemeClr>
                    </a:gs>
                    <a:gs pos="74000">
                      <a:schemeClr val="accent1">
                        <a:lumMod val="45000"/>
                        <a:lumOff val="55000"/>
                      </a:schemeClr>
                    </a:gs>
                    <a:gs pos="74000">
                      <a:schemeClr val="accent1">
                        <a:lumMod val="45000"/>
                        <a:lumOff val="55000"/>
                      </a:schemeClr>
                    </a:gs>
                    <a:gs pos="74000">
                      <a:schemeClr val="accent1">
                        <a:lumMod val="45000"/>
                        <a:lumOff val="55000"/>
                      </a:schemeClr>
                    </a:gs>
                    <a:gs pos="74000">
                      <a:schemeClr val="accent1">
                        <a:lumMod val="45000"/>
                        <a:lumOff val="55000"/>
                      </a:schemeClr>
                    </a:gs>
                    <a:gs pos="74000">
                      <a:schemeClr val="accent1">
                        <a:lumMod val="45000"/>
                        <a:lumOff val="55000"/>
                      </a:schemeClr>
                    </a:gs>
                    <a:gs pos="74000">
                      <a:schemeClr val="accent1">
                        <a:lumMod val="45000"/>
                        <a:lumOff val="55000"/>
                      </a:schemeClr>
                    </a:gs>
                    <a:gs pos="83000">
                      <a:schemeClr val="accent1">
                        <a:lumMod val="45000"/>
                        <a:lumOff val="55000"/>
                      </a:schemeClr>
                    </a:gs>
                    <a:gs pos="83000">
                      <a:schemeClr val="accent1">
                        <a:lumMod val="45000"/>
                        <a:lumOff val="55000"/>
                      </a:schemeClr>
                    </a:gs>
                    <a:gs pos="83000">
                      <a:schemeClr val="accent1">
                        <a:lumMod val="45000"/>
                        <a:lumOff val="55000"/>
                      </a:schemeClr>
                    </a:gs>
                    <a:gs pos="83000">
                      <a:schemeClr val="accent1">
                        <a:lumMod val="45000"/>
                        <a:lumOff val="55000"/>
                      </a:schemeClr>
                    </a:gs>
                    <a:gs pos="83000">
                      <a:schemeClr val="accent1">
                        <a:lumMod val="45000"/>
                        <a:lumOff val="55000"/>
                      </a:schemeClr>
                    </a:gs>
                    <a:gs pos="83000">
                      <a:schemeClr val="accent1">
                        <a:lumMod val="45000"/>
                        <a:lumOff val="55000"/>
                      </a:schemeClr>
                    </a:gs>
                    <a:gs pos="83000">
                      <a:schemeClr val="accent1">
                        <a:lumMod val="45000"/>
                        <a:lumOff val="55000"/>
                      </a:schemeClr>
                    </a:gs>
                    <a:gs pos="83000">
                      <a:schemeClr val="accent1">
                        <a:lumMod val="45000"/>
                        <a:lumOff val="55000"/>
                      </a:schemeClr>
                    </a:gs>
                    <a:gs pos="100000">
                      <a:schemeClr val="accent1">
                        <a:lumMod val="30000"/>
                        <a:lumOff val="70000"/>
                      </a:schemeClr>
                    </a:gs>
                    <a:gs pos="100000">
                      <a:schemeClr val="accent1">
                        <a:lumMod val="30000"/>
                        <a:lumOff val="70000"/>
                      </a:schemeClr>
                    </a:gs>
                    <a:gs pos="100000">
                      <a:schemeClr val="accent1">
                        <a:lumMod val="30000"/>
                        <a:lumOff val="70000"/>
                      </a:schemeClr>
                    </a:gs>
                    <a:gs pos="100000">
                      <a:schemeClr val="accent1">
                        <a:lumMod val="30000"/>
                        <a:lumOff val="70000"/>
                      </a:schemeClr>
                    </a:gs>
                    <a:gs pos="100000">
                      <a:schemeClr val="accent1">
                        <a:lumMod val="30000"/>
                        <a:lumOff val="70000"/>
                      </a:schemeClr>
                    </a:gs>
                    <a:gs pos="100000">
                      <a:schemeClr val="accent1">
                        <a:lumMod val="30000"/>
                        <a:lumOff val="70000"/>
                      </a:schemeClr>
                    </a:gs>
                    <a:gs pos="100000">
                      <a:schemeClr val="accent1">
                        <a:lumMod val="30000"/>
                        <a:lumOff val="70000"/>
                      </a:schemeClr>
                    </a:gs>
                    <a:gs pos="100000">
                      <a:schemeClr val="accent1">
                        <a:lumMod val="30000"/>
                        <a:lumOff val="70000"/>
                      </a:schemeClr>
                    </a:gs>
                  </a:gsLst>
                  <a:lin ang="5400000" scaled="0"/>
                </a:gradFill>
              </a:defRPr>
            </a:lvl1pPr>
          </a:lstStyle>
          <a:p>
            <a:r>
              <a:rPr lang="zh-CN" altLang="en-US" dirty="0"/>
              <a:t>单击此处编辑母版标题样式</a:t>
            </a:r>
            <a:endParaRPr lang="zh-CN" altLang="en-US" dirty="0"/>
          </a:p>
        </p:txBody>
      </p:sp>
      <p:sp>
        <p:nvSpPr>
          <p:cNvPr id="3" name="副标题 2"/>
          <p:cNvSpPr>
            <a:spLocks noGrp="1"/>
          </p:cNvSpPr>
          <p:nvPr>
            <p:ph type="subTitle" idx="1" hasCustomPrompt="1"/>
            <p:custDataLst>
              <p:tags r:id="rId11"/>
            </p:custDataLst>
          </p:nvPr>
        </p:nvSpPr>
        <p:spPr>
          <a:xfrm>
            <a:off x="838200" y="3599815"/>
            <a:ext cx="5257800" cy="794385"/>
          </a:xfrm>
        </p:spPr>
        <p:txBody>
          <a:bodyPr wrap="square">
            <a:normAutofit/>
          </a:bodyPr>
          <a:lstStyle>
            <a:lvl1pPr marL="0" indent="0" algn="l">
              <a:lnSpc>
                <a:spcPct val="100000"/>
              </a:lnSpc>
              <a:buNone/>
              <a:defRPr sz="2400">
                <a:solidFill>
                  <a:srgbClr val="FFFFFF"/>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zh-CN" altLang="en-US" dirty="0"/>
          </a:p>
        </p:txBody>
      </p:sp>
      <p:sp>
        <p:nvSpPr>
          <p:cNvPr id="4" name="日期占位符 3"/>
          <p:cNvSpPr>
            <a:spLocks noGrp="1"/>
          </p:cNvSpPr>
          <p:nvPr>
            <p:ph type="dt" sz="half" idx="10"/>
            <p:custDataLst>
              <p:tags r:id="rId12"/>
            </p:custDataLst>
          </p:nvPr>
        </p:nvSpPr>
        <p:spPr/>
        <p:txBody>
          <a:bodyPr wrap="square">
            <a:normAutofit/>
          </a:bodyPr>
          <a:lstStyle/>
          <a:p>
            <a:fld id="{5592522B-0F24-4480-B9DD-A9474A6880D6}" type="datetimeFigureOut">
              <a:rPr lang="zh-CN" altLang="en-US" smtClean="0"/>
            </a:fld>
            <a:endParaRPr lang="zh-CN" altLang="en-US"/>
          </a:p>
        </p:txBody>
      </p:sp>
      <p:sp>
        <p:nvSpPr>
          <p:cNvPr id="5" name="页脚占位符 4"/>
          <p:cNvSpPr>
            <a:spLocks noGrp="1"/>
          </p:cNvSpPr>
          <p:nvPr>
            <p:ph type="ftr" sz="quarter" idx="11"/>
            <p:custDataLst>
              <p:tags r:id="rId13"/>
            </p:custDataLst>
          </p:nvPr>
        </p:nvSpPr>
        <p:spPr/>
        <p:txBody>
          <a:bodyPr/>
          <a:lstStyle/>
          <a:p>
            <a:endParaRPr lang="zh-CN" altLang="en-US"/>
          </a:p>
        </p:txBody>
      </p:sp>
      <p:sp>
        <p:nvSpPr>
          <p:cNvPr id="6" name="灯片编号占位符 5"/>
          <p:cNvSpPr>
            <a:spLocks noGrp="1"/>
          </p:cNvSpPr>
          <p:nvPr>
            <p:ph type="sldNum" sz="quarter" idx="12"/>
            <p:custDataLst>
              <p:tags r:id="rId14"/>
            </p:custDataLst>
          </p:nvPr>
        </p:nvSpPr>
        <p:spPr>
          <a:xfrm>
            <a:off x="8610600" y="6356350"/>
            <a:ext cx="2743200" cy="365125"/>
          </a:xfrm>
        </p:spPr>
        <p:txBody>
          <a:bodyPr wrap="square">
            <a:normAutofit/>
          </a:bodyPr>
          <a:lstStyle/>
          <a:p>
            <a:fld id="{BE5F26B5-172A-4DC2-B0B7-181CFC56B87C}" type="slidenum">
              <a:rPr lang="zh-CN" altLang="en-US" smtClean="0"/>
            </a:fld>
            <a:endParaRPr lang="zh-CN" altLang="en-US"/>
          </a:p>
        </p:txBody>
      </p:sp>
      <p:pic>
        <p:nvPicPr>
          <p:cNvPr id="11" name="图形 28"/>
          <p:cNvPicPr>
            <a:picLocks noChangeAspect="1"/>
          </p:cNvPicPr>
          <p:nvPr userDrawn="1">
            <p:custDataLst>
              <p:tags r:id="rId15"/>
            </p:custDataLst>
          </p:nvPr>
        </p:nvPicPr>
        <p:blipFill>
          <a:blip r:embed="rId16" cstate="print">
            <a:extLst>
              <a:ext uri="{96DAC541-7B7A-43D3-8B79-37D633B846F1}">
                <asvg:svgBlip xmlns:asvg="http://schemas.microsoft.com/office/drawing/2016/SVG/main" r:embed="rId17"/>
              </a:ext>
            </a:extLst>
          </a:blip>
          <a:srcRect r="5736"/>
          <a:stretch>
            <a:fillRect/>
          </a:stretch>
        </p:blipFill>
        <p:spPr>
          <a:xfrm flipV="1">
            <a:off x="7235190" y="5837555"/>
            <a:ext cx="4956810" cy="618490"/>
          </a:xfrm>
          <a:custGeom>
            <a:avLst/>
            <a:gdLst/>
            <a:ahLst/>
            <a:cxnLst>
              <a:cxn ang="3">
                <a:pos x="hc" y="t"/>
              </a:cxn>
              <a:cxn ang="cd2">
                <a:pos x="l" y="vc"/>
              </a:cxn>
              <a:cxn ang="cd4">
                <a:pos x="hc" y="b"/>
              </a:cxn>
              <a:cxn ang="0">
                <a:pos x="r" y="vc"/>
              </a:cxn>
            </a:cxnLst>
            <a:rect l="l" t="t" r="r" b="b"/>
            <a:pathLst>
              <a:path w="7806" h="974">
                <a:moveTo>
                  <a:pt x="0" y="0"/>
                </a:moveTo>
                <a:lnTo>
                  <a:pt x="7806" y="0"/>
                </a:lnTo>
                <a:lnTo>
                  <a:pt x="7806" y="974"/>
                </a:lnTo>
                <a:lnTo>
                  <a:pt x="0" y="974"/>
                </a:lnTo>
                <a:lnTo>
                  <a:pt x="0" y="0"/>
                </a:lnTo>
                <a:close/>
              </a:path>
            </a:pathLst>
          </a:custGeom>
          <a:gradFill>
            <a:gsLst>
              <a:gs pos="0">
                <a:schemeClr val="accent1"/>
              </a:gs>
              <a:gs pos="100000">
                <a:srgbClr val="47AEF1"/>
              </a:gs>
            </a:gsLst>
            <a:lin ang="2580000" scaled="0"/>
          </a:gradFill>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5" name="日期占位符 4"/>
          <p:cNvSpPr>
            <a:spLocks noGrp="1"/>
          </p:cNvSpPr>
          <p:nvPr>
            <p:ph type="dt" sz="half" idx="10"/>
          </p:nvPr>
        </p:nvSpPr>
        <p:spPr/>
        <p:txBody>
          <a:bodyPr/>
          <a:lstStyle/>
          <a:p>
            <a:fld id="{FF074CD2-33DA-413F-92AA-74CF8714599E}"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D35031-B004-4F53-917B-97C697DC2228}"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7" name="日期占位符 6"/>
          <p:cNvSpPr>
            <a:spLocks noGrp="1"/>
          </p:cNvSpPr>
          <p:nvPr>
            <p:ph type="dt" sz="half" idx="10"/>
          </p:nvPr>
        </p:nvSpPr>
        <p:spPr/>
        <p:txBody>
          <a:bodyPr/>
          <a:lstStyle/>
          <a:p>
            <a:fld id="{FF074CD2-33DA-413F-92AA-74CF8714599E}"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3D35031-B004-4F53-917B-97C697DC2228}"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FF074CD2-33DA-413F-92AA-74CF8714599E}"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3D35031-B004-4F53-917B-97C697DC2228}"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FF074CD2-33DA-413F-92AA-74CF8714599E}"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3D35031-B004-4F53-917B-97C697DC2228}"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FF074CD2-33DA-413F-92AA-74CF8714599E}"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D35031-B004-4F53-917B-97C697DC2228}"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FF074CD2-33DA-413F-92AA-74CF8714599E}"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D35031-B004-4F53-917B-97C697DC2228}"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8" Type="http://schemas.openxmlformats.org/officeDocument/2006/relationships/theme" Target="../theme/theme1.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6.xml"/><Relationship Id="rId8" Type="http://schemas.openxmlformats.org/officeDocument/2006/relationships/slideLayout" Target="../slideLayouts/slideLayout25.xml"/><Relationship Id="rId7" Type="http://schemas.openxmlformats.org/officeDocument/2006/relationships/slideLayout" Target="../slideLayouts/slideLayout24.xml"/><Relationship Id="rId6" Type="http://schemas.openxmlformats.org/officeDocument/2006/relationships/slideLayout" Target="../slideLayouts/slideLayout23.xml"/><Relationship Id="rId5" Type="http://schemas.openxmlformats.org/officeDocument/2006/relationships/slideLayout" Target="../slideLayouts/slideLayout22.xml"/><Relationship Id="rId4" Type="http://schemas.openxmlformats.org/officeDocument/2006/relationships/slideLayout" Target="../slideLayouts/slideLayout21.xml"/><Relationship Id="rId3" Type="http://schemas.openxmlformats.org/officeDocument/2006/relationships/slideLayout" Target="../slideLayouts/slideLayout20.xml"/><Relationship Id="rId22" Type="http://schemas.openxmlformats.org/officeDocument/2006/relationships/theme" Target="../theme/theme2.xml"/><Relationship Id="rId21" Type="http://schemas.openxmlformats.org/officeDocument/2006/relationships/tags" Target="../tags/tag90.xml"/><Relationship Id="rId20" Type="http://schemas.openxmlformats.org/officeDocument/2006/relationships/tags" Target="../tags/tag89.xml"/><Relationship Id="rId2" Type="http://schemas.openxmlformats.org/officeDocument/2006/relationships/slideLayout" Target="../slideLayouts/slideLayout19.xml"/><Relationship Id="rId19" Type="http://schemas.openxmlformats.org/officeDocument/2006/relationships/tags" Target="../tags/tag88.xml"/><Relationship Id="rId18" Type="http://schemas.openxmlformats.org/officeDocument/2006/relationships/tags" Target="../tags/tag87.xml"/><Relationship Id="rId17" Type="http://schemas.openxmlformats.org/officeDocument/2006/relationships/tags" Target="../tags/tag86.xml"/><Relationship Id="rId16" Type="http://schemas.openxmlformats.org/officeDocument/2006/relationships/tags" Target="../tags/tag85.xml"/><Relationship Id="rId15" Type="http://schemas.openxmlformats.org/officeDocument/2006/relationships/tags" Target="../tags/tag84.xml"/><Relationship Id="rId14" Type="http://schemas.openxmlformats.org/officeDocument/2006/relationships/tags" Target="../tags/tag83.xml"/><Relationship Id="rId13" Type="http://schemas.openxmlformats.org/officeDocument/2006/relationships/image" Target="../media/image6.jpeg"/><Relationship Id="rId12" Type="http://schemas.openxmlformats.org/officeDocument/2006/relationships/tags" Target="../tags/tag82.xml"/><Relationship Id="rId11" Type="http://schemas.openxmlformats.org/officeDocument/2006/relationships/slideLayout" Target="../slideLayouts/slideLayout28.xml"/><Relationship Id="rId10" Type="http://schemas.openxmlformats.org/officeDocument/2006/relationships/slideLayout" Target="../slideLayouts/slideLayout27.xml"/><Relationship Id="rId1"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F074CD2-33DA-413F-92AA-74CF8714599E}"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3D35031-B004-4F53-917B-97C697DC2228}"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pic>
        <p:nvPicPr>
          <p:cNvPr id="9" name="图片 8"/>
          <p:cNvPicPr>
            <a:picLocks noChangeAspect="1"/>
          </p:cNvPicPr>
          <p:nvPr userDrawn="1">
            <p:custDataLst>
              <p:tags r:id="rId12"/>
            </p:custDataLst>
          </p:nvPr>
        </p:nvPicPr>
        <p:blipFill>
          <a:blip r:embed="rId13" cstate="email">
            <a:alphaModFix amt="10000"/>
          </a:blip>
          <a:srcRect/>
          <a:stretch>
            <a:fillRect/>
          </a:stretch>
        </p:blipFill>
        <p:spPr>
          <a:xfrm>
            <a:off x="0" y="0"/>
            <a:ext cx="12192000" cy="6858000"/>
          </a:xfrm>
          <a:custGeom>
            <a:avLst/>
            <a:gdLst/>
            <a:ahLst/>
            <a:cxnLst>
              <a:cxn ang="3">
                <a:pos x="hc" y="t"/>
              </a:cxn>
              <a:cxn ang="cd2">
                <a:pos x="l" y="vc"/>
              </a:cxn>
              <a:cxn ang="cd4">
                <a:pos x="hc" y="b"/>
              </a:cxn>
              <a:cxn ang="0">
                <a:pos x="r" y="vc"/>
              </a:cxn>
            </a:cxnLst>
            <a:rect l="l" t="t" r="r" b="b"/>
            <a:pathLst>
              <a:path w="19200" h="10800">
                <a:moveTo>
                  <a:pt x="0" y="0"/>
                </a:moveTo>
                <a:lnTo>
                  <a:pt x="19200" y="0"/>
                </a:lnTo>
                <a:lnTo>
                  <a:pt x="19200" y="10800"/>
                </a:lnTo>
                <a:lnTo>
                  <a:pt x="0" y="10800"/>
                </a:lnTo>
                <a:lnTo>
                  <a:pt x="0" y="0"/>
                </a:lnTo>
                <a:close/>
              </a:path>
            </a:pathLst>
          </a:custGeom>
        </p:spPr>
      </p:pic>
      <p:sp>
        <p:nvSpPr>
          <p:cNvPr id="10" name="矩形 9"/>
          <p:cNvSpPr/>
          <p:nvPr userDrawn="1">
            <p:custDataLst>
              <p:tags r:id="rId14"/>
            </p:custDataLst>
          </p:nvPr>
        </p:nvSpPr>
        <p:spPr>
          <a:xfrm>
            <a:off x="0" y="6615430"/>
            <a:ext cx="12192000" cy="242570"/>
          </a:xfrm>
          <a:prstGeom prst="rect">
            <a:avLst/>
          </a:prstGeom>
          <a:gradFill>
            <a:gsLst>
              <a:gs pos="16000">
                <a:schemeClr val="accent1"/>
              </a:gs>
              <a:gs pos="100000">
                <a:schemeClr val="accent2">
                  <a:lumMod val="65000"/>
                  <a:lumOff val="35000"/>
                </a:scheme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72" name="任意多边形 45"/>
          <p:cNvSpPr/>
          <p:nvPr userDrawn="1">
            <p:custDataLst>
              <p:tags r:id="rId15"/>
            </p:custDataLst>
          </p:nvPr>
        </p:nvSpPr>
        <p:spPr>
          <a:xfrm>
            <a:off x="712470" y="1155065"/>
            <a:ext cx="1044000" cy="72000"/>
          </a:xfrm>
          <a:custGeom>
            <a:avLst/>
            <a:gdLst>
              <a:gd name="adj" fmla="val 25000"/>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l" t="t" r="r" b="b"/>
            <a:pathLst>
              <a:path w="1430" h="97">
                <a:moveTo>
                  <a:pt x="0" y="97"/>
                </a:moveTo>
                <a:lnTo>
                  <a:pt x="24" y="0"/>
                </a:lnTo>
                <a:lnTo>
                  <a:pt x="101" y="0"/>
                </a:lnTo>
                <a:lnTo>
                  <a:pt x="77" y="97"/>
                </a:lnTo>
                <a:lnTo>
                  <a:pt x="0" y="97"/>
                </a:lnTo>
                <a:close/>
                <a:moveTo>
                  <a:pt x="133" y="97"/>
                </a:moveTo>
                <a:lnTo>
                  <a:pt x="157" y="0"/>
                </a:lnTo>
                <a:lnTo>
                  <a:pt x="234" y="0"/>
                </a:lnTo>
                <a:lnTo>
                  <a:pt x="210" y="97"/>
                </a:lnTo>
                <a:lnTo>
                  <a:pt x="133" y="97"/>
                </a:lnTo>
                <a:close/>
                <a:moveTo>
                  <a:pt x="266" y="97"/>
                </a:moveTo>
                <a:lnTo>
                  <a:pt x="290" y="0"/>
                </a:lnTo>
                <a:lnTo>
                  <a:pt x="367" y="0"/>
                </a:lnTo>
                <a:lnTo>
                  <a:pt x="343" y="97"/>
                </a:lnTo>
                <a:lnTo>
                  <a:pt x="266" y="97"/>
                </a:lnTo>
                <a:close/>
                <a:moveTo>
                  <a:pt x="399" y="97"/>
                </a:moveTo>
                <a:lnTo>
                  <a:pt x="423" y="0"/>
                </a:lnTo>
                <a:lnTo>
                  <a:pt x="500" y="0"/>
                </a:lnTo>
                <a:lnTo>
                  <a:pt x="476" y="97"/>
                </a:lnTo>
                <a:lnTo>
                  <a:pt x="399" y="97"/>
                </a:lnTo>
                <a:close/>
                <a:moveTo>
                  <a:pt x="532" y="97"/>
                </a:moveTo>
                <a:lnTo>
                  <a:pt x="556" y="0"/>
                </a:lnTo>
                <a:lnTo>
                  <a:pt x="633" y="0"/>
                </a:lnTo>
                <a:lnTo>
                  <a:pt x="609" y="97"/>
                </a:lnTo>
                <a:lnTo>
                  <a:pt x="532" y="97"/>
                </a:lnTo>
                <a:close/>
                <a:moveTo>
                  <a:pt x="664" y="97"/>
                </a:moveTo>
                <a:lnTo>
                  <a:pt x="688" y="0"/>
                </a:lnTo>
                <a:lnTo>
                  <a:pt x="765" y="0"/>
                </a:lnTo>
                <a:lnTo>
                  <a:pt x="741" y="97"/>
                </a:lnTo>
                <a:lnTo>
                  <a:pt x="664" y="97"/>
                </a:lnTo>
                <a:close/>
                <a:moveTo>
                  <a:pt x="797" y="97"/>
                </a:moveTo>
                <a:lnTo>
                  <a:pt x="821" y="0"/>
                </a:lnTo>
                <a:lnTo>
                  <a:pt x="898" y="0"/>
                </a:lnTo>
                <a:lnTo>
                  <a:pt x="874" y="97"/>
                </a:lnTo>
                <a:lnTo>
                  <a:pt x="797" y="97"/>
                </a:lnTo>
                <a:close/>
                <a:moveTo>
                  <a:pt x="930" y="97"/>
                </a:moveTo>
                <a:lnTo>
                  <a:pt x="954" y="0"/>
                </a:lnTo>
                <a:lnTo>
                  <a:pt x="1031" y="0"/>
                </a:lnTo>
                <a:lnTo>
                  <a:pt x="1007" y="97"/>
                </a:lnTo>
                <a:lnTo>
                  <a:pt x="930" y="97"/>
                </a:lnTo>
                <a:close/>
                <a:moveTo>
                  <a:pt x="1063" y="97"/>
                </a:moveTo>
                <a:lnTo>
                  <a:pt x="1087" y="0"/>
                </a:lnTo>
                <a:lnTo>
                  <a:pt x="1164" y="0"/>
                </a:lnTo>
                <a:lnTo>
                  <a:pt x="1140" y="97"/>
                </a:lnTo>
                <a:lnTo>
                  <a:pt x="1063" y="97"/>
                </a:lnTo>
                <a:close/>
                <a:moveTo>
                  <a:pt x="1196" y="97"/>
                </a:moveTo>
                <a:lnTo>
                  <a:pt x="1220" y="0"/>
                </a:lnTo>
                <a:lnTo>
                  <a:pt x="1297" y="0"/>
                </a:lnTo>
                <a:lnTo>
                  <a:pt x="1273" y="97"/>
                </a:lnTo>
                <a:lnTo>
                  <a:pt x="1196" y="97"/>
                </a:lnTo>
                <a:close/>
                <a:moveTo>
                  <a:pt x="1329" y="97"/>
                </a:moveTo>
                <a:lnTo>
                  <a:pt x="1353" y="0"/>
                </a:lnTo>
                <a:lnTo>
                  <a:pt x="1430" y="0"/>
                </a:lnTo>
                <a:lnTo>
                  <a:pt x="1406" y="97"/>
                </a:lnTo>
                <a:lnTo>
                  <a:pt x="1329" y="97"/>
                </a:lnTo>
                <a:close/>
              </a:path>
            </a:pathLst>
          </a:custGeom>
          <a:gradFill flip="none" rotWithShape="1">
            <a:gsLst>
              <a:gs pos="0">
                <a:schemeClr val="accent1">
                  <a:lumMod val="20000"/>
                  <a:lumOff val="80000"/>
                </a:schemeClr>
              </a:gs>
              <a:gs pos="100000">
                <a:schemeClr val="accent1">
                  <a:lumMod val="60000"/>
                  <a:lumOff val="40000"/>
                  <a:alpha val="0"/>
                </a:schemeClr>
              </a:gs>
            </a:gsLst>
            <a:lin ang="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rgbClr val="FFFFFF"/>
              </a:solidFill>
              <a:latin typeface="+mn-ea"/>
              <a:sym typeface="MiSans Normal" panose="00000500000000000000" charset="-122"/>
            </a:endParaRPr>
          </a:p>
        </p:txBody>
      </p:sp>
      <p:sp>
        <p:nvSpPr>
          <p:cNvPr id="2" name="标题占位符 1"/>
          <p:cNvSpPr>
            <a:spLocks noGrp="1"/>
          </p:cNvSpPr>
          <p:nvPr>
            <p:ph type="title"/>
            <p:custDataLst>
              <p:tags r:id="rId16"/>
            </p:custDataLst>
          </p:nvPr>
        </p:nvSpPr>
        <p:spPr>
          <a:xfrm>
            <a:off x="695960" y="360000"/>
            <a:ext cx="10800000" cy="720000"/>
          </a:xfrm>
          <a:prstGeom prst="rect">
            <a:avLst/>
          </a:prstGeom>
        </p:spPr>
        <p:txBody>
          <a:bodyPr vert="horz" wrap="square" lIns="0" tIns="0" rIns="0" bIns="0" rtlCol="0" anchor="b">
            <a:normAutofit/>
          </a:bodyPr>
          <a:lstStyle/>
          <a:p>
            <a:r>
              <a:rPr lang="zh-CN" altLang="en-US" dirty="0"/>
              <a:t>单击此处编辑母版标题样式</a:t>
            </a:r>
            <a:endParaRPr lang="zh-CN" altLang="en-US" dirty="0"/>
          </a:p>
        </p:txBody>
      </p:sp>
      <p:sp>
        <p:nvSpPr>
          <p:cNvPr id="3" name="文本占位符 2"/>
          <p:cNvSpPr>
            <a:spLocks noGrp="1"/>
          </p:cNvSpPr>
          <p:nvPr>
            <p:ph type="body" idx="1"/>
            <p:custDataLst>
              <p:tags r:id="rId17"/>
            </p:custDataLst>
          </p:nvPr>
        </p:nvSpPr>
        <p:spPr>
          <a:xfrm>
            <a:off x="695960" y="1301749"/>
            <a:ext cx="10800000" cy="4873625"/>
          </a:xfrm>
          <a:prstGeom prst="rect">
            <a:avLst/>
          </a:prstGeom>
        </p:spPr>
        <p:txBody>
          <a:bodyPr vert="horz" wrap="square" lIns="0" tIns="0" rIns="0" bIns="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日期占位符 3"/>
          <p:cNvSpPr>
            <a:spLocks noGrp="1"/>
          </p:cNvSpPr>
          <p:nvPr>
            <p:ph type="dt" sz="half" idx="2"/>
            <p:custDataLst>
              <p:tags r:id="rId18"/>
            </p:custDataLst>
          </p:nvPr>
        </p:nvSpPr>
        <p:spPr>
          <a:xfrm>
            <a:off x="695960" y="6356350"/>
            <a:ext cx="2743200" cy="365125"/>
          </a:xfrm>
          <a:prstGeom prst="rect">
            <a:avLst/>
          </a:prstGeom>
        </p:spPr>
        <p:txBody>
          <a:bodyPr vert="horz" wrap="square" lIns="91440" tIns="45720" rIns="91440" bIns="45720" rtlCol="0" anchor="ctr">
            <a:normAutofit/>
          </a:bodyPr>
          <a:lstStyle>
            <a:lvl1pPr algn="l">
              <a:defRPr sz="1200">
                <a:solidFill>
                  <a:schemeClr val="tx1">
                    <a:tint val="75000"/>
                  </a:schemeClr>
                </a:solidFill>
              </a:defRPr>
            </a:lvl1pPr>
          </a:lstStyle>
          <a:p>
            <a:fld id="{5592522B-0F24-4480-B9DD-A9474A6880D6}" type="datetimeFigureOut">
              <a:rPr lang="zh-CN" altLang="en-US" smtClean="0"/>
            </a:fld>
            <a:endParaRPr lang="zh-CN" altLang="en-US"/>
          </a:p>
        </p:txBody>
      </p:sp>
      <p:sp>
        <p:nvSpPr>
          <p:cNvPr id="5" name="页脚占位符 4"/>
          <p:cNvSpPr>
            <a:spLocks noGrp="1"/>
          </p:cNvSpPr>
          <p:nvPr>
            <p:ph type="ftr" sz="quarter" idx="3"/>
            <p:custDataLst>
              <p:tags r:id="rId19"/>
            </p:custDataLst>
          </p:nvPr>
        </p:nvSpPr>
        <p:spPr>
          <a:xfrm>
            <a:off x="4038600" y="6356350"/>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20"/>
            </p:custDataLst>
          </p:nvPr>
        </p:nvSpPr>
        <p:spPr>
          <a:xfrm>
            <a:off x="8753983" y="6356350"/>
            <a:ext cx="2743200" cy="365125"/>
          </a:xfrm>
          <a:prstGeom prst="rect">
            <a:avLst/>
          </a:prstGeom>
        </p:spPr>
        <p:txBody>
          <a:bodyPr vert="horz" wrap="square" lIns="91440" tIns="45720" rIns="91440" bIns="45720" rtlCol="0" anchor="ctr">
            <a:normAutofit/>
          </a:bodyPr>
          <a:lstStyle>
            <a:lvl1pPr algn="r">
              <a:defRPr sz="1200">
                <a:solidFill>
                  <a:schemeClr val="tx1">
                    <a:tint val="75000"/>
                  </a:schemeClr>
                </a:solidFill>
              </a:defRPr>
            </a:lvl1pPr>
          </a:lstStyle>
          <a:p>
            <a:fld id="{BE5F26B5-172A-4DC2-B0B7-181CFC56B87C}" type="slidenum">
              <a:rPr lang="zh-CN" altLang="en-US" smtClean="0"/>
            </a:fld>
            <a:endParaRPr lang="zh-CN" altLang="en-US"/>
          </a:p>
        </p:txBody>
      </p:sp>
      <p:sp>
        <p:nvSpPr>
          <p:cNvPr id="8" name="KSO_TEMPLATE" hidden="1"/>
          <p:cNvSpPr/>
          <p:nvPr userDrawn="1">
            <p:custDataLst>
              <p:tags r:id="rId21"/>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 bg1="dk1" tx1="lt1" bg2="dk2" tx2="lt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p:txStyles>
    <p:titleStyle>
      <a:lvl1pPr algn="l" defTabSz="914400" rtl="0" eaLnBrk="1" latinLnBrk="0" hangingPunct="1">
        <a:lnSpc>
          <a:spcPct val="100000"/>
        </a:lnSpc>
        <a:spcBef>
          <a:spcPct val="0"/>
        </a:spcBef>
        <a:buNone/>
        <a:defRPr sz="3200" b="1" kern="1200">
          <a:solidFill>
            <a:schemeClr val="tx1"/>
          </a:solidFill>
          <a:latin typeface="+mj-lt"/>
          <a:ea typeface="+mj-ea"/>
          <a:cs typeface="+mj-cs"/>
        </a:defRPr>
      </a:lvl1pPr>
    </p:titleStyle>
    <p:bodyStyle>
      <a:lvl1pPr marL="228600" indent="-228600" algn="l" defTabSz="914400" rtl="0" eaLnBrk="1" latinLnBrk="0" hangingPunct="1">
        <a:lnSpc>
          <a:spcPct val="130000"/>
        </a:lnSpc>
        <a:spcBef>
          <a:spcPts val="1000"/>
        </a:spcBef>
        <a:buFont typeface="Arial" panose="020B0604020202020204" pitchFamily="34" charset="0"/>
        <a:buChar char="•"/>
        <a:defRPr sz="2400" kern="1200">
          <a:solidFill>
            <a:schemeClr val="tx1"/>
          </a:solidFill>
          <a:latin typeface="+mn-lt"/>
          <a:ea typeface="+mn-ea"/>
          <a:cs typeface="+mn-cs"/>
        </a:defRPr>
      </a:lvl1pPr>
      <a:lvl2pPr marL="538480" indent="-206375" algn="l" defTabSz="914400" rtl="0" eaLnBrk="1" latinLnBrk="0" hangingPunct="1">
        <a:lnSpc>
          <a:spcPct val="130000"/>
        </a:lnSpc>
        <a:spcBef>
          <a:spcPts val="0"/>
        </a:spcBef>
        <a:buFont typeface="Arial" panose="020B0604020202020204" pitchFamily="34" charset="0"/>
        <a:buChar char="•"/>
        <a:defRPr sz="2000" kern="1200">
          <a:solidFill>
            <a:schemeClr val="tx1">
              <a:lumMod val="65000"/>
              <a:lumOff val="35000"/>
            </a:schemeClr>
          </a:solidFill>
          <a:latin typeface="+mn-lt"/>
          <a:ea typeface="+mn-ea"/>
          <a:cs typeface="+mn-cs"/>
        </a:defRPr>
      </a:lvl2pPr>
      <a:lvl3pPr marL="798830" indent="-161925" algn="l" defTabSz="914400" rtl="0" eaLnBrk="1" latinLnBrk="0" hangingPunct="1">
        <a:lnSpc>
          <a:spcPct val="130000"/>
        </a:lnSpc>
        <a:spcBef>
          <a:spcPts val="0"/>
        </a:spcBef>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030605" indent="-149225" algn="l" defTabSz="914400" rtl="0" eaLnBrk="1" latinLnBrk="0" hangingPunct="1">
        <a:lnSpc>
          <a:spcPct val="130000"/>
        </a:lnSpc>
        <a:spcBef>
          <a:spcPts val="0"/>
        </a:spcBef>
        <a:buFont typeface="Arial" panose="020B0604020202020204" pitchFamily="34" charset="0"/>
        <a:buChar char="•"/>
        <a:defRPr sz="1600" kern="1200">
          <a:solidFill>
            <a:schemeClr val="tx1">
              <a:lumMod val="65000"/>
              <a:lumOff val="35000"/>
            </a:schemeClr>
          </a:solidFill>
          <a:latin typeface="+mn-lt"/>
          <a:ea typeface="+mn-ea"/>
          <a:cs typeface="+mn-cs"/>
        </a:defRPr>
      </a:lvl4pPr>
      <a:lvl5pPr marL="1235075" indent="-127000" algn="l" defTabSz="914400" rtl="0" eaLnBrk="1" latinLnBrk="0" hangingPunct="1">
        <a:lnSpc>
          <a:spcPct val="130000"/>
        </a:lnSpc>
        <a:spcBef>
          <a:spcPts val="0"/>
        </a:spcBef>
        <a:buFont typeface="Arial" panose="020B0604020202020204"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9" Type="http://schemas.openxmlformats.org/officeDocument/2006/relationships/image" Target="../media/image11.png"/><Relationship Id="rId8" Type="http://schemas.openxmlformats.org/officeDocument/2006/relationships/image" Target="../media/image10.png"/><Relationship Id="rId7" Type="http://schemas.openxmlformats.org/officeDocument/2006/relationships/tags" Target="../tags/tag97.xml"/><Relationship Id="rId6" Type="http://schemas.openxmlformats.org/officeDocument/2006/relationships/tags" Target="../tags/tag96.xml"/><Relationship Id="rId5" Type="http://schemas.openxmlformats.org/officeDocument/2006/relationships/tags" Target="../tags/tag95.xml"/><Relationship Id="rId4" Type="http://schemas.openxmlformats.org/officeDocument/2006/relationships/tags" Target="../tags/tag94.xml"/><Relationship Id="rId3" Type="http://schemas.openxmlformats.org/officeDocument/2006/relationships/tags" Target="../tags/tag93.xml"/><Relationship Id="rId2" Type="http://schemas.openxmlformats.org/officeDocument/2006/relationships/tags" Target="../tags/tag92.xml"/><Relationship Id="rId10" Type="http://schemas.openxmlformats.org/officeDocument/2006/relationships/slideLayout" Target="../slideLayouts/slideLayout1.xml"/><Relationship Id="rId1" Type="http://schemas.openxmlformats.org/officeDocument/2006/relationships/tags" Target="../tags/tag91.xml"/></Relationships>
</file>

<file path=ppt/slides/_rels/slide10.xml.rels><?xml version="1.0" encoding="UTF-8" standalone="yes"?>
<Relationships xmlns="http://schemas.openxmlformats.org/package/2006/relationships"><Relationship Id="rId9" Type="http://schemas.openxmlformats.org/officeDocument/2006/relationships/tags" Target="../tags/tag210.xml"/><Relationship Id="rId8" Type="http://schemas.openxmlformats.org/officeDocument/2006/relationships/tags" Target="../tags/tag209.xml"/><Relationship Id="rId7" Type="http://schemas.openxmlformats.org/officeDocument/2006/relationships/tags" Target="../tags/tag208.xml"/><Relationship Id="rId6" Type="http://schemas.openxmlformats.org/officeDocument/2006/relationships/tags" Target="../tags/tag207.xml"/><Relationship Id="rId5" Type="http://schemas.openxmlformats.org/officeDocument/2006/relationships/tags" Target="../tags/tag206.xml"/><Relationship Id="rId4" Type="http://schemas.openxmlformats.org/officeDocument/2006/relationships/tags" Target="../tags/tag205.xml"/><Relationship Id="rId3" Type="http://schemas.openxmlformats.org/officeDocument/2006/relationships/tags" Target="../tags/tag204.xml"/><Relationship Id="rId2" Type="http://schemas.openxmlformats.org/officeDocument/2006/relationships/tags" Target="../tags/tag203.xml"/><Relationship Id="rId12" Type="http://schemas.openxmlformats.org/officeDocument/2006/relationships/notesSlide" Target="../notesSlides/notesSlide3.xml"/><Relationship Id="rId11" Type="http://schemas.openxmlformats.org/officeDocument/2006/relationships/slideLayout" Target="../slideLayouts/slideLayout14.xml"/><Relationship Id="rId10" Type="http://schemas.openxmlformats.org/officeDocument/2006/relationships/tags" Target="../tags/tag211.xml"/><Relationship Id="rId1" Type="http://schemas.openxmlformats.org/officeDocument/2006/relationships/tags" Target="../tags/tag20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4.xml"/><Relationship Id="rId1" Type="http://schemas.openxmlformats.org/officeDocument/2006/relationships/image" Target="../media/image26.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4.xml"/><Relationship Id="rId1" Type="http://schemas.openxmlformats.org/officeDocument/2006/relationships/image" Target="../media/image27.png"/></Relationships>
</file>

<file path=ppt/slides/_rels/slide13.xml.rels><?xml version="1.0" encoding="UTF-8" standalone="yes"?>
<Relationships xmlns="http://schemas.openxmlformats.org/package/2006/relationships"><Relationship Id="rId9" Type="http://schemas.openxmlformats.org/officeDocument/2006/relationships/notesSlide" Target="../notesSlides/notesSlide6.xml"/><Relationship Id="rId8" Type="http://schemas.openxmlformats.org/officeDocument/2006/relationships/slideLayout" Target="../slideLayouts/slideLayout14.xml"/><Relationship Id="rId7" Type="http://schemas.openxmlformats.org/officeDocument/2006/relationships/tags" Target="../tags/tag218.xml"/><Relationship Id="rId6" Type="http://schemas.openxmlformats.org/officeDocument/2006/relationships/tags" Target="../tags/tag217.xml"/><Relationship Id="rId5" Type="http://schemas.openxmlformats.org/officeDocument/2006/relationships/tags" Target="../tags/tag216.xml"/><Relationship Id="rId4" Type="http://schemas.openxmlformats.org/officeDocument/2006/relationships/tags" Target="../tags/tag215.xml"/><Relationship Id="rId3" Type="http://schemas.openxmlformats.org/officeDocument/2006/relationships/tags" Target="../tags/tag214.xml"/><Relationship Id="rId2" Type="http://schemas.openxmlformats.org/officeDocument/2006/relationships/tags" Target="../tags/tag213.xml"/><Relationship Id="rId1" Type="http://schemas.openxmlformats.org/officeDocument/2006/relationships/tags" Target="../tags/tag212.xml"/></Relationships>
</file>

<file path=ppt/slides/_rels/slide14.xml.rels><?xml version="1.0" encoding="UTF-8" standalone="yes"?>
<Relationships xmlns="http://schemas.openxmlformats.org/package/2006/relationships"><Relationship Id="rId9" Type="http://schemas.openxmlformats.org/officeDocument/2006/relationships/notesSlide" Target="../notesSlides/notesSlide7.xml"/><Relationship Id="rId8" Type="http://schemas.openxmlformats.org/officeDocument/2006/relationships/slideLayout" Target="../slideLayouts/slideLayout14.xml"/><Relationship Id="rId7" Type="http://schemas.openxmlformats.org/officeDocument/2006/relationships/tags" Target="../tags/tag225.xml"/><Relationship Id="rId6" Type="http://schemas.openxmlformats.org/officeDocument/2006/relationships/tags" Target="../tags/tag224.xml"/><Relationship Id="rId5" Type="http://schemas.openxmlformats.org/officeDocument/2006/relationships/tags" Target="../tags/tag223.xml"/><Relationship Id="rId4" Type="http://schemas.openxmlformats.org/officeDocument/2006/relationships/tags" Target="../tags/tag222.xml"/><Relationship Id="rId3" Type="http://schemas.openxmlformats.org/officeDocument/2006/relationships/tags" Target="../tags/tag221.xml"/><Relationship Id="rId2" Type="http://schemas.openxmlformats.org/officeDocument/2006/relationships/tags" Target="../tags/tag220.xml"/><Relationship Id="rId1" Type="http://schemas.openxmlformats.org/officeDocument/2006/relationships/tags" Target="../tags/tag219.xml"/></Relationships>
</file>

<file path=ppt/slides/_rels/slide15.xml.rels><?xml version="1.0" encoding="UTF-8" standalone="yes"?>
<Relationships xmlns="http://schemas.openxmlformats.org/package/2006/relationships"><Relationship Id="rId9" Type="http://schemas.openxmlformats.org/officeDocument/2006/relationships/tags" Target="../tags/tag233.xml"/><Relationship Id="rId8" Type="http://schemas.openxmlformats.org/officeDocument/2006/relationships/tags" Target="../tags/tag232.xml"/><Relationship Id="rId7" Type="http://schemas.openxmlformats.org/officeDocument/2006/relationships/tags" Target="../tags/tag231.xml"/><Relationship Id="rId6" Type="http://schemas.openxmlformats.org/officeDocument/2006/relationships/tags" Target="../tags/tag230.xml"/><Relationship Id="rId5" Type="http://schemas.openxmlformats.org/officeDocument/2006/relationships/tags" Target="../tags/tag229.xml"/><Relationship Id="rId4" Type="http://schemas.openxmlformats.org/officeDocument/2006/relationships/tags" Target="../tags/tag228.xml"/><Relationship Id="rId3" Type="http://schemas.openxmlformats.org/officeDocument/2006/relationships/tags" Target="../tags/tag227.xml"/><Relationship Id="rId26" Type="http://schemas.openxmlformats.org/officeDocument/2006/relationships/slideLayout" Target="../slideLayouts/slideLayout14.xml"/><Relationship Id="rId25" Type="http://schemas.openxmlformats.org/officeDocument/2006/relationships/tags" Target="../tags/tag249.xml"/><Relationship Id="rId24" Type="http://schemas.openxmlformats.org/officeDocument/2006/relationships/tags" Target="../tags/tag248.xml"/><Relationship Id="rId23" Type="http://schemas.openxmlformats.org/officeDocument/2006/relationships/tags" Target="../tags/tag247.xml"/><Relationship Id="rId22" Type="http://schemas.openxmlformats.org/officeDocument/2006/relationships/tags" Target="../tags/tag246.xml"/><Relationship Id="rId21" Type="http://schemas.openxmlformats.org/officeDocument/2006/relationships/tags" Target="../tags/tag245.xml"/><Relationship Id="rId20" Type="http://schemas.openxmlformats.org/officeDocument/2006/relationships/tags" Target="../tags/tag244.xml"/><Relationship Id="rId2" Type="http://schemas.openxmlformats.org/officeDocument/2006/relationships/tags" Target="../tags/tag226.xml"/><Relationship Id="rId19" Type="http://schemas.openxmlformats.org/officeDocument/2006/relationships/tags" Target="../tags/tag243.xml"/><Relationship Id="rId18" Type="http://schemas.openxmlformats.org/officeDocument/2006/relationships/tags" Target="../tags/tag242.xml"/><Relationship Id="rId17" Type="http://schemas.openxmlformats.org/officeDocument/2006/relationships/tags" Target="../tags/tag241.xml"/><Relationship Id="rId16" Type="http://schemas.openxmlformats.org/officeDocument/2006/relationships/tags" Target="../tags/tag240.xml"/><Relationship Id="rId15" Type="http://schemas.openxmlformats.org/officeDocument/2006/relationships/tags" Target="../tags/tag239.xml"/><Relationship Id="rId14" Type="http://schemas.openxmlformats.org/officeDocument/2006/relationships/tags" Target="../tags/tag238.xml"/><Relationship Id="rId13" Type="http://schemas.openxmlformats.org/officeDocument/2006/relationships/tags" Target="../tags/tag237.xml"/><Relationship Id="rId12" Type="http://schemas.openxmlformats.org/officeDocument/2006/relationships/tags" Target="../tags/tag236.xml"/><Relationship Id="rId11" Type="http://schemas.openxmlformats.org/officeDocument/2006/relationships/tags" Target="../tags/tag235.xml"/><Relationship Id="rId10" Type="http://schemas.openxmlformats.org/officeDocument/2006/relationships/tags" Target="../tags/tag234.xml"/><Relationship Id="rId1" Type="http://schemas.openxmlformats.org/officeDocument/2006/relationships/image" Target="../media/image28.jpe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4.xml"/><Relationship Id="rId1" Type="http://schemas.openxmlformats.org/officeDocument/2006/relationships/image" Target="../media/image29.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4.xml"/><Relationship Id="rId1" Type="http://schemas.openxmlformats.org/officeDocument/2006/relationships/image" Target="../media/image30.jpeg"/></Relationships>
</file>

<file path=ppt/slides/_rels/slide18.xml.rels><?xml version="1.0" encoding="UTF-8" standalone="yes"?>
<Relationships xmlns="http://schemas.openxmlformats.org/package/2006/relationships"><Relationship Id="rId9" Type="http://schemas.openxmlformats.org/officeDocument/2006/relationships/tags" Target="../tags/tag258.xml"/><Relationship Id="rId8" Type="http://schemas.openxmlformats.org/officeDocument/2006/relationships/tags" Target="../tags/tag257.xml"/><Relationship Id="rId7" Type="http://schemas.openxmlformats.org/officeDocument/2006/relationships/tags" Target="../tags/tag256.xml"/><Relationship Id="rId6" Type="http://schemas.openxmlformats.org/officeDocument/2006/relationships/tags" Target="../tags/tag255.xml"/><Relationship Id="rId5" Type="http://schemas.openxmlformats.org/officeDocument/2006/relationships/tags" Target="../tags/tag254.xml"/><Relationship Id="rId4" Type="http://schemas.openxmlformats.org/officeDocument/2006/relationships/tags" Target="../tags/tag253.xml"/><Relationship Id="rId3" Type="http://schemas.openxmlformats.org/officeDocument/2006/relationships/tags" Target="../tags/tag252.xml"/><Relationship Id="rId2" Type="http://schemas.openxmlformats.org/officeDocument/2006/relationships/tags" Target="../tags/tag251.xml"/><Relationship Id="rId13" Type="http://schemas.openxmlformats.org/officeDocument/2006/relationships/notesSlide" Target="../notesSlides/notesSlide10.xml"/><Relationship Id="rId12" Type="http://schemas.openxmlformats.org/officeDocument/2006/relationships/slideLayout" Target="../slideLayouts/slideLayout14.xml"/><Relationship Id="rId11" Type="http://schemas.openxmlformats.org/officeDocument/2006/relationships/tags" Target="../tags/tag260.xml"/><Relationship Id="rId10" Type="http://schemas.openxmlformats.org/officeDocument/2006/relationships/tags" Target="../tags/tag259.xml"/><Relationship Id="rId1" Type="http://schemas.openxmlformats.org/officeDocument/2006/relationships/tags" Target="../tags/tag250.xml"/></Relationships>
</file>

<file path=ppt/slides/_rels/slide19.xml.rels><?xml version="1.0" encoding="UTF-8" standalone="yes"?>
<Relationships xmlns="http://schemas.openxmlformats.org/package/2006/relationships"><Relationship Id="rId9" Type="http://schemas.openxmlformats.org/officeDocument/2006/relationships/slideLayout" Target="../slideLayouts/slideLayout14.xml"/><Relationship Id="rId8" Type="http://schemas.openxmlformats.org/officeDocument/2006/relationships/tags" Target="../tags/tag268.xml"/><Relationship Id="rId7" Type="http://schemas.openxmlformats.org/officeDocument/2006/relationships/tags" Target="../tags/tag267.xml"/><Relationship Id="rId6" Type="http://schemas.openxmlformats.org/officeDocument/2006/relationships/tags" Target="../tags/tag266.xml"/><Relationship Id="rId5" Type="http://schemas.openxmlformats.org/officeDocument/2006/relationships/tags" Target="../tags/tag265.xml"/><Relationship Id="rId4" Type="http://schemas.openxmlformats.org/officeDocument/2006/relationships/tags" Target="../tags/tag264.xml"/><Relationship Id="rId3" Type="http://schemas.openxmlformats.org/officeDocument/2006/relationships/tags" Target="../tags/tag263.xml"/><Relationship Id="rId2" Type="http://schemas.openxmlformats.org/officeDocument/2006/relationships/tags" Target="../tags/tag262.xml"/><Relationship Id="rId10" Type="http://schemas.openxmlformats.org/officeDocument/2006/relationships/notesSlide" Target="../notesSlides/notesSlide11.xml"/><Relationship Id="rId1" Type="http://schemas.openxmlformats.org/officeDocument/2006/relationships/tags" Target="../tags/tag261.xml"/></Relationships>
</file>

<file path=ppt/slides/_rels/slide2.xml.rels><?xml version="1.0" encoding="UTF-8" standalone="yes"?>
<Relationships xmlns="http://schemas.openxmlformats.org/package/2006/relationships"><Relationship Id="rId5" Type="http://schemas.openxmlformats.org/officeDocument/2006/relationships/notesSlide" Target="../notesSlides/notesSlide1.xml"/><Relationship Id="rId4" Type="http://schemas.openxmlformats.org/officeDocument/2006/relationships/slideLayout" Target="../slideLayouts/slideLayout12.xml"/><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image" Target="../media/image12.png"/></Relationships>
</file>

<file path=ppt/slides/_rels/slide20.xml.rels><?xml version="1.0" encoding="UTF-8" standalone="yes"?>
<Relationships xmlns="http://schemas.openxmlformats.org/package/2006/relationships"><Relationship Id="rId9" Type="http://schemas.openxmlformats.org/officeDocument/2006/relationships/slideLayout" Target="../slideLayouts/slideLayout14.xml"/><Relationship Id="rId8" Type="http://schemas.openxmlformats.org/officeDocument/2006/relationships/tags" Target="../tags/tag276.xml"/><Relationship Id="rId7" Type="http://schemas.openxmlformats.org/officeDocument/2006/relationships/tags" Target="../tags/tag275.xml"/><Relationship Id="rId6" Type="http://schemas.openxmlformats.org/officeDocument/2006/relationships/tags" Target="../tags/tag274.xml"/><Relationship Id="rId5" Type="http://schemas.openxmlformats.org/officeDocument/2006/relationships/tags" Target="../tags/tag273.xml"/><Relationship Id="rId4" Type="http://schemas.openxmlformats.org/officeDocument/2006/relationships/tags" Target="../tags/tag272.xml"/><Relationship Id="rId3" Type="http://schemas.openxmlformats.org/officeDocument/2006/relationships/tags" Target="../tags/tag271.xml"/><Relationship Id="rId2" Type="http://schemas.openxmlformats.org/officeDocument/2006/relationships/tags" Target="../tags/tag270.xml"/><Relationship Id="rId10" Type="http://schemas.openxmlformats.org/officeDocument/2006/relationships/notesSlide" Target="../notesSlides/notesSlide12.xml"/><Relationship Id="rId1" Type="http://schemas.openxmlformats.org/officeDocument/2006/relationships/tags" Target="../tags/tag269.xml"/></Relationships>
</file>

<file path=ppt/slides/_rels/slide21.xml.rels><?xml version="1.0" encoding="UTF-8" standalone="yes"?>
<Relationships xmlns="http://schemas.openxmlformats.org/package/2006/relationships"><Relationship Id="rId9" Type="http://schemas.openxmlformats.org/officeDocument/2006/relationships/slideLayout" Target="../slideLayouts/slideLayout14.xml"/><Relationship Id="rId8" Type="http://schemas.openxmlformats.org/officeDocument/2006/relationships/tags" Target="../tags/tag284.xml"/><Relationship Id="rId7" Type="http://schemas.openxmlformats.org/officeDocument/2006/relationships/tags" Target="../tags/tag283.xml"/><Relationship Id="rId6" Type="http://schemas.openxmlformats.org/officeDocument/2006/relationships/tags" Target="../tags/tag282.xml"/><Relationship Id="rId5" Type="http://schemas.openxmlformats.org/officeDocument/2006/relationships/tags" Target="../tags/tag281.xml"/><Relationship Id="rId4" Type="http://schemas.openxmlformats.org/officeDocument/2006/relationships/tags" Target="../tags/tag280.xml"/><Relationship Id="rId3" Type="http://schemas.openxmlformats.org/officeDocument/2006/relationships/tags" Target="../tags/tag279.xml"/><Relationship Id="rId2" Type="http://schemas.openxmlformats.org/officeDocument/2006/relationships/tags" Target="../tags/tag278.xml"/><Relationship Id="rId10" Type="http://schemas.openxmlformats.org/officeDocument/2006/relationships/notesSlide" Target="../notesSlides/notesSlide13.xml"/><Relationship Id="rId1" Type="http://schemas.openxmlformats.org/officeDocument/2006/relationships/tags" Target="../tags/tag277.xml"/></Relationships>
</file>

<file path=ppt/slides/_rels/slide22.xml.rels><?xml version="1.0" encoding="UTF-8" standalone="yes"?>
<Relationships xmlns="http://schemas.openxmlformats.org/package/2006/relationships"><Relationship Id="rId9" Type="http://schemas.openxmlformats.org/officeDocument/2006/relationships/tags" Target="../tags/tag292.xml"/><Relationship Id="rId8" Type="http://schemas.openxmlformats.org/officeDocument/2006/relationships/tags" Target="../tags/tag291.xml"/><Relationship Id="rId7" Type="http://schemas.openxmlformats.org/officeDocument/2006/relationships/tags" Target="../tags/tag290.xml"/><Relationship Id="rId6" Type="http://schemas.openxmlformats.org/officeDocument/2006/relationships/tags" Target="../tags/tag289.xml"/><Relationship Id="rId5" Type="http://schemas.openxmlformats.org/officeDocument/2006/relationships/tags" Target="../tags/tag288.xml"/><Relationship Id="rId4" Type="http://schemas.openxmlformats.org/officeDocument/2006/relationships/tags" Target="../tags/tag287.xml"/><Relationship Id="rId3" Type="http://schemas.openxmlformats.org/officeDocument/2006/relationships/tags" Target="../tags/tag286.xml"/><Relationship Id="rId21" Type="http://schemas.openxmlformats.org/officeDocument/2006/relationships/slideLayout" Target="../slideLayouts/slideLayout14.xml"/><Relationship Id="rId20" Type="http://schemas.openxmlformats.org/officeDocument/2006/relationships/image" Target="../media/image31.png"/><Relationship Id="rId2" Type="http://schemas.openxmlformats.org/officeDocument/2006/relationships/tags" Target="../tags/tag285.xml"/><Relationship Id="rId19" Type="http://schemas.openxmlformats.org/officeDocument/2006/relationships/tags" Target="../tags/tag302.xml"/><Relationship Id="rId18" Type="http://schemas.openxmlformats.org/officeDocument/2006/relationships/tags" Target="../tags/tag301.xml"/><Relationship Id="rId17" Type="http://schemas.openxmlformats.org/officeDocument/2006/relationships/tags" Target="../tags/tag300.xml"/><Relationship Id="rId16" Type="http://schemas.openxmlformats.org/officeDocument/2006/relationships/tags" Target="../tags/tag299.xml"/><Relationship Id="rId15" Type="http://schemas.openxmlformats.org/officeDocument/2006/relationships/tags" Target="../tags/tag298.xml"/><Relationship Id="rId14" Type="http://schemas.openxmlformats.org/officeDocument/2006/relationships/tags" Target="../tags/tag297.xml"/><Relationship Id="rId13" Type="http://schemas.openxmlformats.org/officeDocument/2006/relationships/tags" Target="../tags/tag296.xml"/><Relationship Id="rId12" Type="http://schemas.openxmlformats.org/officeDocument/2006/relationships/tags" Target="../tags/tag295.xml"/><Relationship Id="rId11" Type="http://schemas.openxmlformats.org/officeDocument/2006/relationships/tags" Target="../tags/tag294.xml"/><Relationship Id="rId10" Type="http://schemas.openxmlformats.org/officeDocument/2006/relationships/tags" Target="../tags/tag293.xml"/><Relationship Id="rId1" Type="http://schemas.openxmlformats.org/officeDocument/2006/relationships/image" Target="../media/image28.jpeg"/></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32.png"/></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31.png"/></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33.png"/></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34.png"/></Relationships>
</file>

<file path=ppt/slides/_rels/slide27.xml.rels><?xml version="1.0" encoding="UTF-8" standalone="yes"?>
<Relationships xmlns="http://schemas.openxmlformats.org/package/2006/relationships"><Relationship Id="rId9" Type="http://schemas.openxmlformats.org/officeDocument/2006/relationships/tags" Target="../tags/tag310.xml"/><Relationship Id="rId8" Type="http://schemas.openxmlformats.org/officeDocument/2006/relationships/tags" Target="../tags/tag309.xml"/><Relationship Id="rId7" Type="http://schemas.openxmlformats.org/officeDocument/2006/relationships/tags" Target="../tags/tag308.xml"/><Relationship Id="rId6" Type="http://schemas.openxmlformats.org/officeDocument/2006/relationships/tags" Target="../tags/tag307.xml"/><Relationship Id="rId5" Type="http://schemas.openxmlformats.org/officeDocument/2006/relationships/tags" Target="../tags/tag306.xml"/><Relationship Id="rId4" Type="http://schemas.openxmlformats.org/officeDocument/2006/relationships/tags" Target="../tags/tag305.xml"/><Relationship Id="rId3" Type="http://schemas.openxmlformats.org/officeDocument/2006/relationships/tags" Target="../tags/tag304.xml"/><Relationship Id="rId21" Type="http://schemas.openxmlformats.org/officeDocument/2006/relationships/slideLayout" Target="../slideLayouts/slideLayout14.xml"/><Relationship Id="rId20" Type="http://schemas.openxmlformats.org/officeDocument/2006/relationships/image" Target="../media/image36.jpeg"/><Relationship Id="rId2" Type="http://schemas.openxmlformats.org/officeDocument/2006/relationships/tags" Target="../tags/tag303.xml"/><Relationship Id="rId19" Type="http://schemas.openxmlformats.org/officeDocument/2006/relationships/image" Target="../media/image35.jpeg"/><Relationship Id="rId18" Type="http://schemas.openxmlformats.org/officeDocument/2006/relationships/tags" Target="../tags/tag319.xml"/><Relationship Id="rId17" Type="http://schemas.openxmlformats.org/officeDocument/2006/relationships/tags" Target="../tags/tag318.xml"/><Relationship Id="rId16" Type="http://schemas.openxmlformats.org/officeDocument/2006/relationships/tags" Target="../tags/tag317.xml"/><Relationship Id="rId15" Type="http://schemas.openxmlformats.org/officeDocument/2006/relationships/tags" Target="../tags/tag316.xml"/><Relationship Id="rId14" Type="http://schemas.openxmlformats.org/officeDocument/2006/relationships/tags" Target="../tags/tag315.xml"/><Relationship Id="rId13" Type="http://schemas.openxmlformats.org/officeDocument/2006/relationships/tags" Target="../tags/tag314.xml"/><Relationship Id="rId12" Type="http://schemas.openxmlformats.org/officeDocument/2006/relationships/tags" Target="../tags/tag313.xml"/><Relationship Id="rId11" Type="http://schemas.openxmlformats.org/officeDocument/2006/relationships/tags" Target="../tags/tag312.xml"/><Relationship Id="rId10" Type="http://schemas.openxmlformats.org/officeDocument/2006/relationships/tags" Target="../tags/tag311.xml"/><Relationship Id="rId1" Type="http://schemas.openxmlformats.org/officeDocument/2006/relationships/chart" Target="../charts/chart1.xml"/></Relationships>
</file>

<file path=ppt/slides/_rels/slide28.xml.rels><?xml version="1.0" encoding="UTF-8" standalone="yes"?>
<Relationships xmlns="http://schemas.openxmlformats.org/package/2006/relationships"><Relationship Id="rId9" Type="http://schemas.openxmlformats.org/officeDocument/2006/relationships/tags" Target="../tags/tag328.xml"/><Relationship Id="rId8" Type="http://schemas.openxmlformats.org/officeDocument/2006/relationships/tags" Target="../tags/tag327.xml"/><Relationship Id="rId7" Type="http://schemas.openxmlformats.org/officeDocument/2006/relationships/tags" Target="../tags/tag326.xml"/><Relationship Id="rId6" Type="http://schemas.openxmlformats.org/officeDocument/2006/relationships/tags" Target="../tags/tag325.xml"/><Relationship Id="rId5" Type="http://schemas.openxmlformats.org/officeDocument/2006/relationships/tags" Target="../tags/tag324.xml"/><Relationship Id="rId4" Type="http://schemas.openxmlformats.org/officeDocument/2006/relationships/tags" Target="../tags/tag323.xml"/><Relationship Id="rId3" Type="http://schemas.openxmlformats.org/officeDocument/2006/relationships/tags" Target="../tags/tag322.xml"/><Relationship Id="rId2" Type="http://schemas.openxmlformats.org/officeDocument/2006/relationships/tags" Target="../tags/tag321.xml"/><Relationship Id="rId13" Type="http://schemas.openxmlformats.org/officeDocument/2006/relationships/notesSlide" Target="../notesSlides/notesSlide14.xml"/><Relationship Id="rId12" Type="http://schemas.openxmlformats.org/officeDocument/2006/relationships/slideLayout" Target="../slideLayouts/slideLayout14.xml"/><Relationship Id="rId11" Type="http://schemas.openxmlformats.org/officeDocument/2006/relationships/tags" Target="../tags/tag330.xml"/><Relationship Id="rId10" Type="http://schemas.openxmlformats.org/officeDocument/2006/relationships/tags" Target="../tags/tag329.xml"/><Relationship Id="rId1" Type="http://schemas.openxmlformats.org/officeDocument/2006/relationships/tags" Target="../tags/tag320.xml"/></Relationships>
</file>

<file path=ppt/slides/_rels/slide29.xml.rels><?xml version="1.0" encoding="UTF-8" standalone="yes"?>
<Relationships xmlns="http://schemas.openxmlformats.org/package/2006/relationships"><Relationship Id="rId4" Type="http://schemas.openxmlformats.org/officeDocument/2006/relationships/notesSlide" Target="../notesSlides/notesSlide15.xml"/><Relationship Id="rId3" Type="http://schemas.openxmlformats.org/officeDocument/2006/relationships/slideLayout" Target="../slideLayouts/slideLayout14.xml"/><Relationship Id="rId2" Type="http://schemas.openxmlformats.org/officeDocument/2006/relationships/tags" Target="../tags/tag331.xml"/><Relationship Id="rId1" Type="http://schemas.openxmlformats.org/officeDocument/2006/relationships/image" Target="../media/image37.jpeg"/></Relationships>
</file>

<file path=ppt/slides/_rels/slide3.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openxmlformats.org/officeDocument/2006/relationships/tags" Target="../tags/tag103.xml"/><Relationship Id="rId5" Type="http://schemas.openxmlformats.org/officeDocument/2006/relationships/tags" Target="../tags/tag102.xml"/><Relationship Id="rId4" Type="http://schemas.openxmlformats.org/officeDocument/2006/relationships/tags" Target="../tags/tag101.xml"/><Relationship Id="rId3" Type="http://schemas.openxmlformats.org/officeDocument/2006/relationships/tags" Target="../tags/tag100.xml"/><Relationship Id="rId2" Type="http://schemas.openxmlformats.org/officeDocument/2006/relationships/tags" Target="../tags/tag99.xml"/><Relationship Id="rId1" Type="http://schemas.openxmlformats.org/officeDocument/2006/relationships/tags" Target="../tags/tag98.xml"/></Relationships>
</file>

<file path=ppt/slides/_rels/slide30.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5.png"/></Relationships>
</file>

<file path=ppt/slides/_rels/slide31.xml.rels><?xml version="1.0" encoding="UTF-8" standalone="yes"?>
<Relationships xmlns="http://schemas.openxmlformats.org/package/2006/relationships"><Relationship Id="rId9" Type="http://schemas.openxmlformats.org/officeDocument/2006/relationships/tags" Target="../tags/tag339.xml"/><Relationship Id="rId8" Type="http://schemas.openxmlformats.org/officeDocument/2006/relationships/tags" Target="../tags/tag338.xml"/><Relationship Id="rId7" Type="http://schemas.openxmlformats.org/officeDocument/2006/relationships/tags" Target="../tags/tag337.xml"/><Relationship Id="rId6" Type="http://schemas.openxmlformats.org/officeDocument/2006/relationships/tags" Target="../tags/tag336.xml"/><Relationship Id="rId5" Type="http://schemas.openxmlformats.org/officeDocument/2006/relationships/tags" Target="../tags/tag335.xml"/><Relationship Id="rId4" Type="http://schemas.openxmlformats.org/officeDocument/2006/relationships/tags" Target="../tags/tag334.xml"/><Relationship Id="rId33" Type="http://schemas.openxmlformats.org/officeDocument/2006/relationships/slideLayout" Target="../slideLayouts/slideLayout14.xml"/><Relationship Id="rId32" Type="http://schemas.openxmlformats.org/officeDocument/2006/relationships/image" Target="../media/image40.svg"/><Relationship Id="rId31" Type="http://schemas.openxmlformats.org/officeDocument/2006/relationships/image" Target="../media/image39.png"/><Relationship Id="rId30" Type="http://schemas.openxmlformats.org/officeDocument/2006/relationships/tags" Target="../tags/tag360.xml"/><Relationship Id="rId3" Type="http://schemas.openxmlformats.org/officeDocument/2006/relationships/tags" Target="../tags/tag333.xml"/><Relationship Id="rId29" Type="http://schemas.openxmlformats.org/officeDocument/2006/relationships/tags" Target="../tags/tag359.xml"/><Relationship Id="rId28" Type="http://schemas.openxmlformats.org/officeDocument/2006/relationships/tags" Target="../tags/tag358.xml"/><Relationship Id="rId27" Type="http://schemas.openxmlformats.org/officeDocument/2006/relationships/tags" Target="../tags/tag357.xml"/><Relationship Id="rId26" Type="http://schemas.openxmlformats.org/officeDocument/2006/relationships/tags" Target="../tags/tag356.xml"/><Relationship Id="rId25" Type="http://schemas.openxmlformats.org/officeDocument/2006/relationships/tags" Target="../tags/tag355.xml"/><Relationship Id="rId24" Type="http://schemas.openxmlformats.org/officeDocument/2006/relationships/tags" Target="../tags/tag354.xml"/><Relationship Id="rId23" Type="http://schemas.openxmlformats.org/officeDocument/2006/relationships/tags" Target="../tags/tag353.xml"/><Relationship Id="rId22" Type="http://schemas.openxmlformats.org/officeDocument/2006/relationships/tags" Target="../tags/tag352.xml"/><Relationship Id="rId21" Type="http://schemas.openxmlformats.org/officeDocument/2006/relationships/tags" Target="../tags/tag351.xml"/><Relationship Id="rId20" Type="http://schemas.openxmlformats.org/officeDocument/2006/relationships/tags" Target="../tags/tag350.xml"/><Relationship Id="rId2" Type="http://schemas.openxmlformats.org/officeDocument/2006/relationships/tags" Target="../tags/tag332.xml"/><Relationship Id="rId19" Type="http://schemas.openxmlformats.org/officeDocument/2006/relationships/tags" Target="../tags/tag349.xml"/><Relationship Id="rId18" Type="http://schemas.openxmlformats.org/officeDocument/2006/relationships/tags" Target="../tags/tag348.xml"/><Relationship Id="rId17" Type="http://schemas.openxmlformats.org/officeDocument/2006/relationships/tags" Target="../tags/tag347.xml"/><Relationship Id="rId16" Type="http://schemas.openxmlformats.org/officeDocument/2006/relationships/tags" Target="../tags/tag346.xml"/><Relationship Id="rId15" Type="http://schemas.openxmlformats.org/officeDocument/2006/relationships/tags" Target="../tags/tag345.xml"/><Relationship Id="rId14" Type="http://schemas.openxmlformats.org/officeDocument/2006/relationships/tags" Target="../tags/tag344.xml"/><Relationship Id="rId13" Type="http://schemas.openxmlformats.org/officeDocument/2006/relationships/tags" Target="../tags/tag343.xml"/><Relationship Id="rId12" Type="http://schemas.openxmlformats.org/officeDocument/2006/relationships/tags" Target="../tags/tag342.xml"/><Relationship Id="rId11" Type="http://schemas.openxmlformats.org/officeDocument/2006/relationships/tags" Target="../tags/tag341.xml"/><Relationship Id="rId10" Type="http://schemas.openxmlformats.org/officeDocument/2006/relationships/tags" Target="../tags/tag340.xml"/><Relationship Id="rId1" Type="http://schemas.openxmlformats.org/officeDocument/2006/relationships/image" Target="../media/image38.png"/></Relationships>
</file>

<file path=ppt/slides/_rels/slide32.xml.rels><?xml version="1.0" encoding="UTF-8" standalone="yes"?>
<Relationships xmlns="http://schemas.openxmlformats.org/package/2006/relationships"><Relationship Id="rId9" Type="http://schemas.openxmlformats.org/officeDocument/2006/relationships/tags" Target="../tags/tag369.xml"/><Relationship Id="rId8" Type="http://schemas.openxmlformats.org/officeDocument/2006/relationships/tags" Target="../tags/tag368.xml"/><Relationship Id="rId7" Type="http://schemas.openxmlformats.org/officeDocument/2006/relationships/tags" Target="../tags/tag367.xml"/><Relationship Id="rId6" Type="http://schemas.openxmlformats.org/officeDocument/2006/relationships/tags" Target="../tags/tag366.xml"/><Relationship Id="rId5" Type="http://schemas.openxmlformats.org/officeDocument/2006/relationships/tags" Target="../tags/tag365.xml"/><Relationship Id="rId4" Type="http://schemas.openxmlformats.org/officeDocument/2006/relationships/tags" Target="../tags/tag364.xml"/><Relationship Id="rId3" Type="http://schemas.openxmlformats.org/officeDocument/2006/relationships/tags" Target="../tags/tag363.xml"/><Relationship Id="rId25" Type="http://schemas.openxmlformats.org/officeDocument/2006/relationships/slideLayout" Target="../slideLayouts/slideLayout14.xml"/><Relationship Id="rId24" Type="http://schemas.openxmlformats.org/officeDocument/2006/relationships/tags" Target="../tags/tag384.xml"/><Relationship Id="rId23" Type="http://schemas.openxmlformats.org/officeDocument/2006/relationships/tags" Target="../tags/tag383.xml"/><Relationship Id="rId22" Type="http://schemas.openxmlformats.org/officeDocument/2006/relationships/tags" Target="../tags/tag382.xml"/><Relationship Id="rId21" Type="http://schemas.openxmlformats.org/officeDocument/2006/relationships/tags" Target="../tags/tag381.xml"/><Relationship Id="rId20" Type="http://schemas.openxmlformats.org/officeDocument/2006/relationships/tags" Target="../tags/tag380.xml"/><Relationship Id="rId2" Type="http://schemas.openxmlformats.org/officeDocument/2006/relationships/tags" Target="../tags/tag362.xml"/><Relationship Id="rId19" Type="http://schemas.openxmlformats.org/officeDocument/2006/relationships/tags" Target="../tags/tag379.xml"/><Relationship Id="rId18" Type="http://schemas.openxmlformats.org/officeDocument/2006/relationships/tags" Target="../tags/tag378.xml"/><Relationship Id="rId17" Type="http://schemas.openxmlformats.org/officeDocument/2006/relationships/tags" Target="../tags/tag377.xml"/><Relationship Id="rId16" Type="http://schemas.openxmlformats.org/officeDocument/2006/relationships/tags" Target="../tags/tag376.xml"/><Relationship Id="rId15" Type="http://schemas.openxmlformats.org/officeDocument/2006/relationships/tags" Target="../tags/tag375.xml"/><Relationship Id="rId14" Type="http://schemas.openxmlformats.org/officeDocument/2006/relationships/tags" Target="../tags/tag374.xml"/><Relationship Id="rId13" Type="http://schemas.openxmlformats.org/officeDocument/2006/relationships/tags" Target="../tags/tag373.xml"/><Relationship Id="rId12" Type="http://schemas.openxmlformats.org/officeDocument/2006/relationships/tags" Target="../tags/tag372.xml"/><Relationship Id="rId11" Type="http://schemas.openxmlformats.org/officeDocument/2006/relationships/tags" Target="../tags/tag371.xml"/><Relationship Id="rId10" Type="http://schemas.openxmlformats.org/officeDocument/2006/relationships/tags" Target="../tags/tag370.xml"/><Relationship Id="rId1" Type="http://schemas.openxmlformats.org/officeDocument/2006/relationships/tags" Target="../tags/tag361.xml"/></Relationships>
</file>

<file path=ppt/slides/_rels/slide33.xml.rels><?xml version="1.0" encoding="UTF-8" standalone="yes"?>
<Relationships xmlns="http://schemas.openxmlformats.org/package/2006/relationships"><Relationship Id="rId9" Type="http://schemas.openxmlformats.org/officeDocument/2006/relationships/slideLayout" Target="../slideLayouts/slideLayout14.xml"/><Relationship Id="rId8" Type="http://schemas.openxmlformats.org/officeDocument/2006/relationships/tags" Target="../tags/tag392.xml"/><Relationship Id="rId7" Type="http://schemas.openxmlformats.org/officeDocument/2006/relationships/tags" Target="../tags/tag391.xml"/><Relationship Id="rId6" Type="http://schemas.openxmlformats.org/officeDocument/2006/relationships/tags" Target="../tags/tag390.xml"/><Relationship Id="rId5" Type="http://schemas.openxmlformats.org/officeDocument/2006/relationships/tags" Target="../tags/tag389.xml"/><Relationship Id="rId4" Type="http://schemas.openxmlformats.org/officeDocument/2006/relationships/tags" Target="../tags/tag388.xml"/><Relationship Id="rId3" Type="http://schemas.openxmlformats.org/officeDocument/2006/relationships/tags" Target="../tags/tag387.xml"/><Relationship Id="rId2" Type="http://schemas.openxmlformats.org/officeDocument/2006/relationships/tags" Target="../tags/tag386.xml"/><Relationship Id="rId1" Type="http://schemas.openxmlformats.org/officeDocument/2006/relationships/tags" Target="../tags/tag385.xml"/></Relationships>
</file>

<file path=ppt/slides/_rels/slide34.xml.rels><?xml version="1.0" encoding="UTF-8" standalone="yes"?>
<Relationships xmlns="http://schemas.openxmlformats.org/package/2006/relationships"><Relationship Id="rId9" Type="http://schemas.openxmlformats.org/officeDocument/2006/relationships/slideLayout" Target="../slideLayouts/slideLayout14.xml"/><Relationship Id="rId8" Type="http://schemas.openxmlformats.org/officeDocument/2006/relationships/tags" Target="../tags/tag400.xml"/><Relationship Id="rId7" Type="http://schemas.openxmlformats.org/officeDocument/2006/relationships/tags" Target="../tags/tag399.xml"/><Relationship Id="rId6" Type="http://schemas.openxmlformats.org/officeDocument/2006/relationships/tags" Target="../tags/tag398.xml"/><Relationship Id="rId5" Type="http://schemas.openxmlformats.org/officeDocument/2006/relationships/tags" Target="../tags/tag397.xml"/><Relationship Id="rId4" Type="http://schemas.openxmlformats.org/officeDocument/2006/relationships/tags" Target="../tags/tag396.xml"/><Relationship Id="rId3" Type="http://schemas.openxmlformats.org/officeDocument/2006/relationships/tags" Target="../tags/tag395.xml"/><Relationship Id="rId2" Type="http://schemas.openxmlformats.org/officeDocument/2006/relationships/tags" Target="../tags/tag394.xml"/><Relationship Id="rId1" Type="http://schemas.openxmlformats.org/officeDocument/2006/relationships/tags" Target="../tags/tag393.xml"/></Relationships>
</file>

<file path=ppt/slides/_rels/slide35.xml.rels><?xml version="1.0" encoding="UTF-8" standalone="yes"?>
<Relationships xmlns="http://schemas.openxmlformats.org/package/2006/relationships"><Relationship Id="rId9" Type="http://schemas.openxmlformats.org/officeDocument/2006/relationships/slideLayout" Target="../slideLayouts/slideLayout14.xml"/><Relationship Id="rId8" Type="http://schemas.openxmlformats.org/officeDocument/2006/relationships/tags" Target="../tags/tag408.xml"/><Relationship Id="rId7" Type="http://schemas.openxmlformats.org/officeDocument/2006/relationships/tags" Target="../tags/tag407.xml"/><Relationship Id="rId6" Type="http://schemas.openxmlformats.org/officeDocument/2006/relationships/tags" Target="../tags/tag406.xml"/><Relationship Id="rId5" Type="http://schemas.openxmlformats.org/officeDocument/2006/relationships/tags" Target="../tags/tag405.xml"/><Relationship Id="rId4" Type="http://schemas.openxmlformats.org/officeDocument/2006/relationships/tags" Target="../tags/tag404.xml"/><Relationship Id="rId3" Type="http://schemas.openxmlformats.org/officeDocument/2006/relationships/tags" Target="../tags/tag403.xml"/><Relationship Id="rId2" Type="http://schemas.openxmlformats.org/officeDocument/2006/relationships/tags" Target="../tags/tag402.xml"/><Relationship Id="rId1" Type="http://schemas.openxmlformats.org/officeDocument/2006/relationships/tags" Target="../tags/tag401.xml"/></Relationships>
</file>

<file path=ppt/slides/_rels/slide36.xml.rels><?xml version="1.0" encoding="UTF-8" standalone="yes"?>
<Relationships xmlns="http://schemas.openxmlformats.org/package/2006/relationships"><Relationship Id="rId9" Type="http://schemas.openxmlformats.org/officeDocument/2006/relationships/tags" Target="../tags/tag417.xml"/><Relationship Id="rId8" Type="http://schemas.openxmlformats.org/officeDocument/2006/relationships/tags" Target="../tags/tag416.xml"/><Relationship Id="rId7" Type="http://schemas.openxmlformats.org/officeDocument/2006/relationships/tags" Target="../tags/tag415.xml"/><Relationship Id="rId6" Type="http://schemas.openxmlformats.org/officeDocument/2006/relationships/tags" Target="../tags/tag414.xml"/><Relationship Id="rId5" Type="http://schemas.openxmlformats.org/officeDocument/2006/relationships/tags" Target="../tags/tag413.xml"/><Relationship Id="rId4" Type="http://schemas.openxmlformats.org/officeDocument/2006/relationships/tags" Target="../tags/tag412.xml"/><Relationship Id="rId3" Type="http://schemas.openxmlformats.org/officeDocument/2006/relationships/tags" Target="../tags/tag411.xml"/><Relationship Id="rId2" Type="http://schemas.openxmlformats.org/officeDocument/2006/relationships/tags" Target="../tags/tag410.xml"/><Relationship Id="rId16" Type="http://schemas.openxmlformats.org/officeDocument/2006/relationships/notesSlide" Target="../notesSlides/notesSlide16.xml"/><Relationship Id="rId15" Type="http://schemas.openxmlformats.org/officeDocument/2006/relationships/slideLayout" Target="../slideLayouts/slideLayout14.xml"/><Relationship Id="rId14" Type="http://schemas.openxmlformats.org/officeDocument/2006/relationships/tags" Target="../tags/tag422.xml"/><Relationship Id="rId13" Type="http://schemas.openxmlformats.org/officeDocument/2006/relationships/tags" Target="../tags/tag421.xml"/><Relationship Id="rId12" Type="http://schemas.openxmlformats.org/officeDocument/2006/relationships/tags" Target="../tags/tag420.xml"/><Relationship Id="rId11" Type="http://schemas.openxmlformats.org/officeDocument/2006/relationships/tags" Target="../tags/tag419.xml"/><Relationship Id="rId10" Type="http://schemas.openxmlformats.org/officeDocument/2006/relationships/tags" Target="../tags/tag418.xml"/><Relationship Id="rId1" Type="http://schemas.openxmlformats.org/officeDocument/2006/relationships/tags" Target="../tags/tag409.xml"/></Relationships>
</file>

<file path=ppt/slides/_rels/slide37.xml.rels><?xml version="1.0" encoding="UTF-8" standalone="yes"?>
<Relationships xmlns="http://schemas.openxmlformats.org/package/2006/relationships"><Relationship Id="rId9" Type="http://schemas.openxmlformats.org/officeDocument/2006/relationships/tags" Target="../tags/tag431.xml"/><Relationship Id="rId8" Type="http://schemas.openxmlformats.org/officeDocument/2006/relationships/tags" Target="../tags/tag430.xml"/><Relationship Id="rId7" Type="http://schemas.openxmlformats.org/officeDocument/2006/relationships/tags" Target="../tags/tag429.xml"/><Relationship Id="rId6" Type="http://schemas.openxmlformats.org/officeDocument/2006/relationships/tags" Target="../tags/tag428.xml"/><Relationship Id="rId5" Type="http://schemas.openxmlformats.org/officeDocument/2006/relationships/tags" Target="../tags/tag427.xml"/><Relationship Id="rId4" Type="http://schemas.openxmlformats.org/officeDocument/2006/relationships/tags" Target="../tags/tag426.xml"/><Relationship Id="rId3" Type="http://schemas.openxmlformats.org/officeDocument/2006/relationships/tags" Target="../tags/tag425.xml"/><Relationship Id="rId2" Type="http://schemas.openxmlformats.org/officeDocument/2006/relationships/tags" Target="../tags/tag424.xml"/><Relationship Id="rId13" Type="http://schemas.openxmlformats.org/officeDocument/2006/relationships/notesSlide" Target="../notesSlides/notesSlide17.xml"/><Relationship Id="rId12" Type="http://schemas.openxmlformats.org/officeDocument/2006/relationships/slideLayout" Target="../slideLayouts/slideLayout14.xml"/><Relationship Id="rId11" Type="http://schemas.openxmlformats.org/officeDocument/2006/relationships/tags" Target="../tags/tag433.xml"/><Relationship Id="rId10" Type="http://schemas.openxmlformats.org/officeDocument/2006/relationships/tags" Target="../tags/tag432.xml"/><Relationship Id="rId1" Type="http://schemas.openxmlformats.org/officeDocument/2006/relationships/tags" Target="../tags/tag423.xml"/></Relationships>
</file>

<file path=ppt/slides/_rels/slide38.xml.rels><?xml version="1.0" encoding="UTF-8" standalone="yes"?>
<Relationships xmlns="http://schemas.openxmlformats.org/package/2006/relationships"><Relationship Id="rId9" Type="http://schemas.openxmlformats.org/officeDocument/2006/relationships/notesSlide" Target="../notesSlides/notesSlide18.xml"/><Relationship Id="rId8" Type="http://schemas.openxmlformats.org/officeDocument/2006/relationships/slideLayout" Target="../slideLayouts/slideLayout14.xml"/><Relationship Id="rId7" Type="http://schemas.openxmlformats.org/officeDocument/2006/relationships/tags" Target="../tags/tag440.xml"/><Relationship Id="rId6" Type="http://schemas.openxmlformats.org/officeDocument/2006/relationships/tags" Target="../tags/tag439.xml"/><Relationship Id="rId5" Type="http://schemas.openxmlformats.org/officeDocument/2006/relationships/tags" Target="../tags/tag438.xml"/><Relationship Id="rId4" Type="http://schemas.openxmlformats.org/officeDocument/2006/relationships/tags" Target="../tags/tag437.xml"/><Relationship Id="rId3" Type="http://schemas.openxmlformats.org/officeDocument/2006/relationships/tags" Target="../tags/tag436.xml"/><Relationship Id="rId2" Type="http://schemas.openxmlformats.org/officeDocument/2006/relationships/tags" Target="../tags/tag435.xml"/><Relationship Id="rId1" Type="http://schemas.openxmlformats.org/officeDocument/2006/relationships/tags" Target="../tags/tag434.xml"/></Relationships>
</file>

<file path=ppt/slides/_rels/slide39.xml.rels><?xml version="1.0" encoding="UTF-8" standalone="yes"?>
<Relationships xmlns="http://schemas.openxmlformats.org/package/2006/relationships"><Relationship Id="rId9" Type="http://schemas.openxmlformats.org/officeDocument/2006/relationships/notesSlide" Target="../notesSlides/notesSlide19.xml"/><Relationship Id="rId8" Type="http://schemas.openxmlformats.org/officeDocument/2006/relationships/slideLayout" Target="../slideLayouts/slideLayout14.xml"/><Relationship Id="rId7" Type="http://schemas.openxmlformats.org/officeDocument/2006/relationships/tags" Target="../tags/tag447.xml"/><Relationship Id="rId6" Type="http://schemas.openxmlformats.org/officeDocument/2006/relationships/tags" Target="../tags/tag446.xml"/><Relationship Id="rId5" Type="http://schemas.openxmlformats.org/officeDocument/2006/relationships/tags" Target="../tags/tag445.xml"/><Relationship Id="rId4" Type="http://schemas.openxmlformats.org/officeDocument/2006/relationships/tags" Target="../tags/tag444.xml"/><Relationship Id="rId3" Type="http://schemas.openxmlformats.org/officeDocument/2006/relationships/tags" Target="../tags/tag443.xml"/><Relationship Id="rId2" Type="http://schemas.openxmlformats.org/officeDocument/2006/relationships/tags" Target="../tags/tag442.xml"/><Relationship Id="rId1" Type="http://schemas.openxmlformats.org/officeDocument/2006/relationships/tags" Target="../tags/tag441.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5.png"/></Relationships>
</file>

<file path=ppt/slides/_rels/slide40.xml.rels><?xml version="1.0" encoding="UTF-8" standalone="yes"?>
<Relationships xmlns="http://schemas.openxmlformats.org/package/2006/relationships"><Relationship Id="rId9" Type="http://schemas.openxmlformats.org/officeDocument/2006/relationships/tags" Target="../tags/tag455.xml"/><Relationship Id="rId8" Type="http://schemas.openxmlformats.org/officeDocument/2006/relationships/tags" Target="../tags/tag454.xml"/><Relationship Id="rId7" Type="http://schemas.openxmlformats.org/officeDocument/2006/relationships/tags" Target="../tags/tag453.xml"/><Relationship Id="rId6" Type="http://schemas.openxmlformats.org/officeDocument/2006/relationships/tags" Target="../tags/tag452.xml"/><Relationship Id="rId5" Type="http://schemas.openxmlformats.org/officeDocument/2006/relationships/tags" Target="../tags/tag451.xml"/><Relationship Id="rId4" Type="http://schemas.openxmlformats.org/officeDocument/2006/relationships/tags" Target="../tags/tag450.xml"/><Relationship Id="rId3" Type="http://schemas.openxmlformats.org/officeDocument/2006/relationships/tags" Target="../tags/tag449.xml"/><Relationship Id="rId2" Type="http://schemas.openxmlformats.org/officeDocument/2006/relationships/tags" Target="../tags/tag448.xml"/><Relationship Id="rId17" Type="http://schemas.openxmlformats.org/officeDocument/2006/relationships/slideLayout" Target="../slideLayouts/slideLayout14.xml"/><Relationship Id="rId16" Type="http://schemas.openxmlformats.org/officeDocument/2006/relationships/tags" Target="../tags/tag462.xml"/><Relationship Id="rId15" Type="http://schemas.openxmlformats.org/officeDocument/2006/relationships/tags" Target="../tags/tag461.xml"/><Relationship Id="rId14" Type="http://schemas.openxmlformats.org/officeDocument/2006/relationships/tags" Target="../tags/tag460.xml"/><Relationship Id="rId13" Type="http://schemas.openxmlformats.org/officeDocument/2006/relationships/tags" Target="../tags/tag459.xml"/><Relationship Id="rId12" Type="http://schemas.openxmlformats.org/officeDocument/2006/relationships/tags" Target="../tags/tag458.xml"/><Relationship Id="rId11" Type="http://schemas.openxmlformats.org/officeDocument/2006/relationships/tags" Target="../tags/tag457.xml"/><Relationship Id="rId10" Type="http://schemas.openxmlformats.org/officeDocument/2006/relationships/tags" Target="../tags/tag456.xml"/><Relationship Id="rId1" Type="http://schemas.openxmlformats.org/officeDocument/2006/relationships/image" Target="../media/image41.jpeg"/></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42.emf"/></Relationships>
</file>

<file path=ppt/slides/_rels/slide4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43.png"/></Relationships>
</file>

<file path=ppt/slides/_rels/slide43.xml.rels><?xml version="1.0" encoding="UTF-8" standalone="yes"?>
<Relationships xmlns="http://schemas.openxmlformats.org/package/2006/relationships"><Relationship Id="rId9" Type="http://schemas.openxmlformats.org/officeDocument/2006/relationships/notesSlide" Target="../notesSlides/notesSlide20.xml"/><Relationship Id="rId8" Type="http://schemas.openxmlformats.org/officeDocument/2006/relationships/slideLayout" Target="../slideLayouts/slideLayout14.xml"/><Relationship Id="rId7" Type="http://schemas.openxmlformats.org/officeDocument/2006/relationships/tags" Target="../tags/tag469.xml"/><Relationship Id="rId6" Type="http://schemas.openxmlformats.org/officeDocument/2006/relationships/tags" Target="../tags/tag468.xml"/><Relationship Id="rId5" Type="http://schemas.openxmlformats.org/officeDocument/2006/relationships/tags" Target="../tags/tag467.xml"/><Relationship Id="rId4" Type="http://schemas.openxmlformats.org/officeDocument/2006/relationships/tags" Target="../tags/tag466.xml"/><Relationship Id="rId3" Type="http://schemas.openxmlformats.org/officeDocument/2006/relationships/tags" Target="../tags/tag465.xml"/><Relationship Id="rId2" Type="http://schemas.openxmlformats.org/officeDocument/2006/relationships/tags" Target="../tags/tag464.xml"/><Relationship Id="rId1" Type="http://schemas.openxmlformats.org/officeDocument/2006/relationships/tags" Target="../tags/tag463.xml"/></Relationships>
</file>

<file path=ppt/slides/_rels/slide44.xml.rels><?xml version="1.0" encoding="UTF-8" standalone="yes"?>
<Relationships xmlns="http://schemas.openxmlformats.org/package/2006/relationships"><Relationship Id="rId9" Type="http://schemas.openxmlformats.org/officeDocument/2006/relationships/tags" Target="../tags/tag478.xml"/><Relationship Id="rId8" Type="http://schemas.openxmlformats.org/officeDocument/2006/relationships/tags" Target="../tags/tag477.xml"/><Relationship Id="rId7" Type="http://schemas.openxmlformats.org/officeDocument/2006/relationships/tags" Target="../tags/tag476.xml"/><Relationship Id="rId6" Type="http://schemas.openxmlformats.org/officeDocument/2006/relationships/tags" Target="../tags/tag475.xml"/><Relationship Id="rId5" Type="http://schemas.openxmlformats.org/officeDocument/2006/relationships/tags" Target="../tags/tag474.xml"/><Relationship Id="rId4" Type="http://schemas.openxmlformats.org/officeDocument/2006/relationships/tags" Target="../tags/tag473.xml"/><Relationship Id="rId3" Type="http://schemas.openxmlformats.org/officeDocument/2006/relationships/tags" Target="../tags/tag472.xml"/><Relationship Id="rId26" Type="http://schemas.openxmlformats.org/officeDocument/2006/relationships/notesSlide" Target="../notesSlides/notesSlide21.xml"/><Relationship Id="rId25" Type="http://schemas.openxmlformats.org/officeDocument/2006/relationships/slideLayout" Target="../slideLayouts/slideLayout14.xml"/><Relationship Id="rId24" Type="http://schemas.openxmlformats.org/officeDocument/2006/relationships/image" Target="../media/image51.svg"/><Relationship Id="rId23" Type="http://schemas.openxmlformats.org/officeDocument/2006/relationships/image" Target="../media/image50.png"/><Relationship Id="rId22" Type="http://schemas.openxmlformats.org/officeDocument/2006/relationships/tags" Target="../tags/tag485.xml"/><Relationship Id="rId21" Type="http://schemas.openxmlformats.org/officeDocument/2006/relationships/tags" Target="../tags/tag484.xml"/><Relationship Id="rId20" Type="http://schemas.openxmlformats.org/officeDocument/2006/relationships/image" Target="../media/image49.svg"/><Relationship Id="rId2" Type="http://schemas.openxmlformats.org/officeDocument/2006/relationships/tags" Target="../tags/tag471.xml"/><Relationship Id="rId19" Type="http://schemas.openxmlformats.org/officeDocument/2006/relationships/image" Target="../media/image48.png"/><Relationship Id="rId18" Type="http://schemas.openxmlformats.org/officeDocument/2006/relationships/tags" Target="../tags/tag483.xml"/><Relationship Id="rId17" Type="http://schemas.openxmlformats.org/officeDocument/2006/relationships/image" Target="../media/image47.svg"/><Relationship Id="rId16" Type="http://schemas.openxmlformats.org/officeDocument/2006/relationships/image" Target="../media/image46.png"/><Relationship Id="rId15" Type="http://schemas.openxmlformats.org/officeDocument/2006/relationships/tags" Target="../tags/tag482.xml"/><Relationship Id="rId14" Type="http://schemas.openxmlformats.org/officeDocument/2006/relationships/image" Target="../media/image45.svg"/><Relationship Id="rId13" Type="http://schemas.openxmlformats.org/officeDocument/2006/relationships/image" Target="../media/image44.png"/><Relationship Id="rId12" Type="http://schemas.openxmlformats.org/officeDocument/2006/relationships/tags" Target="../tags/tag481.xml"/><Relationship Id="rId11" Type="http://schemas.openxmlformats.org/officeDocument/2006/relationships/tags" Target="../tags/tag480.xml"/><Relationship Id="rId10" Type="http://schemas.openxmlformats.org/officeDocument/2006/relationships/tags" Target="../tags/tag479.xml"/><Relationship Id="rId1" Type="http://schemas.openxmlformats.org/officeDocument/2006/relationships/tags" Target="../tags/tag470.xml"/></Relationships>
</file>

<file path=ppt/slides/_rels/slide45.xml.rels><?xml version="1.0" encoding="UTF-8" standalone="yes"?>
<Relationships xmlns="http://schemas.openxmlformats.org/package/2006/relationships"><Relationship Id="rId9" Type="http://schemas.openxmlformats.org/officeDocument/2006/relationships/notesSlide" Target="../notesSlides/notesSlide22.xml"/><Relationship Id="rId8" Type="http://schemas.openxmlformats.org/officeDocument/2006/relationships/slideLayout" Target="../slideLayouts/slideLayout14.xml"/><Relationship Id="rId7" Type="http://schemas.openxmlformats.org/officeDocument/2006/relationships/tags" Target="../tags/tag492.xml"/><Relationship Id="rId6" Type="http://schemas.openxmlformats.org/officeDocument/2006/relationships/tags" Target="../tags/tag491.xml"/><Relationship Id="rId5" Type="http://schemas.openxmlformats.org/officeDocument/2006/relationships/tags" Target="../tags/tag490.xml"/><Relationship Id="rId4" Type="http://schemas.openxmlformats.org/officeDocument/2006/relationships/tags" Target="../tags/tag489.xml"/><Relationship Id="rId3" Type="http://schemas.openxmlformats.org/officeDocument/2006/relationships/tags" Target="../tags/tag488.xml"/><Relationship Id="rId2" Type="http://schemas.openxmlformats.org/officeDocument/2006/relationships/tags" Target="../tags/tag487.xml"/><Relationship Id="rId1" Type="http://schemas.openxmlformats.org/officeDocument/2006/relationships/tags" Target="../tags/tag486.xml"/></Relationships>
</file>

<file path=ppt/slides/_rels/slide46.xml.rels><?xml version="1.0" encoding="UTF-8" standalone="yes"?>
<Relationships xmlns="http://schemas.openxmlformats.org/package/2006/relationships"><Relationship Id="rId9" Type="http://schemas.openxmlformats.org/officeDocument/2006/relationships/tags" Target="../tags/tag501.xml"/><Relationship Id="rId8" Type="http://schemas.openxmlformats.org/officeDocument/2006/relationships/tags" Target="../tags/tag500.xml"/><Relationship Id="rId7" Type="http://schemas.openxmlformats.org/officeDocument/2006/relationships/tags" Target="../tags/tag499.xml"/><Relationship Id="rId6" Type="http://schemas.openxmlformats.org/officeDocument/2006/relationships/tags" Target="../tags/tag498.xml"/><Relationship Id="rId5" Type="http://schemas.openxmlformats.org/officeDocument/2006/relationships/tags" Target="../tags/tag497.xml"/><Relationship Id="rId4" Type="http://schemas.openxmlformats.org/officeDocument/2006/relationships/tags" Target="../tags/tag496.xml"/><Relationship Id="rId3" Type="http://schemas.openxmlformats.org/officeDocument/2006/relationships/tags" Target="../tags/tag495.xml"/><Relationship Id="rId26" Type="http://schemas.openxmlformats.org/officeDocument/2006/relationships/notesSlide" Target="../notesSlides/notesSlide23.xml"/><Relationship Id="rId25" Type="http://schemas.openxmlformats.org/officeDocument/2006/relationships/slideLayout" Target="../slideLayouts/slideLayout14.xml"/><Relationship Id="rId24" Type="http://schemas.openxmlformats.org/officeDocument/2006/relationships/tags" Target="../tags/tag516.xml"/><Relationship Id="rId23" Type="http://schemas.openxmlformats.org/officeDocument/2006/relationships/tags" Target="../tags/tag515.xml"/><Relationship Id="rId22" Type="http://schemas.openxmlformats.org/officeDocument/2006/relationships/tags" Target="../tags/tag514.xml"/><Relationship Id="rId21" Type="http://schemas.openxmlformats.org/officeDocument/2006/relationships/tags" Target="../tags/tag513.xml"/><Relationship Id="rId20" Type="http://schemas.openxmlformats.org/officeDocument/2006/relationships/tags" Target="../tags/tag512.xml"/><Relationship Id="rId2" Type="http://schemas.openxmlformats.org/officeDocument/2006/relationships/tags" Target="../tags/tag494.xml"/><Relationship Id="rId19" Type="http://schemas.openxmlformats.org/officeDocument/2006/relationships/tags" Target="../tags/tag511.xml"/><Relationship Id="rId18" Type="http://schemas.openxmlformats.org/officeDocument/2006/relationships/tags" Target="../tags/tag510.xml"/><Relationship Id="rId17" Type="http://schemas.openxmlformats.org/officeDocument/2006/relationships/tags" Target="../tags/tag509.xml"/><Relationship Id="rId16" Type="http://schemas.openxmlformats.org/officeDocument/2006/relationships/tags" Target="../tags/tag508.xml"/><Relationship Id="rId15" Type="http://schemas.openxmlformats.org/officeDocument/2006/relationships/tags" Target="../tags/tag507.xml"/><Relationship Id="rId14" Type="http://schemas.openxmlformats.org/officeDocument/2006/relationships/tags" Target="../tags/tag506.xml"/><Relationship Id="rId13" Type="http://schemas.openxmlformats.org/officeDocument/2006/relationships/tags" Target="../tags/tag505.xml"/><Relationship Id="rId12" Type="http://schemas.openxmlformats.org/officeDocument/2006/relationships/tags" Target="../tags/tag504.xml"/><Relationship Id="rId11" Type="http://schemas.openxmlformats.org/officeDocument/2006/relationships/tags" Target="../tags/tag503.xml"/><Relationship Id="rId10" Type="http://schemas.openxmlformats.org/officeDocument/2006/relationships/tags" Target="../tags/tag502.xml"/><Relationship Id="rId1" Type="http://schemas.openxmlformats.org/officeDocument/2006/relationships/tags" Target="../tags/tag493.xml"/></Relationships>
</file>

<file path=ppt/slides/_rels/slide47.xml.rels><?xml version="1.0" encoding="UTF-8" standalone="yes"?>
<Relationships xmlns="http://schemas.openxmlformats.org/package/2006/relationships"><Relationship Id="rId9" Type="http://schemas.openxmlformats.org/officeDocument/2006/relationships/tags" Target="../tags/tag525.xml"/><Relationship Id="rId8" Type="http://schemas.openxmlformats.org/officeDocument/2006/relationships/tags" Target="../tags/tag524.xml"/><Relationship Id="rId7" Type="http://schemas.openxmlformats.org/officeDocument/2006/relationships/tags" Target="../tags/tag523.xml"/><Relationship Id="rId6" Type="http://schemas.openxmlformats.org/officeDocument/2006/relationships/tags" Target="../tags/tag522.xml"/><Relationship Id="rId5" Type="http://schemas.openxmlformats.org/officeDocument/2006/relationships/tags" Target="../tags/tag521.xml"/><Relationship Id="rId4" Type="http://schemas.openxmlformats.org/officeDocument/2006/relationships/tags" Target="../tags/tag520.xml"/><Relationship Id="rId3" Type="http://schemas.openxmlformats.org/officeDocument/2006/relationships/tags" Target="../tags/tag519.xml"/><Relationship Id="rId2" Type="http://schemas.openxmlformats.org/officeDocument/2006/relationships/tags" Target="../tags/tag518.xml"/><Relationship Id="rId12" Type="http://schemas.openxmlformats.org/officeDocument/2006/relationships/notesSlide" Target="../notesSlides/notesSlide24.xml"/><Relationship Id="rId11" Type="http://schemas.openxmlformats.org/officeDocument/2006/relationships/slideLayout" Target="../slideLayouts/slideLayout14.xml"/><Relationship Id="rId10" Type="http://schemas.openxmlformats.org/officeDocument/2006/relationships/tags" Target="../tags/tag526.xml"/><Relationship Id="rId1" Type="http://schemas.openxmlformats.org/officeDocument/2006/relationships/tags" Target="../tags/tag517.xml"/></Relationships>
</file>

<file path=ppt/slides/_rels/slide4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52.emf"/></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9" Type="http://schemas.openxmlformats.org/officeDocument/2006/relationships/tags" Target="../tags/tag111.xml"/><Relationship Id="rId8" Type="http://schemas.openxmlformats.org/officeDocument/2006/relationships/tags" Target="../tags/tag110.xml"/><Relationship Id="rId7" Type="http://schemas.openxmlformats.org/officeDocument/2006/relationships/tags" Target="../tags/tag109.xml"/><Relationship Id="rId6" Type="http://schemas.openxmlformats.org/officeDocument/2006/relationships/tags" Target="../tags/tag108.xml"/><Relationship Id="rId5" Type="http://schemas.openxmlformats.org/officeDocument/2006/relationships/tags" Target="../tags/tag107.xml"/><Relationship Id="rId4" Type="http://schemas.openxmlformats.org/officeDocument/2006/relationships/tags" Target="../tags/tag106.xml"/><Relationship Id="rId3" Type="http://schemas.openxmlformats.org/officeDocument/2006/relationships/tags" Target="../tags/tag105.xml"/><Relationship Id="rId24" Type="http://schemas.openxmlformats.org/officeDocument/2006/relationships/slideLayout" Target="../slideLayouts/slideLayout14.xml"/><Relationship Id="rId23" Type="http://schemas.openxmlformats.org/officeDocument/2006/relationships/tags" Target="../tags/tag125.xml"/><Relationship Id="rId22" Type="http://schemas.openxmlformats.org/officeDocument/2006/relationships/tags" Target="../tags/tag124.xml"/><Relationship Id="rId21" Type="http://schemas.openxmlformats.org/officeDocument/2006/relationships/tags" Target="../tags/tag123.xml"/><Relationship Id="rId20" Type="http://schemas.openxmlformats.org/officeDocument/2006/relationships/tags" Target="../tags/tag122.xml"/><Relationship Id="rId2" Type="http://schemas.openxmlformats.org/officeDocument/2006/relationships/tags" Target="../tags/tag104.xml"/><Relationship Id="rId19" Type="http://schemas.openxmlformats.org/officeDocument/2006/relationships/tags" Target="../tags/tag121.xml"/><Relationship Id="rId18" Type="http://schemas.openxmlformats.org/officeDocument/2006/relationships/tags" Target="../tags/tag120.xml"/><Relationship Id="rId17" Type="http://schemas.openxmlformats.org/officeDocument/2006/relationships/tags" Target="../tags/tag119.xml"/><Relationship Id="rId16" Type="http://schemas.openxmlformats.org/officeDocument/2006/relationships/tags" Target="../tags/tag118.xml"/><Relationship Id="rId15" Type="http://schemas.openxmlformats.org/officeDocument/2006/relationships/tags" Target="../tags/tag117.xml"/><Relationship Id="rId14" Type="http://schemas.openxmlformats.org/officeDocument/2006/relationships/tags" Target="../tags/tag116.xml"/><Relationship Id="rId13" Type="http://schemas.openxmlformats.org/officeDocument/2006/relationships/tags" Target="../tags/tag115.xml"/><Relationship Id="rId12" Type="http://schemas.openxmlformats.org/officeDocument/2006/relationships/tags" Target="../tags/tag114.xml"/><Relationship Id="rId11" Type="http://schemas.openxmlformats.org/officeDocument/2006/relationships/tags" Target="../tags/tag113.xml"/><Relationship Id="rId10" Type="http://schemas.openxmlformats.org/officeDocument/2006/relationships/tags" Target="../tags/tag112.xml"/><Relationship Id="rId1" Type="http://schemas.openxmlformats.org/officeDocument/2006/relationships/image" Target="../media/image16.jpeg"/></Relationships>
</file>

<file path=ppt/slides/_rels/slide50.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53.png"/></Relationships>
</file>

<file path=ppt/slides/_rels/slide51.xml.rels><?xml version="1.0" encoding="UTF-8" standalone="yes"?>
<Relationships xmlns="http://schemas.openxmlformats.org/package/2006/relationships"><Relationship Id="rId9" Type="http://schemas.openxmlformats.org/officeDocument/2006/relationships/tags" Target="../tags/tag535.xml"/><Relationship Id="rId8" Type="http://schemas.openxmlformats.org/officeDocument/2006/relationships/tags" Target="../tags/tag534.xml"/><Relationship Id="rId7" Type="http://schemas.openxmlformats.org/officeDocument/2006/relationships/tags" Target="../tags/tag533.xml"/><Relationship Id="rId6" Type="http://schemas.openxmlformats.org/officeDocument/2006/relationships/tags" Target="../tags/tag532.xml"/><Relationship Id="rId5" Type="http://schemas.openxmlformats.org/officeDocument/2006/relationships/tags" Target="../tags/tag531.xml"/><Relationship Id="rId4" Type="http://schemas.openxmlformats.org/officeDocument/2006/relationships/tags" Target="../tags/tag530.xml"/><Relationship Id="rId3" Type="http://schemas.openxmlformats.org/officeDocument/2006/relationships/tags" Target="../tags/tag529.xml"/><Relationship Id="rId2" Type="http://schemas.openxmlformats.org/officeDocument/2006/relationships/tags" Target="../tags/tag528.xml"/><Relationship Id="rId13" Type="http://schemas.openxmlformats.org/officeDocument/2006/relationships/notesSlide" Target="../notesSlides/notesSlide25.xml"/><Relationship Id="rId12" Type="http://schemas.openxmlformats.org/officeDocument/2006/relationships/slideLayout" Target="../slideLayouts/slideLayout14.xml"/><Relationship Id="rId11" Type="http://schemas.openxmlformats.org/officeDocument/2006/relationships/tags" Target="../tags/tag537.xml"/><Relationship Id="rId10" Type="http://schemas.openxmlformats.org/officeDocument/2006/relationships/tags" Target="../tags/tag536.xml"/><Relationship Id="rId1" Type="http://schemas.openxmlformats.org/officeDocument/2006/relationships/tags" Target="../tags/tag527.xml"/></Relationships>
</file>

<file path=ppt/slides/_rels/slide52.xml.rels><?xml version="1.0" encoding="UTF-8" standalone="yes"?>
<Relationships xmlns="http://schemas.openxmlformats.org/package/2006/relationships"><Relationship Id="rId9" Type="http://schemas.openxmlformats.org/officeDocument/2006/relationships/tags" Target="../tags/tag546.xml"/><Relationship Id="rId8" Type="http://schemas.openxmlformats.org/officeDocument/2006/relationships/tags" Target="../tags/tag545.xml"/><Relationship Id="rId7" Type="http://schemas.openxmlformats.org/officeDocument/2006/relationships/tags" Target="../tags/tag544.xml"/><Relationship Id="rId6" Type="http://schemas.openxmlformats.org/officeDocument/2006/relationships/tags" Target="../tags/tag543.xml"/><Relationship Id="rId5" Type="http://schemas.openxmlformats.org/officeDocument/2006/relationships/tags" Target="../tags/tag542.xml"/><Relationship Id="rId4" Type="http://schemas.openxmlformats.org/officeDocument/2006/relationships/tags" Target="../tags/tag541.xml"/><Relationship Id="rId3" Type="http://schemas.openxmlformats.org/officeDocument/2006/relationships/tags" Target="../tags/tag540.xml"/><Relationship Id="rId2" Type="http://schemas.openxmlformats.org/officeDocument/2006/relationships/tags" Target="../tags/tag539.xml"/><Relationship Id="rId13" Type="http://schemas.openxmlformats.org/officeDocument/2006/relationships/notesSlide" Target="../notesSlides/notesSlide26.xml"/><Relationship Id="rId12" Type="http://schemas.openxmlformats.org/officeDocument/2006/relationships/slideLayout" Target="../slideLayouts/slideLayout14.xml"/><Relationship Id="rId11" Type="http://schemas.openxmlformats.org/officeDocument/2006/relationships/tags" Target="../tags/tag548.xml"/><Relationship Id="rId10" Type="http://schemas.openxmlformats.org/officeDocument/2006/relationships/tags" Target="../tags/tag547.xml"/><Relationship Id="rId1" Type="http://schemas.openxmlformats.org/officeDocument/2006/relationships/tags" Target="../tags/tag538.xml"/></Relationships>
</file>

<file path=ppt/slides/_rels/slide53.xml.rels><?xml version="1.0" encoding="UTF-8" standalone="yes"?>
<Relationships xmlns="http://schemas.openxmlformats.org/package/2006/relationships"><Relationship Id="rId4" Type="http://schemas.openxmlformats.org/officeDocument/2006/relationships/notesSlide" Target="../notesSlides/notesSlide27.xml"/><Relationship Id="rId3" Type="http://schemas.openxmlformats.org/officeDocument/2006/relationships/slideLayout" Target="../slideLayouts/slideLayout14.xml"/><Relationship Id="rId2" Type="http://schemas.openxmlformats.org/officeDocument/2006/relationships/tags" Target="../tags/tag549.xml"/><Relationship Id="rId1" Type="http://schemas.openxmlformats.org/officeDocument/2006/relationships/image" Target="../media/image37.jpeg"/></Relationships>
</file>

<file path=ppt/slides/_rels/slide5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image" Target="../media/image15.png"/></Relationships>
</file>

<file path=ppt/slides/_rels/slide55.xml.rels><?xml version="1.0" encoding="UTF-8" standalone="yes"?>
<Relationships xmlns="http://schemas.openxmlformats.org/package/2006/relationships"><Relationship Id="rId9" Type="http://schemas.openxmlformats.org/officeDocument/2006/relationships/tags" Target="../tags/tag558.xml"/><Relationship Id="rId8" Type="http://schemas.openxmlformats.org/officeDocument/2006/relationships/tags" Target="../tags/tag557.xml"/><Relationship Id="rId7" Type="http://schemas.openxmlformats.org/officeDocument/2006/relationships/tags" Target="../tags/tag556.xml"/><Relationship Id="rId6" Type="http://schemas.openxmlformats.org/officeDocument/2006/relationships/tags" Target="../tags/tag555.xml"/><Relationship Id="rId5" Type="http://schemas.openxmlformats.org/officeDocument/2006/relationships/tags" Target="../tags/tag554.xml"/><Relationship Id="rId4" Type="http://schemas.openxmlformats.org/officeDocument/2006/relationships/tags" Target="../tags/tag553.xml"/><Relationship Id="rId3" Type="http://schemas.openxmlformats.org/officeDocument/2006/relationships/tags" Target="../tags/tag552.xml"/><Relationship Id="rId23" Type="http://schemas.openxmlformats.org/officeDocument/2006/relationships/slideLayout" Target="../slideLayouts/slideLayout14.xml"/><Relationship Id="rId22" Type="http://schemas.openxmlformats.org/officeDocument/2006/relationships/image" Target="../media/image54.jpeg"/><Relationship Id="rId21" Type="http://schemas.openxmlformats.org/officeDocument/2006/relationships/tags" Target="../tags/tag570.xml"/><Relationship Id="rId20" Type="http://schemas.openxmlformats.org/officeDocument/2006/relationships/tags" Target="../tags/tag569.xml"/><Relationship Id="rId2" Type="http://schemas.openxmlformats.org/officeDocument/2006/relationships/tags" Target="../tags/tag551.xml"/><Relationship Id="rId19" Type="http://schemas.openxmlformats.org/officeDocument/2006/relationships/tags" Target="../tags/tag568.xml"/><Relationship Id="rId18" Type="http://schemas.openxmlformats.org/officeDocument/2006/relationships/tags" Target="../tags/tag567.xml"/><Relationship Id="rId17" Type="http://schemas.openxmlformats.org/officeDocument/2006/relationships/tags" Target="../tags/tag566.xml"/><Relationship Id="rId16" Type="http://schemas.openxmlformats.org/officeDocument/2006/relationships/tags" Target="../tags/tag565.xml"/><Relationship Id="rId15" Type="http://schemas.openxmlformats.org/officeDocument/2006/relationships/tags" Target="../tags/tag564.xml"/><Relationship Id="rId14" Type="http://schemas.openxmlformats.org/officeDocument/2006/relationships/tags" Target="../tags/tag563.xml"/><Relationship Id="rId13" Type="http://schemas.openxmlformats.org/officeDocument/2006/relationships/tags" Target="../tags/tag562.xml"/><Relationship Id="rId12" Type="http://schemas.openxmlformats.org/officeDocument/2006/relationships/tags" Target="../tags/tag561.xml"/><Relationship Id="rId11" Type="http://schemas.openxmlformats.org/officeDocument/2006/relationships/tags" Target="../tags/tag560.xml"/><Relationship Id="rId10" Type="http://schemas.openxmlformats.org/officeDocument/2006/relationships/tags" Target="../tags/tag559.xml"/><Relationship Id="rId1" Type="http://schemas.openxmlformats.org/officeDocument/2006/relationships/tags" Target="../tags/tag550.xml"/></Relationships>
</file>

<file path=ppt/slides/_rels/slide56.xml.rels><?xml version="1.0" encoding="UTF-8" standalone="yes"?>
<Relationships xmlns="http://schemas.openxmlformats.org/package/2006/relationships"><Relationship Id="rId9" Type="http://schemas.openxmlformats.org/officeDocument/2006/relationships/tags" Target="../tags/tag579.xml"/><Relationship Id="rId8" Type="http://schemas.openxmlformats.org/officeDocument/2006/relationships/tags" Target="../tags/tag578.xml"/><Relationship Id="rId7" Type="http://schemas.openxmlformats.org/officeDocument/2006/relationships/tags" Target="../tags/tag577.xml"/><Relationship Id="rId6" Type="http://schemas.openxmlformats.org/officeDocument/2006/relationships/tags" Target="../tags/tag576.xml"/><Relationship Id="rId5" Type="http://schemas.openxmlformats.org/officeDocument/2006/relationships/tags" Target="../tags/tag575.xml"/><Relationship Id="rId4" Type="http://schemas.openxmlformats.org/officeDocument/2006/relationships/tags" Target="../tags/tag574.xml"/><Relationship Id="rId3" Type="http://schemas.openxmlformats.org/officeDocument/2006/relationships/tags" Target="../tags/tag573.xml"/><Relationship Id="rId2" Type="http://schemas.openxmlformats.org/officeDocument/2006/relationships/tags" Target="../tags/tag572.xml"/><Relationship Id="rId12" Type="http://schemas.openxmlformats.org/officeDocument/2006/relationships/slideLayout" Target="../slideLayouts/slideLayout14.xml"/><Relationship Id="rId11" Type="http://schemas.openxmlformats.org/officeDocument/2006/relationships/tags" Target="../tags/tag581.xml"/><Relationship Id="rId10" Type="http://schemas.openxmlformats.org/officeDocument/2006/relationships/tags" Target="../tags/tag580.xml"/><Relationship Id="rId1" Type="http://schemas.openxmlformats.org/officeDocument/2006/relationships/tags" Target="../tags/tag571.xml"/></Relationships>
</file>

<file path=ppt/slides/_rels/slide57.xml.rels><?xml version="1.0" encoding="UTF-8" standalone="yes"?>
<Relationships xmlns="http://schemas.openxmlformats.org/package/2006/relationships"><Relationship Id="rId9" Type="http://schemas.openxmlformats.org/officeDocument/2006/relationships/slideLayout" Target="../slideLayouts/slideLayout14.xml"/><Relationship Id="rId8" Type="http://schemas.openxmlformats.org/officeDocument/2006/relationships/tags" Target="../tags/tag589.xml"/><Relationship Id="rId7" Type="http://schemas.openxmlformats.org/officeDocument/2006/relationships/tags" Target="../tags/tag588.xml"/><Relationship Id="rId6" Type="http://schemas.openxmlformats.org/officeDocument/2006/relationships/tags" Target="../tags/tag587.xml"/><Relationship Id="rId5" Type="http://schemas.openxmlformats.org/officeDocument/2006/relationships/tags" Target="../tags/tag586.xml"/><Relationship Id="rId4" Type="http://schemas.openxmlformats.org/officeDocument/2006/relationships/tags" Target="../tags/tag585.xml"/><Relationship Id="rId3" Type="http://schemas.openxmlformats.org/officeDocument/2006/relationships/tags" Target="../tags/tag584.xml"/><Relationship Id="rId2" Type="http://schemas.openxmlformats.org/officeDocument/2006/relationships/tags" Target="../tags/tag583.xml"/><Relationship Id="rId1" Type="http://schemas.openxmlformats.org/officeDocument/2006/relationships/tags" Target="../tags/tag582.xml"/></Relationships>
</file>

<file path=ppt/slides/_rels/slide58.xml.rels><?xml version="1.0" encoding="UTF-8" standalone="yes"?>
<Relationships xmlns="http://schemas.openxmlformats.org/package/2006/relationships"><Relationship Id="rId9" Type="http://schemas.openxmlformats.org/officeDocument/2006/relationships/tags" Target="../tags/tag597.xml"/><Relationship Id="rId8" Type="http://schemas.openxmlformats.org/officeDocument/2006/relationships/tags" Target="../tags/tag596.xml"/><Relationship Id="rId7" Type="http://schemas.openxmlformats.org/officeDocument/2006/relationships/tags" Target="../tags/tag595.xml"/><Relationship Id="rId6" Type="http://schemas.openxmlformats.org/officeDocument/2006/relationships/tags" Target="../tags/tag594.xml"/><Relationship Id="rId5" Type="http://schemas.openxmlformats.org/officeDocument/2006/relationships/tags" Target="../tags/tag593.xml"/><Relationship Id="rId4" Type="http://schemas.openxmlformats.org/officeDocument/2006/relationships/tags" Target="../tags/tag592.xml"/><Relationship Id="rId3" Type="http://schemas.openxmlformats.org/officeDocument/2006/relationships/tags" Target="../tags/tag591.xml"/><Relationship Id="rId26" Type="http://schemas.openxmlformats.org/officeDocument/2006/relationships/slideLayout" Target="../slideLayouts/slideLayout14.xml"/><Relationship Id="rId25" Type="http://schemas.openxmlformats.org/officeDocument/2006/relationships/tags" Target="../tags/tag613.xml"/><Relationship Id="rId24" Type="http://schemas.openxmlformats.org/officeDocument/2006/relationships/tags" Target="../tags/tag612.xml"/><Relationship Id="rId23" Type="http://schemas.openxmlformats.org/officeDocument/2006/relationships/tags" Target="../tags/tag611.xml"/><Relationship Id="rId22" Type="http://schemas.openxmlformats.org/officeDocument/2006/relationships/tags" Target="../tags/tag610.xml"/><Relationship Id="rId21" Type="http://schemas.openxmlformats.org/officeDocument/2006/relationships/tags" Target="../tags/tag609.xml"/><Relationship Id="rId20" Type="http://schemas.openxmlformats.org/officeDocument/2006/relationships/tags" Target="../tags/tag608.xml"/><Relationship Id="rId2" Type="http://schemas.openxmlformats.org/officeDocument/2006/relationships/tags" Target="../tags/tag590.xml"/><Relationship Id="rId19" Type="http://schemas.openxmlformats.org/officeDocument/2006/relationships/tags" Target="../tags/tag607.xml"/><Relationship Id="rId18" Type="http://schemas.openxmlformats.org/officeDocument/2006/relationships/tags" Target="../tags/tag606.xml"/><Relationship Id="rId17" Type="http://schemas.openxmlformats.org/officeDocument/2006/relationships/tags" Target="../tags/tag605.xml"/><Relationship Id="rId16" Type="http://schemas.openxmlformats.org/officeDocument/2006/relationships/tags" Target="../tags/tag604.xml"/><Relationship Id="rId15" Type="http://schemas.openxmlformats.org/officeDocument/2006/relationships/tags" Target="../tags/tag603.xml"/><Relationship Id="rId14" Type="http://schemas.openxmlformats.org/officeDocument/2006/relationships/tags" Target="../tags/tag602.xml"/><Relationship Id="rId13" Type="http://schemas.openxmlformats.org/officeDocument/2006/relationships/tags" Target="../tags/tag601.xml"/><Relationship Id="rId12" Type="http://schemas.openxmlformats.org/officeDocument/2006/relationships/tags" Target="../tags/tag600.xml"/><Relationship Id="rId11" Type="http://schemas.openxmlformats.org/officeDocument/2006/relationships/tags" Target="../tags/tag599.xml"/><Relationship Id="rId10" Type="http://schemas.openxmlformats.org/officeDocument/2006/relationships/tags" Target="../tags/tag598.xml"/><Relationship Id="rId1" Type="http://schemas.openxmlformats.org/officeDocument/2006/relationships/image" Target="../media/image55.jpeg"/></Relationships>
</file>

<file path=ppt/slides/_rels/slide59.xml.rels><?xml version="1.0" encoding="UTF-8" standalone="yes"?>
<Relationships xmlns="http://schemas.openxmlformats.org/package/2006/relationships"><Relationship Id="rId9" Type="http://schemas.openxmlformats.org/officeDocument/2006/relationships/tags" Target="../tags/tag621.xml"/><Relationship Id="rId8" Type="http://schemas.openxmlformats.org/officeDocument/2006/relationships/tags" Target="../tags/tag620.xml"/><Relationship Id="rId7" Type="http://schemas.openxmlformats.org/officeDocument/2006/relationships/tags" Target="../tags/tag619.xml"/><Relationship Id="rId6" Type="http://schemas.openxmlformats.org/officeDocument/2006/relationships/tags" Target="../tags/tag618.xml"/><Relationship Id="rId5" Type="http://schemas.openxmlformats.org/officeDocument/2006/relationships/tags" Target="../tags/tag617.xml"/><Relationship Id="rId4" Type="http://schemas.openxmlformats.org/officeDocument/2006/relationships/tags" Target="../tags/tag616.xml"/><Relationship Id="rId3" Type="http://schemas.openxmlformats.org/officeDocument/2006/relationships/tags" Target="../tags/tag615.xml"/><Relationship Id="rId2" Type="http://schemas.openxmlformats.org/officeDocument/2006/relationships/tags" Target="../tags/tag614.xml"/><Relationship Id="rId16" Type="http://schemas.openxmlformats.org/officeDocument/2006/relationships/notesSlide" Target="../notesSlides/notesSlide28.xml"/><Relationship Id="rId15" Type="http://schemas.openxmlformats.org/officeDocument/2006/relationships/slideLayout" Target="../slideLayouts/slideLayout14.xml"/><Relationship Id="rId14" Type="http://schemas.openxmlformats.org/officeDocument/2006/relationships/tags" Target="../tags/tag626.xml"/><Relationship Id="rId13" Type="http://schemas.openxmlformats.org/officeDocument/2006/relationships/tags" Target="../tags/tag625.xml"/><Relationship Id="rId12" Type="http://schemas.openxmlformats.org/officeDocument/2006/relationships/tags" Target="../tags/tag624.xml"/><Relationship Id="rId11" Type="http://schemas.openxmlformats.org/officeDocument/2006/relationships/tags" Target="../tags/tag623.xml"/><Relationship Id="rId10" Type="http://schemas.openxmlformats.org/officeDocument/2006/relationships/tags" Target="../tags/tag622.xml"/><Relationship Id="rId1" Type="http://schemas.openxmlformats.org/officeDocument/2006/relationships/image" Target="../media/image56.emf"/></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3.xml"/><Relationship Id="rId1" Type="http://schemas.openxmlformats.org/officeDocument/2006/relationships/image" Target="../media/image1.png"/></Relationships>
</file>

<file path=ppt/slides/_rels/slide60.xml.rels><?xml version="1.0" encoding="UTF-8" standalone="yes"?>
<Relationships xmlns="http://schemas.openxmlformats.org/package/2006/relationships"><Relationship Id="rId9" Type="http://schemas.openxmlformats.org/officeDocument/2006/relationships/tags" Target="../tags/tag634.xml"/><Relationship Id="rId8" Type="http://schemas.openxmlformats.org/officeDocument/2006/relationships/tags" Target="../tags/tag633.xml"/><Relationship Id="rId7" Type="http://schemas.openxmlformats.org/officeDocument/2006/relationships/tags" Target="../tags/tag632.xml"/><Relationship Id="rId6" Type="http://schemas.openxmlformats.org/officeDocument/2006/relationships/tags" Target="../tags/tag631.xml"/><Relationship Id="rId5" Type="http://schemas.openxmlformats.org/officeDocument/2006/relationships/tags" Target="../tags/tag630.xml"/><Relationship Id="rId4" Type="http://schemas.openxmlformats.org/officeDocument/2006/relationships/tags" Target="../tags/tag629.xml"/><Relationship Id="rId3" Type="http://schemas.openxmlformats.org/officeDocument/2006/relationships/image" Target="../media/image57.jpeg"/><Relationship Id="rId21" Type="http://schemas.openxmlformats.org/officeDocument/2006/relationships/slideLayout" Target="../slideLayouts/slideLayout14.xml"/><Relationship Id="rId20" Type="http://schemas.openxmlformats.org/officeDocument/2006/relationships/tags" Target="../tags/tag644.xml"/><Relationship Id="rId2" Type="http://schemas.openxmlformats.org/officeDocument/2006/relationships/tags" Target="../tags/tag628.xml"/><Relationship Id="rId19" Type="http://schemas.openxmlformats.org/officeDocument/2006/relationships/tags" Target="../tags/tag643.xml"/><Relationship Id="rId18" Type="http://schemas.openxmlformats.org/officeDocument/2006/relationships/tags" Target="../tags/tag642.xml"/><Relationship Id="rId17" Type="http://schemas.openxmlformats.org/officeDocument/2006/relationships/tags" Target="../tags/tag641.xml"/><Relationship Id="rId16" Type="http://schemas.openxmlformats.org/officeDocument/2006/relationships/tags" Target="../tags/tag640.xml"/><Relationship Id="rId15" Type="http://schemas.openxmlformats.org/officeDocument/2006/relationships/tags" Target="../tags/tag639.xml"/><Relationship Id="rId14" Type="http://schemas.openxmlformats.org/officeDocument/2006/relationships/tags" Target="../tags/tag638.xml"/><Relationship Id="rId13" Type="http://schemas.openxmlformats.org/officeDocument/2006/relationships/image" Target="../media/image58.jpeg"/><Relationship Id="rId12" Type="http://schemas.openxmlformats.org/officeDocument/2006/relationships/tags" Target="../tags/tag637.xml"/><Relationship Id="rId11" Type="http://schemas.openxmlformats.org/officeDocument/2006/relationships/tags" Target="../tags/tag636.xml"/><Relationship Id="rId10" Type="http://schemas.openxmlformats.org/officeDocument/2006/relationships/tags" Target="../tags/tag635.xml"/><Relationship Id="rId1" Type="http://schemas.openxmlformats.org/officeDocument/2006/relationships/tags" Target="../tags/tag627.xml"/></Relationships>
</file>

<file path=ppt/slides/_rels/slide61.xml.rels><?xml version="1.0" encoding="UTF-8" standalone="yes"?>
<Relationships xmlns="http://schemas.openxmlformats.org/package/2006/relationships"><Relationship Id="rId4" Type="http://schemas.openxmlformats.org/officeDocument/2006/relationships/notesSlide" Target="../notesSlides/notesSlide29.xml"/><Relationship Id="rId3" Type="http://schemas.openxmlformats.org/officeDocument/2006/relationships/slideLayout" Target="../slideLayouts/slideLayout14.xml"/><Relationship Id="rId2" Type="http://schemas.openxmlformats.org/officeDocument/2006/relationships/image" Target="../media/image60.emf"/><Relationship Id="rId1" Type="http://schemas.openxmlformats.org/officeDocument/2006/relationships/image" Target="../media/image59.jpeg"/></Relationships>
</file>

<file path=ppt/slides/_rels/slide62.xml.rels><?xml version="1.0" encoding="UTF-8" standalone="yes"?>
<Relationships xmlns="http://schemas.openxmlformats.org/package/2006/relationships"><Relationship Id="rId9" Type="http://schemas.openxmlformats.org/officeDocument/2006/relationships/tags" Target="../tags/tag652.xml"/><Relationship Id="rId8" Type="http://schemas.openxmlformats.org/officeDocument/2006/relationships/tags" Target="../tags/tag651.xml"/><Relationship Id="rId7" Type="http://schemas.openxmlformats.org/officeDocument/2006/relationships/tags" Target="../tags/tag650.xml"/><Relationship Id="rId6" Type="http://schemas.openxmlformats.org/officeDocument/2006/relationships/tags" Target="../tags/tag649.xml"/><Relationship Id="rId5" Type="http://schemas.openxmlformats.org/officeDocument/2006/relationships/tags" Target="../tags/tag648.xml"/><Relationship Id="rId4" Type="http://schemas.openxmlformats.org/officeDocument/2006/relationships/tags" Target="../tags/tag647.xml"/><Relationship Id="rId3" Type="http://schemas.openxmlformats.org/officeDocument/2006/relationships/image" Target="../media/image61.jpeg"/><Relationship Id="rId21" Type="http://schemas.openxmlformats.org/officeDocument/2006/relationships/slideLayout" Target="../slideLayouts/slideLayout14.xml"/><Relationship Id="rId20" Type="http://schemas.openxmlformats.org/officeDocument/2006/relationships/tags" Target="../tags/tag662.xml"/><Relationship Id="rId2" Type="http://schemas.openxmlformats.org/officeDocument/2006/relationships/tags" Target="../tags/tag646.xml"/><Relationship Id="rId19" Type="http://schemas.openxmlformats.org/officeDocument/2006/relationships/tags" Target="../tags/tag661.xml"/><Relationship Id="rId18" Type="http://schemas.openxmlformats.org/officeDocument/2006/relationships/tags" Target="../tags/tag660.xml"/><Relationship Id="rId17" Type="http://schemas.openxmlformats.org/officeDocument/2006/relationships/tags" Target="../tags/tag659.xml"/><Relationship Id="rId16" Type="http://schemas.openxmlformats.org/officeDocument/2006/relationships/tags" Target="../tags/tag658.xml"/><Relationship Id="rId15" Type="http://schemas.openxmlformats.org/officeDocument/2006/relationships/tags" Target="../tags/tag657.xml"/><Relationship Id="rId14" Type="http://schemas.openxmlformats.org/officeDocument/2006/relationships/tags" Target="../tags/tag656.xml"/><Relationship Id="rId13" Type="http://schemas.openxmlformats.org/officeDocument/2006/relationships/image" Target="../media/image62.jpeg"/><Relationship Id="rId12" Type="http://schemas.openxmlformats.org/officeDocument/2006/relationships/tags" Target="../tags/tag655.xml"/><Relationship Id="rId11" Type="http://schemas.openxmlformats.org/officeDocument/2006/relationships/tags" Target="../tags/tag654.xml"/><Relationship Id="rId10" Type="http://schemas.openxmlformats.org/officeDocument/2006/relationships/tags" Target="../tags/tag653.xml"/><Relationship Id="rId1" Type="http://schemas.openxmlformats.org/officeDocument/2006/relationships/tags" Target="../tags/tag645.xml"/></Relationships>
</file>

<file path=ppt/slides/_rels/slide63.xml.rels><?xml version="1.0" encoding="UTF-8" standalone="yes"?>
<Relationships xmlns="http://schemas.openxmlformats.org/package/2006/relationships"><Relationship Id="rId9" Type="http://schemas.openxmlformats.org/officeDocument/2006/relationships/notesSlide" Target="../notesSlides/notesSlide30.xml"/><Relationship Id="rId8" Type="http://schemas.openxmlformats.org/officeDocument/2006/relationships/slideLayout" Target="../slideLayouts/slideLayout14.xml"/><Relationship Id="rId7" Type="http://schemas.openxmlformats.org/officeDocument/2006/relationships/tags" Target="../tags/tag669.xml"/><Relationship Id="rId6" Type="http://schemas.openxmlformats.org/officeDocument/2006/relationships/tags" Target="../tags/tag668.xml"/><Relationship Id="rId5" Type="http://schemas.openxmlformats.org/officeDocument/2006/relationships/tags" Target="../tags/tag667.xml"/><Relationship Id="rId4" Type="http://schemas.openxmlformats.org/officeDocument/2006/relationships/tags" Target="../tags/tag666.xml"/><Relationship Id="rId3" Type="http://schemas.openxmlformats.org/officeDocument/2006/relationships/tags" Target="../tags/tag665.xml"/><Relationship Id="rId2" Type="http://schemas.openxmlformats.org/officeDocument/2006/relationships/tags" Target="../tags/tag664.xml"/><Relationship Id="rId1" Type="http://schemas.openxmlformats.org/officeDocument/2006/relationships/tags" Target="../tags/tag663.xml"/></Relationships>
</file>

<file path=ppt/slides/_rels/slide64.xml.rels><?xml version="1.0" encoding="UTF-8" standalone="yes"?>
<Relationships xmlns="http://schemas.openxmlformats.org/package/2006/relationships"><Relationship Id="rId9" Type="http://schemas.openxmlformats.org/officeDocument/2006/relationships/notesSlide" Target="../notesSlides/notesSlide31.xml"/><Relationship Id="rId8" Type="http://schemas.openxmlformats.org/officeDocument/2006/relationships/slideLayout" Target="../slideLayouts/slideLayout14.xml"/><Relationship Id="rId7" Type="http://schemas.openxmlformats.org/officeDocument/2006/relationships/tags" Target="../tags/tag676.xml"/><Relationship Id="rId6" Type="http://schemas.openxmlformats.org/officeDocument/2006/relationships/tags" Target="../tags/tag675.xml"/><Relationship Id="rId5" Type="http://schemas.openxmlformats.org/officeDocument/2006/relationships/tags" Target="../tags/tag674.xml"/><Relationship Id="rId4" Type="http://schemas.openxmlformats.org/officeDocument/2006/relationships/tags" Target="../tags/tag673.xml"/><Relationship Id="rId3" Type="http://schemas.openxmlformats.org/officeDocument/2006/relationships/tags" Target="../tags/tag672.xml"/><Relationship Id="rId2" Type="http://schemas.openxmlformats.org/officeDocument/2006/relationships/tags" Target="../tags/tag671.xml"/><Relationship Id="rId1" Type="http://schemas.openxmlformats.org/officeDocument/2006/relationships/tags" Target="../tags/tag670.xml"/></Relationships>
</file>

<file path=ppt/slides/_rels/slide65.xml.rels><?xml version="1.0" encoding="UTF-8" standalone="yes"?>
<Relationships xmlns="http://schemas.openxmlformats.org/package/2006/relationships"><Relationship Id="rId9" Type="http://schemas.openxmlformats.org/officeDocument/2006/relationships/tags" Target="../tags/tag685.xml"/><Relationship Id="rId8" Type="http://schemas.openxmlformats.org/officeDocument/2006/relationships/tags" Target="../tags/tag684.xml"/><Relationship Id="rId7" Type="http://schemas.openxmlformats.org/officeDocument/2006/relationships/tags" Target="../tags/tag683.xml"/><Relationship Id="rId6" Type="http://schemas.openxmlformats.org/officeDocument/2006/relationships/tags" Target="../tags/tag682.xml"/><Relationship Id="rId5" Type="http://schemas.openxmlformats.org/officeDocument/2006/relationships/tags" Target="../tags/tag681.xml"/><Relationship Id="rId4" Type="http://schemas.openxmlformats.org/officeDocument/2006/relationships/tags" Target="../tags/tag680.xml"/><Relationship Id="rId3" Type="http://schemas.openxmlformats.org/officeDocument/2006/relationships/tags" Target="../tags/tag679.xml"/><Relationship Id="rId23" Type="http://schemas.openxmlformats.org/officeDocument/2006/relationships/slideLayout" Target="../slideLayouts/slideLayout14.xml"/><Relationship Id="rId22" Type="http://schemas.openxmlformats.org/officeDocument/2006/relationships/image" Target="../media/image63.jpeg"/><Relationship Id="rId21" Type="http://schemas.openxmlformats.org/officeDocument/2006/relationships/tags" Target="../tags/tag697.xml"/><Relationship Id="rId20" Type="http://schemas.openxmlformats.org/officeDocument/2006/relationships/tags" Target="../tags/tag696.xml"/><Relationship Id="rId2" Type="http://schemas.openxmlformats.org/officeDocument/2006/relationships/tags" Target="../tags/tag678.xml"/><Relationship Id="rId19" Type="http://schemas.openxmlformats.org/officeDocument/2006/relationships/tags" Target="../tags/tag695.xml"/><Relationship Id="rId18" Type="http://schemas.openxmlformats.org/officeDocument/2006/relationships/tags" Target="../tags/tag694.xml"/><Relationship Id="rId17" Type="http://schemas.openxmlformats.org/officeDocument/2006/relationships/tags" Target="../tags/tag693.xml"/><Relationship Id="rId16" Type="http://schemas.openxmlformats.org/officeDocument/2006/relationships/tags" Target="../tags/tag692.xml"/><Relationship Id="rId15" Type="http://schemas.openxmlformats.org/officeDocument/2006/relationships/tags" Target="../tags/tag691.xml"/><Relationship Id="rId14" Type="http://schemas.openxmlformats.org/officeDocument/2006/relationships/tags" Target="../tags/tag690.xml"/><Relationship Id="rId13" Type="http://schemas.openxmlformats.org/officeDocument/2006/relationships/tags" Target="../tags/tag689.xml"/><Relationship Id="rId12" Type="http://schemas.openxmlformats.org/officeDocument/2006/relationships/tags" Target="../tags/tag688.xml"/><Relationship Id="rId11" Type="http://schemas.openxmlformats.org/officeDocument/2006/relationships/tags" Target="../tags/tag687.xml"/><Relationship Id="rId10" Type="http://schemas.openxmlformats.org/officeDocument/2006/relationships/tags" Target="../tags/tag686.xml"/><Relationship Id="rId1" Type="http://schemas.openxmlformats.org/officeDocument/2006/relationships/tags" Target="../tags/tag677.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3.xml"/><Relationship Id="rId1" Type="http://schemas.openxmlformats.org/officeDocument/2006/relationships/image" Target="../media/image1.png"/></Relationships>
</file>

<file path=ppt/slides/_rels/slide67.xml.rels><?xml version="1.0" encoding="UTF-8" standalone="yes"?>
<Relationships xmlns="http://schemas.openxmlformats.org/package/2006/relationships"><Relationship Id="rId9" Type="http://schemas.openxmlformats.org/officeDocument/2006/relationships/tags" Target="../tags/tag706.xml"/><Relationship Id="rId8" Type="http://schemas.openxmlformats.org/officeDocument/2006/relationships/tags" Target="../tags/tag705.xml"/><Relationship Id="rId7" Type="http://schemas.openxmlformats.org/officeDocument/2006/relationships/tags" Target="../tags/tag704.xml"/><Relationship Id="rId6" Type="http://schemas.openxmlformats.org/officeDocument/2006/relationships/tags" Target="../tags/tag703.xml"/><Relationship Id="rId5" Type="http://schemas.openxmlformats.org/officeDocument/2006/relationships/tags" Target="../tags/tag702.xml"/><Relationship Id="rId4" Type="http://schemas.openxmlformats.org/officeDocument/2006/relationships/tags" Target="../tags/tag701.xml"/><Relationship Id="rId3" Type="http://schemas.openxmlformats.org/officeDocument/2006/relationships/tags" Target="../tags/tag700.xml"/><Relationship Id="rId2" Type="http://schemas.openxmlformats.org/officeDocument/2006/relationships/tags" Target="../tags/tag699.xml"/><Relationship Id="rId18" Type="http://schemas.openxmlformats.org/officeDocument/2006/relationships/notesSlide" Target="../notesSlides/notesSlide33.xml"/><Relationship Id="rId17" Type="http://schemas.openxmlformats.org/officeDocument/2006/relationships/slideLayout" Target="../slideLayouts/slideLayout14.xml"/><Relationship Id="rId16" Type="http://schemas.openxmlformats.org/officeDocument/2006/relationships/tags" Target="../tags/tag713.xml"/><Relationship Id="rId15" Type="http://schemas.openxmlformats.org/officeDocument/2006/relationships/tags" Target="../tags/tag712.xml"/><Relationship Id="rId14" Type="http://schemas.openxmlformats.org/officeDocument/2006/relationships/tags" Target="../tags/tag711.xml"/><Relationship Id="rId13" Type="http://schemas.openxmlformats.org/officeDocument/2006/relationships/tags" Target="../tags/tag710.xml"/><Relationship Id="rId12" Type="http://schemas.openxmlformats.org/officeDocument/2006/relationships/tags" Target="../tags/tag709.xml"/><Relationship Id="rId11" Type="http://schemas.openxmlformats.org/officeDocument/2006/relationships/tags" Target="../tags/tag708.xml"/><Relationship Id="rId10" Type="http://schemas.openxmlformats.org/officeDocument/2006/relationships/tags" Target="../tags/tag707.xml"/><Relationship Id="rId1" Type="http://schemas.openxmlformats.org/officeDocument/2006/relationships/tags" Target="../tags/tag698.xml"/></Relationships>
</file>

<file path=ppt/slides/_rels/slide68.xml.rels><?xml version="1.0" encoding="UTF-8" standalone="yes"?>
<Relationships xmlns="http://schemas.openxmlformats.org/package/2006/relationships"><Relationship Id="rId9" Type="http://schemas.openxmlformats.org/officeDocument/2006/relationships/tags" Target="../tags/tag722.xml"/><Relationship Id="rId8" Type="http://schemas.openxmlformats.org/officeDocument/2006/relationships/tags" Target="../tags/tag721.xml"/><Relationship Id="rId7" Type="http://schemas.openxmlformats.org/officeDocument/2006/relationships/tags" Target="../tags/tag720.xml"/><Relationship Id="rId6" Type="http://schemas.openxmlformats.org/officeDocument/2006/relationships/tags" Target="../tags/tag719.xml"/><Relationship Id="rId5" Type="http://schemas.openxmlformats.org/officeDocument/2006/relationships/tags" Target="../tags/tag718.xml"/><Relationship Id="rId4" Type="http://schemas.openxmlformats.org/officeDocument/2006/relationships/tags" Target="../tags/tag717.xml"/><Relationship Id="rId3" Type="http://schemas.openxmlformats.org/officeDocument/2006/relationships/tags" Target="../tags/tag716.xml"/><Relationship Id="rId2" Type="http://schemas.openxmlformats.org/officeDocument/2006/relationships/tags" Target="../tags/tag715.xml"/><Relationship Id="rId12" Type="http://schemas.openxmlformats.org/officeDocument/2006/relationships/slideLayout" Target="../slideLayouts/slideLayout14.xml"/><Relationship Id="rId11" Type="http://schemas.openxmlformats.org/officeDocument/2006/relationships/tags" Target="../tags/tag724.xml"/><Relationship Id="rId10" Type="http://schemas.openxmlformats.org/officeDocument/2006/relationships/tags" Target="../tags/tag723.xml"/><Relationship Id="rId1" Type="http://schemas.openxmlformats.org/officeDocument/2006/relationships/tags" Target="../tags/tag714.xml"/></Relationships>
</file>

<file path=ppt/slides/_rels/slide69.xml.rels><?xml version="1.0" encoding="UTF-8" standalone="yes"?>
<Relationships xmlns="http://schemas.openxmlformats.org/package/2006/relationships"><Relationship Id="rId9" Type="http://schemas.openxmlformats.org/officeDocument/2006/relationships/notesSlide" Target="../notesSlides/notesSlide34.xml"/><Relationship Id="rId8" Type="http://schemas.openxmlformats.org/officeDocument/2006/relationships/slideLayout" Target="../slideLayouts/slideLayout14.xml"/><Relationship Id="rId7" Type="http://schemas.openxmlformats.org/officeDocument/2006/relationships/tags" Target="../tags/tag731.xml"/><Relationship Id="rId6" Type="http://schemas.openxmlformats.org/officeDocument/2006/relationships/tags" Target="../tags/tag730.xml"/><Relationship Id="rId5" Type="http://schemas.openxmlformats.org/officeDocument/2006/relationships/tags" Target="../tags/tag729.xml"/><Relationship Id="rId4" Type="http://schemas.openxmlformats.org/officeDocument/2006/relationships/tags" Target="../tags/tag728.xml"/><Relationship Id="rId3" Type="http://schemas.openxmlformats.org/officeDocument/2006/relationships/tags" Target="../tags/tag727.xml"/><Relationship Id="rId2" Type="http://schemas.openxmlformats.org/officeDocument/2006/relationships/tags" Target="../tags/tag726.xml"/><Relationship Id="rId1" Type="http://schemas.openxmlformats.org/officeDocument/2006/relationships/tags" Target="../tags/tag725.xml"/></Relationships>
</file>

<file path=ppt/slides/_rels/slide7.xml.rels><?xml version="1.0" encoding="UTF-8" standalone="yes"?>
<Relationships xmlns="http://schemas.openxmlformats.org/package/2006/relationships"><Relationship Id="rId9" Type="http://schemas.openxmlformats.org/officeDocument/2006/relationships/tags" Target="../tags/tag134.xml"/><Relationship Id="rId8" Type="http://schemas.openxmlformats.org/officeDocument/2006/relationships/tags" Target="../tags/tag133.xml"/><Relationship Id="rId7" Type="http://schemas.openxmlformats.org/officeDocument/2006/relationships/tags" Target="../tags/tag132.xml"/><Relationship Id="rId6" Type="http://schemas.openxmlformats.org/officeDocument/2006/relationships/tags" Target="../tags/tag131.xml"/><Relationship Id="rId5" Type="http://schemas.openxmlformats.org/officeDocument/2006/relationships/tags" Target="../tags/tag130.xml"/><Relationship Id="rId4" Type="http://schemas.openxmlformats.org/officeDocument/2006/relationships/tags" Target="../tags/tag129.xml"/><Relationship Id="rId3" Type="http://schemas.openxmlformats.org/officeDocument/2006/relationships/tags" Target="../tags/tag128.xml"/><Relationship Id="rId25" Type="http://schemas.openxmlformats.org/officeDocument/2006/relationships/slideLayout" Target="../slideLayouts/slideLayout14.xml"/><Relationship Id="rId24" Type="http://schemas.openxmlformats.org/officeDocument/2006/relationships/tags" Target="../tags/tag149.xml"/><Relationship Id="rId23" Type="http://schemas.openxmlformats.org/officeDocument/2006/relationships/tags" Target="../tags/tag148.xml"/><Relationship Id="rId22" Type="http://schemas.openxmlformats.org/officeDocument/2006/relationships/tags" Target="../tags/tag147.xml"/><Relationship Id="rId21" Type="http://schemas.openxmlformats.org/officeDocument/2006/relationships/tags" Target="../tags/tag146.xml"/><Relationship Id="rId20" Type="http://schemas.openxmlformats.org/officeDocument/2006/relationships/tags" Target="../tags/tag145.xml"/><Relationship Id="rId2" Type="http://schemas.openxmlformats.org/officeDocument/2006/relationships/tags" Target="../tags/tag127.xml"/><Relationship Id="rId19" Type="http://schemas.openxmlformats.org/officeDocument/2006/relationships/tags" Target="../tags/tag144.xml"/><Relationship Id="rId18" Type="http://schemas.openxmlformats.org/officeDocument/2006/relationships/tags" Target="../tags/tag143.xml"/><Relationship Id="rId17" Type="http://schemas.openxmlformats.org/officeDocument/2006/relationships/tags" Target="../tags/tag142.xml"/><Relationship Id="rId16" Type="http://schemas.openxmlformats.org/officeDocument/2006/relationships/tags" Target="../tags/tag141.xml"/><Relationship Id="rId15" Type="http://schemas.openxmlformats.org/officeDocument/2006/relationships/tags" Target="../tags/tag140.xml"/><Relationship Id="rId14" Type="http://schemas.openxmlformats.org/officeDocument/2006/relationships/tags" Target="../tags/tag139.xml"/><Relationship Id="rId13" Type="http://schemas.openxmlformats.org/officeDocument/2006/relationships/tags" Target="../tags/tag138.xml"/><Relationship Id="rId12" Type="http://schemas.openxmlformats.org/officeDocument/2006/relationships/tags" Target="../tags/tag137.xml"/><Relationship Id="rId11" Type="http://schemas.openxmlformats.org/officeDocument/2006/relationships/tags" Target="../tags/tag136.xml"/><Relationship Id="rId10" Type="http://schemas.openxmlformats.org/officeDocument/2006/relationships/tags" Target="../tags/tag135.xml"/><Relationship Id="rId1" Type="http://schemas.openxmlformats.org/officeDocument/2006/relationships/tags" Target="../tags/tag126.xml"/></Relationships>
</file>

<file path=ppt/slides/_rels/slide70.xml.rels><?xml version="1.0" encoding="UTF-8" standalone="yes"?>
<Relationships xmlns="http://schemas.openxmlformats.org/package/2006/relationships"><Relationship Id="rId9" Type="http://schemas.openxmlformats.org/officeDocument/2006/relationships/notesSlide" Target="../notesSlides/notesSlide35.xml"/><Relationship Id="rId8" Type="http://schemas.openxmlformats.org/officeDocument/2006/relationships/slideLayout" Target="../slideLayouts/slideLayout14.xml"/><Relationship Id="rId7" Type="http://schemas.openxmlformats.org/officeDocument/2006/relationships/tags" Target="../tags/tag738.xml"/><Relationship Id="rId6" Type="http://schemas.openxmlformats.org/officeDocument/2006/relationships/tags" Target="../tags/tag737.xml"/><Relationship Id="rId5" Type="http://schemas.openxmlformats.org/officeDocument/2006/relationships/tags" Target="../tags/tag736.xml"/><Relationship Id="rId4" Type="http://schemas.openxmlformats.org/officeDocument/2006/relationships/tags" Target="../tags/tag735.xml"/><Relationship Id="rId3" Type="http://schemas.openxmlformats.org/officeDocument/2006/relationships/tags" Target="../tags/tag734.xml"/><Relationship Id="rId2" Type="http://schemas.openxmlformats.org/officeDocument/2006/relationships/tags" Target="../tags/tag733.xml"/><Relationship Id="rId1" Type="http://schemas.openxmlformats.org/officeDocument/2006/relationships/tags" Target="../tags/tag732.xml"/></Relationships>
</file>

<file path=ppt/slides/_rels/slide71.xml.rels><?xml version="1.0" encoding="UTF-8" standalone="yes"?>
<Relationships xmlns="http://schemas.openxmlformats.org/package/2006/relationships"><Relationship Id="rId9" Type="http://schemas.openxmlformats.org/officeDocument/2006/relationships/tags" Target="../tags/tag747.xml"/><Relationship Id="rId8" Type="http://schemas.openxmlformats.org/officeDocument/2006/relationships/tags" Target="../tags/tag746.xml"/><Relationship Id="rId7" Type="http://schemas.openxmlformats.org/officeDocument/2006/relationships/tags" Target="../tags/tag745.xml"/><Relationship Id="rId6" Type="http://schemas.openxmlformats.org/officeDocument/2006/relationships/tags" Target="../tags/tag744.xml"/><Relationship Id="rId5" Type="http://schemas.openxmlformats.org/officeDocument/2006/relationships/tags" Target="../tags/tag743.xml"/><Relationship Id="rId4" Type="http://schemas.openxmlformats.org/officeDocument/2006/relationships/tags" Target="../tags/tag742.xml"/><Relationship Id="rId3" Type="http://schemas.openxmlformats.org/officeDocument/2006/relationships/tags" Target="../tags/tag741.xml"/><Relationship Id="rId23" Type="http://schemas.openxmlformats.org/officeDocument/2006/relationships/slideLayout" Target="../slideLayouts/slideLayout14.xml"/><Relationship Id="rId22" Type="http://schemas.openxmlformats.org/officeDocument/2006/relationships/image" Target="../media/image64.jpeg"/><Relationship Id="rId21" Type="http://schemas.openxmlformats.org/officeDocument/2006/relationships/tags" Target="../tags/tag759.xml"/><Relationship Id="rId20" Type="http://schemas.openxmlformats.org/officeDocument/2006/relationships/tags" Target="../tags/tag758.xml"/><Relationship Id="rId2" Type="http://schemas.openxmlformats.org/officeDocument/2006/relationships/tags" Target="../tags/tag740.xml"/><Relationship Id="rId19" Type="http://schemas.openxmlformats.org/officeDocument/2006/relationships/tags" Target="../tags/tag757.xml"/><Relationship Id="rId18" Type="http://schemas.openxmlformats.org/officeDocument/2006/relationships/tags" Target="../tags/tag756.xml"/><Relationship Id="rId17" Type="http://schemas.openxmlformats.org/officeDocument/2006/relationships/tags" Target="../tags/tag755.xml"/><Relationship Id="rId16" Type="http://schemas.openxmlformats.org/officeDocument/2006/relationships/tags" Target="../tags/tag754.xml"/><Relationship Id="rId15" Type="http://schemas.openxmlformats.org/officeDocument/2006/relationships/tags" Target="../tags/tag753.xml"/><Relationship Id="rId14" Type="http://schemas.openxmlformats.org/officeDocument/2006/relationships/tags" Target="../tags/tag752.xml"/><Relationship Id="rId13" Type="http://schemas.openxmlformats.org/officeDocument/2006/relationships/tags" Target="../tags/tag751.xml"/><Relationship Id="rId12" Type="http://schemas.openxmlformats.org/officeDocument/2006/relationships/tags" Target="../tags/tag750.xml"/><Relationship Id="rId11" Type="http://schemas.openxmlformats.org/officeDocument/2006/relationships/tags" Target="../tags/tag749.xml"/><Relationship Id="rId10" Type="http://schemas.openxmlformats.org/officeDocument/2006/relationships/tags" Target="../tags/tag748.xml"/><Relationship Id="rId1" Type="http://schemas.openxmlformats.org/officeDocument/2006/relationships/tags" Target="../tags/tag739.xml"/></Relationships>
</file>

<file path=ppt/slides/_rels/slide72.xml.rels><?xml version="1.0" encoding="UTF-8" standalone="yes"?>
<Relationships xmlns="http://schemas.openxmlformats.org/package/2006/relationships"><Relationship Id="rId4" Type="http://schemas.openxmlformats.org/officeDocument/2006/relationships/slideLayout" Target="../slideLayouts/slideLayout14.xml"/><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image" Target="../media/image65.jpeg"/></Relationships>
</file>

<file path=ppt/slides/_rels/slide73.xml.rels><?xml version="1.0" encoding="UTF-8" standalone="yes"?>
<Relationships xmlns="http://schemas.openxmlformats.org/package/2006/relationships"><Relationship Id="rId9" Type="http://schemas.openxmlformats.org/officeDocument/2006/relationships/notesSlide" Target="../notesSlides/notesSlide36.xml"/><Relationship Id="rId8" Type="http://schemas.openxmlformats.org/officeDocument/2006/relationships/slideLayout" Target="../slideLayouts/slideLayout14.xml"/><Relationship Id="rId7" Type="http://schemas.openxmlformats.org/officeDocument/2006/relationships/tags" Target="../tags/tag766.xml"/><Relationship Id="rId6" Type="http://schemas.openxmlformats.org/officeDocument/2006/relationships/tags" Target="../tags/tag765.xml"/><Relationship Id="rId5" Type="http://schemas.openxmlformats.org/officeDocument/2006/relationships/tags" Target="../tags/tag764.xml"/><Relationship Id="rId4" Type="http://schemas.openxmlformats.org/officeDocument/2006/relationships/tags" Target="../tags/tag763.xml"/><Relationship Id="rId3" Type="http://schemas.openxmlformats.org/officeDocument/2006/relationships/tags" Target="../tags/tag762.xml"/><Relationship Id="rId2" Type="http://schemas.openxmlformats.org/officeDocument/2006/relationships/tags" Target="../tags/tag761.xml"/><Relationship Id="rId1" Type="http://schemas.openxmlformats.org/officeDocument/2006/relationships/tags" Target="../tags/tag760.xml"/></Relationships>
</file>

<file path=ppt/slides/_rels/slide74.xml.rels><?xml version="1.0" encoding="UTF-8" standalone="yes"?>
<Relationships xmlns="http://schemas.openxmlformats.org/package/2006/relationships"><Relationship Id="rId9" Type="http://schemas.openxmlformats.org/officeDocument/2006/relationships/notesSlide" Target="../notesSlides/notesSlide37.xml"/><Relationship Id="rId8" Type="http://schemas.openxmlformats.org/officeDocument/2006/relationships/slideLayout" Target="../slideLayouts/slideLayout14.xml"/><Relationship Id="rId7" Type="http://schemas.openxmlformats.org/officeDocument/2006/relationships/tags" Target="../tags/tag773.xml"/><Relationship Id="rId6" Type="http://schemas.openxmlformats.org/officeDocument/2006/relationships/tags" Target="../tags/tag772.xml"/><Relationship Id="rId5" Type="http://schemas.openxmlformats.org/officeDocument/2006/relationships/tags" Target="../tags/tag771.xml"/><Relationship Id="rId4" Type="http://schemas.openxmlformats.org/officeDocument/2006/relationships/tags" Target="../tags/tag770.xml"/><Relationship Id="rId3" Type="http://schemas.openxmlformats.org/officeDocument/2006/relationships/tags" Target="../tags/tag769.xml"/><Relationship Id="rId2" Type="http://schemas.openxmlformats.org/officeDocument/2006/relationships/tags" Target="../tags/tag768.xml"/><Relationship Id="rId1" Type="http://schemas.openxmlformats.org/officeDocument/2006/relationships/tags" Target="../tags/tag767.xml"/></Relationships>
</file>

<file path=ppt/slides/_rels/slide75.xml.rels><?xml version="1.0" encoding="UTF-8" standalone="yes"?>
<Relationships xmlns="http://schemas.openxmlformats.org/package/2006/relationships"><Relationship Id="rId9" Type="http://schemas.openxmlformats.org/officeDocument/2006/relationships/tags" Target="../tags/tag782.xml"/><Relationship Id="rId8" Type="http://schemas.openxmlformats.org/officeDocument/2006/relationships/tags" Target="../tags/tag781.xml"/><Relationship Id="rId7" Type="http://schemas.openxmlformats.org/officeDocument/2006/relationships/tags" Target="../tags/tag780.xml"/><Relationship Id="rId6" Type="http://schemas.openxmlformats.org/officeDocument/2006/relationships/tags" Target="../tags/tag779.xml"/><Relationship Id="rId5" Type="http://schemas.openxmlformats.org/officeDocument/2006/relationships/tags" Target="../tags/tag778.xml"/><Relationship Id="rId4" Type="http://schemas.openxmlformats.org/officeDocument/2006/relationships/tags" Target="../tags/tag777.xml"/><Relationship Id="rId3" Type="http://schemas.openxmlformats.org/officeDocument/2006/relationships/tags" Target="../tags/tag776.xml"/><Relationship Id="rId23" Type="http://schemas.openxmlformats.org/officeDocument/2006/relationships/slideLayout" Target="../slideLayouts/slideLayout14.xml"/><Relationship Id="rId22" Type="http://schemas.openxmlformats.org/officeDocument/2006/relationships/image" Target="../media/image68.jpeg"/><Relationship Id="rId21" Type="http://schemas.openxmlformats.org/officeDocument/2006/relationships/tags" Target="../tags/tag794.xml"/><Relationship Id="rId20" Type="http://schemas.openxmlformats.org/officeDocument/2006/relationships/tags" Target="../tags/tag793.xml"/><Relationship Id="rId2" Type="http://schemas.openxmlformats.org/officeDocument/2006/relationships/tags" Target="../tags/tag775.xml"/><Relationship Id="rId19" Type="http://schemas.openxmlformats.org/officeDocument/2006/relationships/tags" Target="../tags/tag792.xml"/><Relationship Id="rId18" Type="http://schemas.openxmlformats.org/officeDocument/2006/relationships/tags" Target="../tags/tag791.xml"/><Relationship Id="rId17" Type="http://schemas.openxmlformats.org/officeDocument/2006/relationships/tags" Target="../tags/tag790.xml"/><Relationship Id="rId16" Type="http://schemas.openxmlformats.org/officeDocument/2006/relationships/tags" Target="../tags/tag789.xml"/><Relationship Id="rId15" Type="http://schemas.openxmlformats.org/officeDocument/2006/relationships/tags" Target="../tags/tag788.xml"/><Relationship Id="rId14" Type="http://schemas.openxmlformats.org/officeDocument/2006/relationships/tags" Target="../tags/tag787.xml"/><Relationship Id="rId13" Type="http://schemas.openxmlformats.org/officeDocument/2006/relationships/tags" Target="../tags/tag786.xml"/><Relationship Id="rId12" Type="http://schemas.openxmlformats.org/officeDocument/2006/relationships/tags" Target="../tags/tag785.xml"/><Relationship Id="rId11" Type="http://schemas.openxmlformats.org/officeDocument/2006/relationships/tags" Target="../tags/tag784.xml"/><Relationship Id="rId10" Type="http://schemas.openxmlformats.org/officeDocument/2006/relationships/tags" Target="../tags/tag783.xml"/><Relationship Id="rId1" Type="http://schemas.openxmlformats.org/officeDocument/2006/relationships/tags" Target="../tags/tag774.xml"/></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image" Target="../media/image69.png"/></Relationships>
</file>

<file path=ppt/slides/_rels/slide77.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71.png"/><Relationship Id="rId1" Type="http://schemas.openxmlformats.org/officeDocument/2006/relationships/image" Target="../media/image70.jpeg"/></Relationships>
</file>

<file path=ppt/slides/_rels/slide78.xml.rels><?xml version="1.0" encoding="UTF-8" standalone="yes"?>
<Relationships xmlns="http://schemas.openxmlformats.org/package/2006/relationships"><Relationship Id="rId9" Type="http://schemas.openxmlformats.org/officeDocument/2006/relationships/notesSlide" Target="../notesSlides/notesSlide38.xml"/><Relationship Id="rId8" Type="http://schemas.openxmlformats.org/officeDocument/2006/relationships/slideLayout" Target="../slideLayouts/slideLayout14.xml"/><Relationship Id="rId7" Type="http://schemas.openxmlformats.org/officeDocument/2006/relationships/tags" Target="../tags/tag801.xml"/><Relationship Id="rId6" Type="http://schemas.openxmlformats.org/officeDocument/2006/relationships/tags" Target="../tags/tag800.xml"/><Relationship Id="rId5" Type="http://schemas.openxmlformats.org/officeDocument/2006/relationships/tags" Target="../tags/tag799.xml"/><Relationship Id="rId4" Type="http://schemas.openxmlformats.org/officeDocument/2006/relationships/tags" Target="../tags/tag798.xml"/><Relationship Id="rId3" Type="http://schemas.openxmlformats.org/officeDocument/2006/relationships/tags" Target="../tags/tag797.xml"/><Relationship Id="rId2" Type="http://schemas.openxmlformats.org/officeDocument/2006/relationships/tags" Target="../tags/tag796.xml"/><Relationship Id="rId1" Type="http://schemas.openxmlformats.org/officeDocument/2006/relationships/tags" Target="../tags/tag795.xml"/></Relationships>
</file>

<file path=ppt/slides/_rels/slide79.xml.rels><?xml version="1.0" encoding="UTF-8" standalone="yes"?>
<Relationships xmlns="http://schemas.openxmlformats.org/package/2006/relationships"><Relationship Id="rId9" Type="http://schemas.openxmlformats.org/officeDocument/2006/relationships/notesSlide" Target="../notesSlides/notesSlide39.xml"/><Relationship Id="rId8" Type="http://schemas.openxmlformats.org/officeDocument/2006/relationships/slideLayout" Target="../slideLayouts/slideLayout14.xml"/><Relationship Id="rId7" Type="http://schemas.openxmlformats.org/officeDocument/2006/relationships/tags" Target="../tags/tag808.xml"/><Relationship Id="rId6" Type="http://schemas.openxmlformats.org/officeDocument/2006/relationships/tags" Target="../tags/tag807.xml"/><Relationship Id="rId5" Type="http://schemas.openxmlformats.org/officeDocument/2006/relationships/tags" Target="../tags/tag806.xml"/><Relationship Id="rId4" Type="http://schemas.openxmlformats.org/officeDocument/2006/relationships/tags" Target="../tags/tag805.xml"/><Relationship Id="rId3" Type="http://schemas.openxmlformats.org/officeDocument/2006/relationships/tags" Target="../tags/tag804.xml"/><Relationship Id="rId2" Type="http://schemas.openxmlformats.org/officeDocument/2006/relationships/tags" Target="../tags/tag803.xml"/><Relationship Id="rId1" Type="http://schemas.openxmlformats.org/officeDocument/2006/relationships/tags" Target="../tags/tag802.xml"/></Relationships>
</file>

<file path=ppt/slides/_rels/slide8.xml.rels><?xml version="1.0" encoding="UTF-8" standalone="yes"?>
<Relationships xmlns="http://schemas.openxmlformats.org/package/2006/relationships"><Relationship Id="rId9" Type="http://schemas.openxmlformats.org/officeDocument/2006/relationships/tags" Target="../tags/tag158.xml"/><Relationship Id="rId8" Type="http://schemas.openxmlformats.org/officeDocument/2006/relationships/tags" Target="../tags/tag157.xml"/><Relationship Id="rId7" Type="http://schemas.openxmlformats.org/officeDocument/2006/relationships/tags" Target="../tags/tag156.xml"/><Relationship Id="rId6" Type="http://schemas.openxmlformats.org/officeDocument/2006/relationships/tags" Target="../tags/tag155.xml"/><Relationship Id="rId5" Type="http://schemas.openxmlformats.org/officeDocument/2006/relationships/tags" Target="../tags/tag154.xml"/><Relationship Id="rId4" Type="http://schemas.openxmlformats.org/officeDocument/2006/relationships/tags" Target="../tags/tag153.xml"/><Relationship Id="rId34" Type="http://schemas.openxmlformats.org/officeDocument/2006/relationships/slideLayout" Target="../slideLayouts/slideLayout14.xml"/><Relationship Id="rId33" Type="http://schemas.openxmlformats.org/officeDocument/2006/relationships/tags" Target="../tags/tag174.xml"/><Relationship Id="rId32" Type="http://schemas.openxmlformats.org/officeDocument/2006/relationships/image" Target="../media/image24.svg"/><Relationship Id="rId31" Type="http://schemas.openxmlformats.org/officeDocument/2006/relationships/image" Target="../media/image23.png"/><Relationship Id="rId30" Type="http://schemas.openxmlformats.org/officeDocument/2006/relationships/tags" Target="../tags/tag173.xml"/><Relationship Id="rId3" Type="http://schemas.openxmlformats.org/officeDocument/2006/relationships/tags" Target="../tags/tag152.xml"/><Relationship Id="rId29" Type="http://schemas.openxmlformats.org/officeDocument/2006/relationships/image" Target="../media/image22.svg"/><Relationship Id="rId28" Type="http://schemas.openxmlformats.org/officeDocument/2006/relationships/image" Target="../media/image21.png"/><Relationship Id="rId27" Type="http://schemas.openxmlformats.org/officeDocument/2006/relationships/tags" Target="../tags/tag172.xml"/><Relationship Id="rId26" Type="http://schemas.openxmlformats.org/officeDocument/2006/relationships/image" Target="../media/image20.svg"/><Relationship Id="rId25" Type="http://schemas.openxmlformats.org/officeDocument/2006/relationships/image" Target="../media/image19.png"/><Relationship Id="rId24" Type="http://schemas.openxmlformats.org/officeDocument/2006/relationships/tags" Target="../tags/tag171.xml"/><Relationship Id="rId23" Type="http://schemas.openxmlformats.org/officeDocument/2006/relationships/image" Target="../media/image18.svg"/><Relationship Id="rId22" Type="http://schemas.openxmlformats.org/officeDocument/2006/relationships/image" Target="../media/image17.png"/><Relationship Id="rId21" Type="http://schemas.openxmlformats.org/officeDocument/2006/relationships/tags" Target="../tags/tag170.xml"/><Relationship Id="rId20" Type="http://schemas.openxmlformats.org/officeDocument/2006/relationships/tags" Target="../tags/tag169.xml"/><Relationship Id="rId2" Type="http://schemas.openxmlformats.org/officeDocument/2006/relationships/tags" Target="../tags/tag151.xml"/><Relationship Id="rId19" Type="http://schemas.openxmlformats.org/officeDocument/2006/relationships/tags" Target="../tags/tag168.xml"/><Relationship Id="rId18" Type="http://schemas.openxmlformats.org/officeDocument/2006/relationships/tags" Target="../tags/tag167.xml"/><Relationship Id="rId17" Type="http://schemas.openxmlformats.org/officeDocument/2006/relationships/tags" Target="../tags/tag166.xml"/><Relationship Id="rId16" Type="http://schemas.openxmlformats.org/officeDocument/2006/relationships/tags" Target="../tags/tag165.xml"/><Relationship Id="rId15" Type="http://schemas.openxmlformats.org/officeDocument/2006/relationships/tags" Target="../tags/tag164.xml"/><Relationship Id="rId14" Type="http://schemas.openxmlformats.org/officeDocument/2006/relationships/tags" Target="../tags/tag163.xml"/><Relationship Id="rId13" Type="http://schemas.openxmlformats.org/officeDocument/2006/relationships/tags" Target="../tags/tag162.xml"/><Relationship Id="rId12" Type="http://schemas.openxmlformats.org/officeDocument/2006/relationships/tags" Target="../tags/tag161.xml"/><Relationship Id="rId11" Type="http://schemas.openxmlformats.org/officeDocument/2006/relationships/tags" Target="../tags/tag160.xml"/><Relationship Id="rId10" Type="http://schemas.openxmlformats.org/officeDocument/2006/relationships/tags" Target="../tags/tag159.xml"/><Relationship Id="rId1" Type="http://schemas.openxmlformats.org/officeDocument/2006/relationships/tags" Target="../tags/tag150.xml"/></Relationships>
</file>

<file path=ppt/slides/_rels/slide80.xml.rels><?xml version="1.0" encoding="UTF-8" standalone="yes"?>
<Relationships xmlns="http://schemas.openxmlformats.org/package/2006/relationships"><Relationship Id="rId9" Type="http://schemas.openxmlformats.org/officeDocument/2006/relationships/notesSlide" Target="../notesSlides/notesSlide40.xml"/><Relationship Id="rId8" Type="http://schemas.openxmlformats.org/officeDocument/2006/relationships/slideLayout" Target="../slideLayouts/slideLayout14.xml"/><Relationship Id="rId7" Type="http://schemas.openxmlformats.org/officeDocument/2006/relationships/tags" Target="../tags/tag815.xml"/><Relationship Id="rId6" Type="http://schemas.openxmlformats.org/officeDocument/2006/relationships/tags" Target="../tags/tag814.xml"/><Relationship Id="rId5" Type="http://schemas.openxmlformats.org/officeDocument/2006/relationships/tags" Target="../tags/tag813.xml"/><Relationship Id="rId4" Type="http://schemas.openxmlformats.org/officeDocument/2006/relationships/tags" Target="../tags/tag812.xml"/><Relationship Id="rId3" Type="http://schemas.openxmlformats.org/officeDocument/2006/relationships/tags" Target="../tags/tag811.xml"/><Relationship Id="rId2" Type="http://schemas.openxmlformats.org/officeDocument/2006/relationships/tags" Target="../tags/tag810.xml"/><Relationship Id="rId1" Type="http://schemas.openxmlformats.org/officeDocument/2006/relationships/tags" Target="../tags/tag809.xml"/></Relationships>
</file>

<file path=ppt/slides/_rels/slide81.xml.rels><?xml version="1.0" encoding="UTF-8" standalone="yes"?>
<Relationships xmlns="http://schemas.openxmlformats.org/package/2006/relationships"><Relationship Id="rId9" Type="http://schemas.openxmlformats.org/officeDocument/2006/relationships/tags" Target="../tags/tag824.xml"/><Relationship Id="rId8" Type="http://schemas.openxmlformats.org/officeDocument/2006/relationships/tags" Target="../tags/tag823.xml"/><Relationship Id="rId7" Type="http://schemas.openxmlformats.org/officeDocument/2006/relationships/tags" Target="../tags/tag822.xml"/><Relationship Id="rId6" Type="http://schemas.openxmlformats.org/officeDocument/2006/relationships/tags" Target="../tags/tag821.xml"/><Relationship Id="rId5" Type="http://schemas.openxmlformats.org/officeDocument/2006/relationships/tags" Target="../tags/tag820.xml"/><Relationship Id="rId4" Type="http://schemas.openxmlformats.org/officeDocument/2006/relationships/tags" Target="../tags/tag819.xml"/><Relationship Id="rId33" Type="http://schemas.openxmlformats.org/officeDocument/2006/relationships/slideLayout" Target="../slideLayouts/slideLayout14.xml"/><Relationship Id="rId32" Type="http://schemas.openxmlformats.org/officeDocument/2006/relationships/image" Target="../media/image68.jpeg"/><Relationship Id="rId31" Type="http://schemas.openxmlformats.org/officeDocument/2006/relationships/image" Target="../media/image40.svg"/><Relationship Id="rId30" Type="http://schemas.openxmlformats.org/officeDocument/2006/relationships/image" Target="../media/image39.png"/><Relationship Id="rId3" Type="http://schemas.openxmlformats.org/officeDocument/2006/relationships/tags" Target="../tags/tag818.xml"/><Relationship Id="rId29" Type="http://schemas.openxmlformats.org/officeDocument/2006/relationships/tags" Target="../tags/tag844.xml"/><Relationship Id="rId28" Type="http://schemas.openxmlformats.org/officeDocument/2006/relationships/tags" Target="../tags/tag843.xml"/><Relationship Id="rId27" Type="http://schemas.openxmlformats.org/officeDocument/2006/relationships/tags" Target="../tags/tag842.xml"/><Relationship Id="rId26" Type="http://schemas.openxmlformats.org/officeDocument/2006/relationships/tags" Target="../tags/tag841.xml"/><Relationship Id="rId25" Type="http://schemas.openxmlformats.org/officeDocument/2006/relationships/tags" Target="../tags/tag840.xml"/><Relationship Id="rId24" Type="http://schemas.openxmlformats.org/officeDocument/2006/relationships/tags" Target="../tags/tag839.xml"/><Relationship Id="rId23" Type="http://schemas.openxmlformats.org/officeDocument/2006/relationships/tags" Target="../tags/tag838.xml"/><Relationship Id="rId22" Type="http://schemas.openxmlformats.org/officeDocument/2006/relationships/tags" Target="../tags/tag837.xml"/><Relationship Id="rId21" Type="http://schemas.openxmlformats.org/officeDocument/2006/relationships/tags" Target="../tags/tag836.xml"/><Relationship Id="rId20" Type="http://schemas.openxmlformats.org/officeDocument/2006/relationships/tags" Target="../tags/tag835.xml"/><Relationship Id="rId2" Type="http://schemas.openxmlformats.org/officeDocument/2006/relationships/tags" Target="../tags/tag817.xml"/><Relationship Id="rId19" Type="http://schemas.openxmlformats.org/officeDocument/2006/relationships/tags" Target="../tags/tag834.xml"/><Relationship Id="rId18" Type="http://schemas.openxmlformats.org/officeDocument/2006/relationships/tags" Target="../tags/tag833.xml"/><Relationship Id="rId17" Type="http://schemas.openxmlformats.org/officeDocument/2006/relationships/tags" Target="../tags/tag832.xml"/><Relationship Id="rId16" Type="http://schemas.openxmlformats.org/officeDocument/2006/relationships/tags" Target="../tags/tag831.xml"/><Relationship Id="rId15" Type="http://schemas.openxmlformats.org/officeDocument/2006/relationships/tags" Target="../tags/tag830.xml"/><Relationship Id="rId14" Type="http://schemas.openxmlformats.org/officeDocument/2006/relationships/tags" Target="../tags/tag829.xml"/><Relationship Id="rId13" Type="http://schemas.openxmlformats.org/officeDocument/2006/relationships/tags" Target="../tags/tag828.xml"/><Relationship Id="rId12" Type="http://schemas.openxmlformats.org/officeDocument/2006/relationships/tags" Target="../tags/tag827.xml"/><Relationship Id="rId11" Type="http://schemas.openxmlformats.org/officeDocument/2006/relationships/tags" Target="../tags/tag826.xml"/><Relationship Id="rId10" Type="http://schemas.openxmlformats.org/officeDocument/2006/relationships/tags" Target="../tags/tag825.xml"/><Relationship Id="rId1" Type="http://schemas.openxmlformats.org/officeDocument/2006/relationships/tags" Target="../tags/tag816.xml"/></Relationships>
</file>

<file path=ppt/slides/_rels/slide82.xml.rels><?xml version="1.0" encoding="UTF-8" standalone="yes"?>
<Relationships xmlns="http://schemas.openxmlformats.org/package/2006/relationships"><Relationship Id="rId9" Type="http://schemas.openxmlformats.org/officeDocument/2006/relationships/tags" Target="../tags/tag853.xml"/><Relationship Id="rId8" Type="http://schemas.openxmlformats.org/officeDocument/2006/relationships/tags" Target="../tags/tag852.xml"/><Relationship Id="rId7" Type="http://schemas.openxmlformats.org/officeDocument/2006/relationships/tags" Target="../tags/tag851.xml"/><Relationship Id="rId6" Type="http://schemas.openxmlformats.org/officeDocument/2006/relationships/tags" Target="../tags/tag850.xml"/><Relationship Id="rId5" Type="http://schemas.openxmlformats.org/officeDocument/2006/relationships/tags" Target="../tags/tag849.xml"/><Relationship Id="rId4" Type="http://schemas.openxmlformats.org/officeDocument/2006/relationships/tags" Target="../tags/tag848.xml"/><Relationship Id="rId3" Type="http://schemas.openxmlformats.org/officeDocument/2006/relationships/tags" Target="../tags/tag847.xml"/><Relationship Id="rId2" Type="http://schemas.openxmlformats.org/officeDocument/2006/relationships/tags" Target="../tags/tag846.xml"/><Relationship Id="rId12" Type="http://schemas.openxmlformats.org/officeDocument/2006/relationships/slideLayout" Target="../slideLayouts/slideLayout14.xml"/><Relationship Id="rId11" Type="http://schemas.openxmlformats.org/officeDocument/2006/relationships/tags" Target="../tags/tag855.xml"/><Relationship Id="rId10" Type="http://schemas.openxmlformats.org/officeDocument/2006/relationships/tags" Target="../tags/tag854.xml"/><Relationship Id="rId1" Type="http://schemas.openxmlformats.org/officeDocument/2006/relationships/tags" Target="../tags/tag845.xml"/></Relationships>
</file>

<file path=ppt/slides/_rels/slide83.xml.rels><?xml version="1.0" encoding="UTF-8" standalone="yes"?>
<Relationships xmlns="http://schemas.openxmlformats.org/package/2006/relationships"><Relationship Id="rId9" Type="http://schemas.openxmlformats.org/officeDocument/2006/relationships/tags" Target="../tags/tag864.xml"/><Relationship Id="rId8" Type="http://schemas.openxmlformats.org/officeDocument/2006/relationships/tags" Target="../tags/tag863.xml"/><Relationship Id="rId7" Type="http://schemas.openxmlformats.org/officeDocument/2006/relationships/tags" Target="../tags/tag862.xml"/><Relationship Id="rId6" Type="http://schemas.openxmlformats.org/officeDocument/2006/relationships/tags" Target="../tags/tag861.xml"/><Relationship Id="rId5" Type="http://schemas.openxmlformats.org/officeDocument/2006/relationships/tags" Target="../tags/tag860.xml"/><Relationship Id="rId4" Type="http://schemas.openxmlformats.org/officeDocument/2006/relationships/tags" Target="../tags/tag859.xml"/><Relationship Id="rId3" Type="http://schemas.openxmlformats.org/officeDocument/2006/relationships/tags" Target="../tags/tag858.xml"/><Relationship Id="rId2" Type="http://schemas.openxmlformats.org/officeDocument/2006/relationships/tags" Target="../tags/tag857.xml"/><Relationship Id="rId12" Type="http://schemas.openxmlformats.org/officeDocument/2006/relationships/slideLayout" Target="../slideLayouts/slideLayout14.xml"/><Relationship Id="rId11" Type="http://schemas.openxmlformats.org/officeDocument/2006/relationships/tags" Target="../tags/tag866.xml"/><Relationship Id="rId10" Type="http://schemas.openxmlformats.org/officeDocument/2006/relationships/tags" Target="../tags/tag865.xml"/><Relationship Id="rId1" Type="http://schemas.openxmlformats.org/officeDocument/2006/relationships/tags" Target="../tags/tag856.xml"/></Relationships>
</file>

<file path=ppt/slides/_rels/slide84.xml.rels><?xml version="1.0" encoding="UTF-8" standalone="yes"?>
<Relationships xmlns="http://schemas.openxmlformats.org/package/2006/relationships"><Relationship Id="rId9" Type="http://schemas.openxmlformats.org/officeDocument/2006/relationships/tags" Target="../tags/tag875.xml"/><Relationship Id="rId8" Type="http://schemas.openxmlformats.org/officeDocument/2006/relationships/tags" Target="../tags/tag874.xml"/><Relationship Id="rId7" Type="http://schemas.openxmlformats.org/officeDocument/2006/relationships/tags" Target="../tags/tag873.xml"/><Relationship Id="rId6" Type="http://schemas.openxmlformats.org/officeDocument/2006/relationships/tags" Target="../tags/tag872.xml"/><Relationship Id="rId5" Type="http://schemas.openxmlformats.org/officeDocument/2006/relationships/tags" Target="../tags/tag871.xml"/><Relationship Id="rId4" Type="http://schemas.openxmlformats.org/officeDocument/2006/relationships/tags" Target="../tags/tag870.xml"/><Relationship Id="rId3" Type="http://schemas.openxmlformats.org/officeDocument/2006/relationships/tags" Target="../tags/tag869.xml"/><Relationship Id="rId2" Type="http://schemas.openxmlformats.org/officeDocument/2006/relationships/tags" Target="../tags/tag868.xml"/><Relationship Id="rId12" Type="http://schemas.openxmlformats.org/officeDocument/2006/relationships/slideLayout" Target="../slideLayouts/slideLayout14.xml"/><Relationship Id="rId11" Type="http://schemas.openxmlformats.org/officeDocument/2006/relationships/tags" Target="../tags/tag877.xml"/><Relationship Id="rId10" Type="http://schemas.openxmlformats.org/officeDocument/2006/relationships/tags" Target="../tags/tag876.xml"/><Relationship Id="rId1" Type="http://schemas.openxmlformats.org/officeDocument/2006/relationships/tags" Target="../tags/tag867.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3.xml"/><Relationship Id="rId1" Type="http://schemas.openxmlformats.org/officeDocument/2006/relationships/image" Target="../media/image1.png"/></Relationships>
</file>

<file path=ppt/slides/_rels/slide86.xml.rels><?xml version="1.0" encoding="UTF-8" standalone="yes"?>
<Relationships xmlns="http://schemas.openxmlformats.org/package/2006/relationships"><Relationship Id="rId4" Type="http://schemas.openxmlformats.org/officeDocument/2006/relationships/notesSlide" Target="../notesSlides/notesSlide42.xml"/><Relationship Id="rId3" Type="http://schemas.openxmlformats.org/officeDocument/2006/relationships/slideLayout" Target="../slideLayouts/slideLayout14.xml"/><Relationship Id="rId2" Type="http://schemas.openxmlformats.org/officeDocument/2006/relationships/tags" Target="../tags/tag878.xml"/><Relationship Id="rId1" Type="http://schemas.openxmlformats.org/officeDocument/2006/relationships/image" Target="../media/image37.jpeg"/></Relationships>
</file>

<file path=ppt/slides/_rels/slide87.xml.rels><?xml version="1.0" encoding="UTF-8" standalone="yes"?>
<Relationships xmlns="http://schemas.openxmlformats.org/package/2006/relationships"><Relationship Id="rId4" Type="http://schemas.openxmlformats.org/officeDocument/2006/relationships/slideLayout" Target="../slideLayouts/slideLayout28.xml"/><Relationship Id="rId3" Type="http://schemas.openxmlformats.org/officeDocument/2006/relationships/tags" Target="../tags/tag881.xml"/><Relationship Id="rId2" Type="http://schemas.openxmlformats.org/officeDocument/2006/relationships/tags" Target="../tags/tag880.xml"/><Relationship Id="rId1" Type="http://schemas.openxmlformats.org/officeDocument/2006/relationships/tags" Target="../tags/tag879.xml"/></Relationships>
</file>

<file path=ppt/slides/_rels/slide9.xml.rels><?xml version="1.0" encoding="UTF-8" standalone="yes"?>
<Relationships xmlns="http://schemas.openxmlformats.org/package/2006/relationships"><Relationship Id="rId9" Type="http://schemas.openxmlformats.org/officeDocument/2006/relationships/tags" Target="../tags/tag182.xml"/><Relationship Id="rId8" Type="http://schemas.openxmlformats.org/officeDocument/2006/relationships/tags" Target="../tags/tag181.xml"/><Relationship Id="rId7" Type="http://schemas.openxmlformats.org/officeDocument/2006/relationships/tags" Target="../tags/tag180.xml"/><Relationship Id="rId6" Type="http://schemas.openxmlformats.org/officeDocument/2006/relationships/tags" Target="../tags/tag179.xml"/><Relationship Id="rId5" Type="http://schemas.openxmlformats.org/officeDocument/2006/relationships/tags" Target="../tags/tag178.xml"/><Relationship Id="rId4" Type="http://schemas.openxmlformats.org/officeDocument/2006/relationships/tags" Target="../tags/tag177.xml"/><Relationship Id="rId3" Type="http://schemas.openxmlformats.org/officeDocument/2006/relationships/tags" Target="../tags/tag176.xml"/><Relationship Id="rId29" Type="http://schemas.openxmlformats.org/officeDocument/2006/relationships/slideLayout" Target="../slideLayouts/slideLayout14.xml"/><Relationship Id="rId28" Type="http://schemas.openxmlformats.org/officeDocument/2006/relationships/tags" Target="../tags/tag201.xml"/><Relationship Id="rId27" Type="http://schemas.openxmlformats.org/officeDocument/2006/relationships/tags" Target="../tags/tag200.xml"/><Relationship Id="rId26" Type="http://schemas.openxmlformats.org/officeDocument/2006/relationships/tags" Target="../tags/tag199.xml"/><Relationship Id="rId25" Type="http://schemas.openxmlformats.org/officeDocument/2006/relationships/tags" Target="../tags/tag198.xml"/><Relationship Id="rId24" Type="http://schemas.openxmlformats.org/officeDocument/2006/relationships/tags" Target="../tags/tag197.xml"/><Relationship Id="rId23" Type="http://schemas.openxmlformats.org/officeDocument/2006/relationships/tags" Target="../tags/tag196.xml"/><Relationship Id="rId22" Type="http://schemas.openxmlformats.org/officeDocument/2006/relationships/tags" Target="../tags/tag195.xml"/><Relationship Id="rId21" Type="http://schemas.openxmlformats.org/officeDocument/2006/relationships/tags" Target="../tags/tag194.xml"/><Relationship Id="rId20" Type="http://schemas.openxmlformats.org/officeDocument/2006/relationships/tags" Target="../tags/tag193.xml"/><Relationship Id="rId2" Type="http://schemas.openxmlformats.org/officeDocument/2006/relationships/tags" Target="../tags/tag175.xml"/><Relationship Id="rId19" Type="http://schemas.openxmlformats.org/officeDocument/2006/relationships/tags" Target="../tags/tag192.xml"/><Relationship Id="rId18" Type="http://schemas.openxmlformats.org/officeDocument/2006/relationships/tags" Target="../tags/tag191.xml"/><Relationship Id="rId17" Type="http://schemas.openxmlformats.org/officeDocument/2006/relationships/tags" Target="../tags/tag190.xml"/><Relationship Id="rId16" Type="http://schemas.openxmlformats.org/officeDocument/2006/relationships/tags" Target="../tags/tag189.xml"/><Relationship Id="rId15" Type="http://schemas.openxmlformats.org/officeDocument/2006/relationships/tags" Target="../tags/tag188.xml"/><Relationship Id="rId14" Type="http://schemas.openxmlformats.org/officeDocument/2006/relationships/tags" Target="../tags/tag187.xml"/><Relationship Id="rId13" Type="http://schemas.openxmlformats.org/officeDocument/2006/relationships/tags" Target="../tags/tag186.xml"/><Relationship Id="rId12" Type="http://schemas.openxmlformats.org/officeDocument/2006/relationships/tags" Target="../tags/tag185.xml"/><Relationship Id="rId11" Type="http://schemas.openxmlformats.org/officeDocument/2006/relationships/tags" Target="../tags/tag184.xml"/><Relationship Id="rId10" Type="http://schemas.openxmlformats.org/officeDocument/2006/relationships/tags" Target="../tags/tag183.xml"/><Relationship Id="rId1" Type="http://schemas.openxmlformats.org/officeDocument/2006/relationships/image" Target="../media/image25.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文本框 11"/>
          <p:cNvSpPr txBox="1"/>
          <p:nvPr/>
        </p:nvSpPr>
        <p:spPr>
          <a:xfrm>
            <a:off x="497945" y="1295163"/>
            <a:ext cx="5085652" cy="1014730"/>
          </a:xfrm>
          <a:prstGeom prst="rect">
            <a:avLst/>
          </a:prstGeom>
          <a:noFill/>
          <a:effectLst/>
        </p:spPr>
        <p:txBody>
          <a:bodyPr wrap="square" rtlCol="0">
            <a:spAutoFit/>
          </a:bodyPr>
          <a:lstStyle/>
          <a:p>
            <a:pPr algn="l"/>
            <a:r>
              <a:rPr lang="zh-CN" altLang="en-US" sz="6000" b="1" i="1">
                <a:solidFill>
                  <a:srgbClr val="654BFF"/>
                </a:solidFill>
                <a:latin typeface="楷体" panose="02010609060101010101" charset="-122"/>
                <a:ea typeface="楷体" panose="02010609060101010101" charset="-122"/>
                <a:cs typeface="阿里巴巴普惠体 Heavy" panose="00020600040101010101" pitchFamily="18" charset="-122"/>
                <a:sym typeface="思源黑体 CN Medium" panose="020B0600000000000000" pitchFamily="34" charset="-122"/>
              </a:rPr>
              <a:t>项目</a:t>
            </a:r>
            <a:r>
              <a:rPr lang="zh-CN" altLang="en-US" sz="6000" b="1" i="1">
                <a:solidFill>
                  <a:schemeClr val="bg1"/>
                </a:solidFill>
                <a:latin typeface="楷体" panose="02010609060101010101" charset="-122"/>
                <a:ea typeface="楷体" panose="02010609060101010101" charset="-122"/>
                <a:cs typeface="阿里巴巴普惠体 Heavy" panose="00020600040101010101" pitchFamily="18" charset="-122"/>
                <a:sym typeface="思源黑体 CN Medium" panose="020B0600000000000000" pitchFamily="34" charset="-122"/>
              </a:rPr>
              <a:t>二</a:t>
            </a:r>
            <a:endParaRPr lang="zh-CN" altLang="en-US" sz="6000" b="1" i="1" dirty="0">
              <a:solidFill>
                <a:schemeClr val="bg1"/>
              </a:solidFill>
              <a:latin typeface="楷体" panose="02010609060101010101" charset="-122"/>
              <a:ea typeface="楷体" panose="02010609060101010101" charset="-122"/>
              <a:cs typeface="阿里巴巴普惠体 Heavy" panose="00020600040101010101" pitchFamily="18" charset="-122"/>
              <a:sym typeface="思源黑体 CN Medium" panose="020B0600000000000000" pitchFamily="34" charset="-122"/>
            </a:endParaRPr>
          </a:p>
        </p:txBody>
      </p:sp>
      <p:sp>
        <p:nvSpPr>
          <p:cNvPr id="17" name="矩形: 圆角 16"/>
          <p:cNvSpPr/>
          <p:nvPr/>
        </p:nvSpPr>
        <p:spPr>
          <a:xfrm>
            <a:off x="749300" y="3964305"/>
            <a:ext cx="6788150" cy="481330"/>
          </a:xfrm>
          <a:prstGeom prst="roundRect">
            <a:avLst>
              <a:gd name="adj" fmla="val 50000"/>
            </a:avLst>
          </a:prstGeom>
          <a:solidFill>
            <a:srgbClr val="654B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zh-CN" altLang="en-US" sz="2400" b="1">
                <a:solidFill>
                  <a:schemeClr val="bg1"/>
                </a:solidFill>
                <a:latin typeface="楷体" panose="02010609060101010101" charset="-122"/>
                <a:ea typeface="楷体" panose="02010609060101010101" charset="-122"/>
                <a:cs typeface="OPPOSans M" panose="00020600040101010101" pitchFamily="18" charset="-122"/>
                <a:sym typeface="思源黑体 CN Medium" panose="020B0600000000000000" pitchFamily="34" charset="-122"/>
              </a:rPr>
              <a:t>从数据基石到算法核心，揭秘 AI的智慧引擎</a:t>
            </a:r>
            <a:endParaRPr lang="zh-CN" altLang="en-US" sz="2400" b="1">
              <a:solidFill>
                <a:schemeClr val="bg1"/>
              </a:solidFill>
              <a:latin typeface="楷体" panose="02010609060101010101" charset="-122"/>
              <a:ea typeface="楷体" panose="02010609060101010101" charset="-122"/>
              <a:cs typeface="OPPOSans M" panose="00020600040101010101" pitchFamily="18" charset="-122"/>
              <a:sym typeface="思源黑体 CN Medium" panose="020B0600000000000000" pitchFamily="34" charset="-122"/>
            </a:endParaRPr>
          </a:p>
        </p:txBody>
      </p:sp>
      <p:grpSp>
        <p:nvGrpSpPr>
          <p:cNvPr id="19" name="组合 18"/>
          <p:cNvGrpSpPr/>
          <p:nvPr/>
        </p:nvGrpSpPr>
        <p:grpSpPr>
          <a:xfrm>
            <a:off x="709429" y="4917644"/>
            <a:ext cx="4795367" cy="503693"/>
            <a:chOff x="539126" y="5306264"/>
            <a:chExt cx="4795367" cy="503693"/>
          </a:xfrm>
        </p:grpSpPr>
        <p:sp>
          <p:nvSpPr>
            <p:cNvPr id="20" name="圆角矩形 54"/>
            <p:cNvSpPr/>
            <p:nvPr/>
          </p:nvSpPr>
          <p:spPr>
            <a:xfrm>
              <a:off x="539126" y="5306264"/>
              <a:ext cx="2307738" cy="503693"/>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endParaRPr>
            </a:p>
          </p:txBody>
        </p:sp>
        <p:sp>
          <p:nvSpPr>
            <p:cNvPr id="21" name="圆角矩形 55"/>
            <p:cNvSpPr/>
            <p:nvPr>
              <p:custDataLst>
                <p:tags r:id="rId1"/>
              </p:custDataLst>
            </p:nvPr>
          </p:nvSpPr>
          <p:spPr>
            <a:xfrm>
              <a:off x="3026755" y="5306264"/>
              <a:ext cx="2307738" cy="503693"/>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endParaRPr>
            </a:p>
          </p:txBody>
        </p:sp>
        <p:sp>
          <p:nvSpPr>
            <p:cNvPr id="22" name="矩形 21"/>
            <p:cNvSpPr/>
            <p:nvPr>
              <p:custDataLst>
                <p:tags r:id="rId2"/>
              </p:custDataLst>
            </p:nvPr>
          </p:nvSpPr>
          <p:spPr>
            <a:xfrm>
              <a:off x="1050529" y="5394282"/>
              <a:ext cx="1730804" cy="337185"/>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sz="1600" dirty="0">
                  <a:solidFill>
                    <a:schemeClr val="bg1"/>
                  </a:solidFill>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rPr>
                <a:t>演讲</a:t>
              </a:r>
              <a:r>
                <a:rPr kumimoji="0" lang="zh-CN" altLang="en-US" sz="1600" i="0" u="none" strike="noStrike" kern="1200" cap="none" spc="0" normalizeH="0" baseline="0" noProof="0" dirty="0">
                  <a:ln>
                    <a:noFill/>
                  </a:ln>
                  <a:solidFill>
                    <a:schemeClr val="bg1"/>
                  </a:solidFill>
                  <a:effectLst/>
                  <a:uLnTx/>
                  <a:uFillTx/>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rPr>
                <a:t>人：</a:t>
              </a:r>
              <a:endParaRPr kumimoji="0" lang="zh-CN" altLang="en-US" sz="1600" i="0" u="none" strike="noStrike" kern="1200" cap="none" spc="0" normalizeH="0" baseline="0" noProof="0" dirty="0">
                <a:ln>
                  <a:noFill/>
                </a:ln>
                <a:solidFill>
                  <a:schemeClr val="bg1"/>
                </a:solidFill>
                <a:effectLst/>
                <a:uLnTx/>
                <a:uFillTx/>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endParaRPr>
            </a:p>
          </p:txBody>
        </p:sp>
        <p:sp>
          <p:nvSpPr>
            <p:cNvPr id="23" name="椭圆 22"/>
            <p:cNvSpPr/>
            <p:nvPr>
              <p:custDataLst>
                <p:tags r:id="rId3"/>
              </p:custDataLst>
            </p:nvPr>
          </p:nvSpPr>
          <p:spPr>
            <a:xfrm>
              <a:off x="2898904" y="5360874"/>
              <a:ext cx="407966" cy="407966"/>
            </a:xfrm>
            <a:prstGeom prst="ellipse">
              <a:avLst/>
            </a:prstGeom>
            <a:solidFill>
              <a:srgbClr val="0C5D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endParaRPr>
            </a:p>
          </p:txBody>
        </p:sp>
        <p:sp>
          <p:nvSpPr>
            <p:cNvPr id="24" name="24-hours-phone-service_45765"/>
            <p:cNvSpPr>
              <a:spLocks noChangeAspect="1"/>
            </p:cNvSpPr>
            <p:nvPr>
              <p:custDataLst>
                <p:tags r:id="rId4"/>
              </p:custDataLst>
            </p:nvPr>
          </p:nvSpPr>
          <p:spPr bwMode="auto">
            <a:xfrm>
              <a:off x="3004268" y="5465595"/>
              <a:ext cx="197237" cy="197879"/>
            </a:xfrm>
            <a:custGeom>
              <a:avLst/>
              <a:gdLst>
                <a:gd name="T0" fmla="*/ 6602 w 12428"/>
                <a:gd name="T1" fmla="*/ 5826 h 12428"/>
                <a:gd name="T2" fmla="*/ 6602 w 12428"/>
                <a:gd name="T3" fmla="*/ 3105 h 12428"/>
                <a:gd name="T4" fmla="*/ 6214 w 12428"/>
                <a:gd name="T5" fmla="*/ 2719 h 12428"/>
                <a:gd name="T6" fmla="*/ 5826 w 12428"/>
                <a:gd name="T7" fmla="*/ 3105 h 12428"/>
                <a:gd name="T8" fmla="*/ 5826 w 12428"/>
                <a:gd name="T9" fmla="*/ 6216 h 12428"/>
                <a:gd name="T10" fmla="*/ 5939 w 12428"/>
                <a:gd name="T11" fmla="*/ 6488 h 12428"/>
                <a:gd name="T12" fmla="*/ 6212 w 12428"/>
                <a:gd name="T13" fmla="*/ 6602 h 12428"/>
                <a:gd name="T14" fmla="*/ 9323 w 12428"/>
                <a:gd name="T15" fmla="*/ 6602 h 12428"/>
                <a:gd name="T16" fmla="*/ 9709 w 12428"/>
                <a:gd name="T17" fmla="*/ 6214 h 12428"/>
                <a:gd name="T18" fmla="*/ 9323 w 12428"/>
                <a:gd name="T19" fmla="*/ 5826 h 12428"/>
                <a:gd name="T20" fmla="*/ 6602 w 12428"/>
                <a:gd name="T21" fmla="*/ 5826 h 12428"/>
                <a:gd name="T22" fmla="*/ 6214 w 12428"/>
                <a:gd name="T23" fmla="*/ 12428 h 12428"/>
                <a:gd name="T24" fmla="*/ 0 w 12428"/>
                <a:gd name="T25" fmla="*/ 6214 h 12428"/>
                <a:gd name="T26" fmla="*/ 6214 w 12428"/>
                <a:gd name="T27" fmla="*/ 0 h 12428"/>
                <a:gd name="T28" fmla="*/ 12428 w 12428"/>
                <a:gd name="T29" fmla="*/ 6214 h 12428"/>
                <a:gd name="T30" fmla="*/ 6214 w 12428"/>
                <a:gd name="T31" fmla="*/ 12428 h 12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28" h="12428">
                  <a:moveTo>
                    <a:pt x="6602" y="5826"/>
                  </a:moveTo>
                  <a:lnTo>
                    <a:pt x="6602" y="3105"/>
                  </a:lnTo>
                  <a:cubicBezTo>
                    <a:pt x="6601" y="2891"/>
                    <a:pt x="6428" y="2719"/>
                    <a:pt x="6214" y="2719"/>
                  </a:cubicBezTo>
                  <a:cubicBezTo>
                    <a:pt x="5998" y="2719"/>
                    <a:pt x="5826" y="2892"/>
                    <a:pt x="5826" y="3105"/>
                  </a:cubicBezTo>
                  <a:lnTo>
                    <a:pt x="5826" y="6216"/>
                  </a:lnTo>
                  <a:cubicBezTo>
                    <a:pt x="5826" y="6322"/>
                    <a:pt x="5869" y="6418"/>
                    <a:pt x="5939" y="6488"/>
                  </a:cubicBezTo>
                  <a:cubicBezTo>
                    <a:pt x="6009" y="6559"/>
                    <a:pt x="6106" y="6602"/>
                    <a:pt x="6212" y="6602"/>
                  </a:cubicBezTo>
                  <a:lnTo>
                    <a:pt x="9323" y="6602"/>
                  </a:lnTo>
                  <a:cubicBezTo>
                    <a:pt x="9536" y="6601"/>
                    <a:pt x="9709" y="6428"/>
                    <a:pt x="9709" y="6214"/>
                  </a:cubicBezTo>
                  <a:cubicBezTo>
                    <a:pt x="9709" y="5998"/>
                    <a:pt x="9536" y="5826"/>
                    <a:pt x="9323" y="5826"/>
                  </a:cubicBezTo>
                  <a:lnTo>
                    <a:pt x="6602" y="5826"/>
                  </a:lnTo>
                  <a:close/>
                  <a:moveTo>
                    <a:pt x="6214" y="12428"/>
                  </a:moveTo>
                  <a:cubicBezTo>
                    <a:pt x="2782" y="12428"/>
                    <a:pt x="0" y="9646"/>
                    <a:pt x="0" y="6214"/>
                  </a:cubicBezTo>
                  <a:cubicBezTo>
                    <a:pt x="0" y="2782"/>
                    <a:pt x="2782" y="0"/>
                    <a:pt x="6214" y="0"/>
                  </a:cubicBezTo>
                  <a:cubicBezTo>
                    <a:pt x="9646" y="0"/>
                    <a:pt x="12428" y="2782"/>
                    <a:pt x="12428" y="6214"/>
                  </a:cubicBezTo>
                  <a:cubicBezTo>
                    <a:pt x="12428" y="9646"/>
                    <a:pt x="9646" y="12428"/>
                    <a:pt x="6214" y="12428"/>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400" i="0" u="none" strike="noStrike" kern="1200" cap="none" spc="0" normalizeH="0" baseline="0" noProof="0">
                <a:ln>
                  <a:noFill/>
                </a:ln>
                <a:solidFill>
                  <a:schemeClr val="bg1"/>
                </a:solidFill>
                <a:effectLst/>
                <a:uLnTx/>
                <a:uFillTx/>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endParaRPr>
            </a:p>
          </p:txBody>
        </p:sp>
        <p:sp>
          <p:nvSpPr>
            <p:cNvPr id="25" name="椭圆 24"/>
            <p:cNvSpPr/>
            <p:nvPr>
              <p:custDataLst>
                <p:tags r:id="rId5"/>
              </p:custDataLst>
            </p:nvPr>
          </p:nvSpPr>
          <p:spPr>
            <a:xfrm>
              <a:off x="611725" y="5360874"/>
              <a:ext cx="407966" cy="407966"/>
            </a:xfrm>
            <a:prstGeom prst="ellipse">
              <a:avLst/>
            </a:prstGeom>
            <a:solidFill>
              <a:srgbClr val="0C5D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endParaRPr>
            </a:p>
          </p:txBody>
        </p:sp>
        <p:sp>
          <p:nvSpPr>
            <p:cNvPr id="26" name="delivery-package_45936"/>
            <p:cNvSpPr>
              <a:spLocks noChangeAspect="1"/>
            </p:cNvSpPr>
            <p:nvPr>
              <p:custDataLst>
                <p:tags r:id="rId6"/>
              </p:custDataLst>
            </p:nvPr>
          </p:nvSpPr>
          <p:spPr bwMode="auto">
            <a:xfrm>
              <a:off x="703597" y="5454674"/>
              <a:ext cx="224221" cy="221008"/>
            </a:xfrm>
            <a:custGeom>
              <a:avLst/>
              <a:gdLst>
                <a:gd name="connsiteX0" fmla="*/ 258147 w 609120"/>
                <a:gd name="connsiteY0" fmla="*/ 347478 h 598465"/>
                <a:gd name="connsiteX1" fmla="*/ 186941 w 609120"/>
                <a:gd name="connsiteY1" fmla="*/ 418577 h 598465"/>
                <a:gd name="connsiteX2" fmla="*/ 258147 w 609120"/>
                <a:gd name="connsiteY2" fmla="*/ 489677 h 598465"/>
                <a:gd name="connsiteX3" fmla="*/ 329302 w 609120"/>
                <a:gd name="connsiteY3" fmla="*/ 418577 h 598465"/>
                <a:gd name="connsiteX4" fmla="*/ 258147 w 609120"/>
                <a:gd name="connsiteY4" fmla="*/ 347478 h 598465"/>
                <a:gd name="connsiteX5" fmla="*/ 27850 w 609120"/>
                <a:gd name="connsiteY5" fmla="*/ 273017 h 598465"/>
                <a:gd name="connsiteX6" fmla="*/ 165518 w 609120"/>
                <a:gd name="connsiteY6" fmla="*/ 273017 h 598465"/>
                <a:gd name="connsiteX7" fmla="*/ 350725 w 609120"/>
                <a:gd name="connsiteY7" fmla="*/ 273017 h 598465"/>
                <a:gd name="connsiteX8" fmla="*/ 485231 w 609120"/>
                <a:gd name="connsiteY8" fmla="*/ 273017 h 598465"/>
                <a:gd name="connsiteX9" fmla="*/ 513081 w 609120"/>
                <a:gd name="connsiteY9" fmla="*/ 299501 h 598465"/>
                <a:gd name="connsiteX10" fmla="*/ 513081 w 609120"/>
                <a:gd name="connsiteY10" fmla="*/ 300825 h 598465"/>
                <a:gd name="connsiteX11" fmla="*/ 485231 w 609120"/>
                <a:gd name="connsiteY11" fmla="*/ 327360 h 598465"/>
                <a:gd name="connsiteX12" fmla="*/ 473397 w 609120"/>
                <a:gd name="connsiteY12" fmla="*/ 327360 h 598465"/>
                <a:gd name="connsiteX13" fmla="*/ 473397 w 609120"/>
                <a:gd name="connsiteY13" fmla="*/ 571981 h 598465"/>
                <a:gd name="connsiteX14" fmla="*/ 445548 w 609120"/>
                <a:gd name="connsiteY14" fmla="*/ 598465 h 598465"/>
                <a:gd name="connsiteX15" fmla="*/ 374086 w 609120"/>
                <a:gd name="connsiteY15" fmla="*/ 598465 h 598465"/>
                <a:gd name="connsiteX16" fmla="*/ 374086 w 609120"/>
                <a:gd name="connsiteY16" fmla="*/ 587209 h 598465"/>
                <a:gd name="connsiteX17" fmla="*/ 298035 w 609120"/>
                <a:gd name="connsiteY17" fmla="*/ 511221 h 598465"/>
                <a:gd name="connsiteX18" fmla="*/ 218209 w 609120"/>
                <a:gd name="connsiteY18" fmla="*/ 511221 h 598465"/>
                <a:gd name="connsiteX19" fmla="*/ 142157 w 609120"/>
                <a:gd name="connsiteY19" fmla="*/ 587209 h 598465"/>
                <a:gd name="connsiteX20" fmla="*/ 142157 w 609120"/>
                <a:gd name="connsiteY20" fmla="*/ 598465 h 598465"/>
                <a:gd name="connsiteX21" fmla="*/ 66717 w 609120"/>
                <a:gd name="connsiteY21" fmla="*/ 598465 h 598465"/>
                <a:gd name="connsiteX22" fmla="*/ 38918 w 609120"/>
                <a:gd name="connsiteY22" fmla="*/ 571981 h 598465"/>
                <a:gd name="connsiteX23" fmla="*/ 38918 w 609120"/>
                <a:gd name="connsiteY23" fmla="*/ 327360 h 598465"/>
                <a:gd name="connsiteX24" fmla="*/ 27850 w 609120"/>
                <a:gd name="connsiteY24" fmla="*/ 327360 h 598465"/>
                <a:gd name="connsiteX25" fmla="*/ 0 w 609120"/>
                <a:gd name="connsiteY25" fmla="*/ 300825 h 598465"/>
                <a:gd name="connsiteX26" fmla="*/ 0 w 609120"/>
                <a:gd name="connsiteY26" fmla="*/ 299501 h 598465"/>
                <a:gd name="connsiteX27" fmla="*/ 27850 w 609120"/>
                <a:gd name="connsiteY27" fmla="*/ 273017 h 598465"/>
                <a:gd name="connsiteX28" fmla="*/ 184465 w 609120"/>
                <a:gd name="connsiteY28" fmla="*/ 133792 h 598465"/>
                <a:gd name="connsiteX29" fmla="*/ 206546 w 609120"/>
                <a:gd name="connsiteY29" fmla="*/ 133792 h 598465"/>
                <a:gd name="connsiteX30" fmla="*/ 215980 w 609120"/>
                <a:gd name="connsiteY30" fmla="*/ 138684 h 598465"/>
                <a:gd name="connsiteX31" fmla="*/ 245965 w 609120"/>
                <a:gd name="connsiteY31" fmla="*/ 182147 h 598465"/>
                <a:gd name="connsiteX32" fmla="*/ 253410 w 609120"/>
                <a:gd name="connsiteY32" fmla="*/ 166555 h 598465"/>
                <a:gd name="connsiteX33" fmla="*/ 241376 w 609120"/>
                <a:gd name="connsiteY33" fmla="*/ 141231 h 598465"/>
                <a:gd name="connsiteX34" fmla="*/ 246067 w 609120"/>
                <a:gd name="connsiteY34" fmla="*/ 133792 h 598465"/>
                <a:gd name="connsiteX35" fmla="*/ 270188 w 609120"/>
                <a:gd name="connsiteY35" fmla="*/ 133792 h 598465"/>
                <a:gd name="connsiteX36" fmla="*/ 274879 w 609120"/>
                <a:gd name="connsiteY36" fmla="*/ 141231 h 598465"/>
                <a:gd name="connsiteX37" fmla="*/ 262845 w 609120"/>
                <a:gd name="connsiteY37" fmla="*/ 166555 h 598465"/>
                <a:gd name="connsiteX38" fmla="*/ 270392 w 609120"/>
                <a:gd name="connsiteY38" fmla="*/ 182402 h 598465"/>
                <a:gd name="connsiteX39" fmla="*/ 301448 w 609120"/>
                <a:gd name="connsiteY39" fmla="*/ 138582 h 598465"/>
                <a:gd name="connsiteX40" fmla="*/ 310780 w 609120"/>
                <a:gd name="connsiteY40" fmla="*/ 133792 h 598465"/>
                <a:gd name="connsiteX41" fmla="*/ 331790 w 609120"/>
                <a:gd name="connsiteY41" fmla="*/ 133792 h 598465"/>
                <a:gd name="connsiteX42" fmla="*/ 350709 w 609120"/>
                <a:gd name="connsiteY42" fmla="*/ 152696 h 598465"/>
                <a:gd name="connsiteX43" fmla="*/ 350709 w 609120"/>
                <a:gd name="connsiteY43" fmla="*/ 256082 h 598465"/>
                <a:gd name="connsiteX44" fmla="*/ 165546 w 609120"/>
                <a:gd name="connsiteY44" fmla="*/ 256082 h 598465"/>
                <a:gd name="connsiteX45" fmla="*/ 165546 w 609120"/>
                <a:gd name="connsiteY45" fmla="*/ 152696 h 598465"/>
                <a:gd name="connsiteX46" fmla="*/ 184465 w 609120"/>
                <a:gd name="connsiteY46" fmla="*/ 133792 h 598465"/>
                <a:gd name="connsiteX47" fmla="*/ 360141 w 609120"/>
                <a:gd name="connsiteY47" fmla="*/ 45726 h 598465"/>
                <a:gd name="connsiteX48" fmla="*/ 429194 w 609120"/>
                <a:gd name="connsiteY48" fmla="*/ 45726 h 598465"/>
                <a:gd name="connsiteX49" fmla="*/ 464435 w 609120"/>
                <a:gd name="connsiteY49" fmla="*/ 45726 h 598465"/>
                <a:gd name="connsiteX50" fmla="*/ 583467 w 609120"/>
                <a:gd name="connsiteY50" fmla="*/ 45726 h 598465"/>
                <a:gd name="connsiteX51" fmla="*/ 609120 w 609120"/>
                <a:gd name="connsiteY51" fmla="*/ 71350 h 598465"/>
                <a:gd name="connsiteX52" fmla="*/ 609120 w 609120"/>
                <a:gd name="connsiteY52" fmla="*/ 212463 h 598465"/>
                <a:gd name="connsiteX53" fmla="*/ 583467 w 609120"/>
                <a:gd name="connsiteY53" fmla="*/ 238087 h 598465"/>
                <a:gd name="connsiteX54" fmla="*/ 454847 w 609120"/>
                <a:gd name="connsiteY54" fmla="*/ 238087 h 598465"/>
                <a:gd name="connsiteX55" fmla="*/ 429194 w 609120"/>
                <a:gd name="connsiteY55" fmla="*/ 212463 h 598465"/>
                <a:gd name="connsiteX56" fmla="*/ 429194 w 609120"/>
                <a:gd name="connsiteY56" fmla="*/ 127693 h 598465"/>
                <a:gd name="connsiteX57" fmla="*/ 355500 w 609120"/>
                <a:gd name="connsiteY57" fmla="*/ 57341 h 598465"/>
                <a:gd name="connsiteX58" fmla="*/ 360141 w 609120"/>
                <a:gd name="connsiteY58" fmla="*/ 45726 h 598465"/>
                <a:gd name="connsiteX59" fmla="*/ 258129 w 609120"/>
                <a:gd name="connsiteY59" fmla="*/ 0 h 598465"/>
                <a:gd name="connsiteX60" fmla="*/ 319098 w 609120"/>
                <a:gd name="connsiteY60" fmla="*/ 60863 h 598465"/>
                <a:gd name="connsiteX61" fmla="*/ 258129 w 609120"/>
                <a:gd name="connsiteY61" fmla="*/ 121726 h 598465"/>
                <a:gd name="connsiteX62" fmla="*/ 197160 w 609120"/>
                <a:gd name="connsiteY62" fmla="*/ 60863 h 598465"/>
                <a:gd name="connsiteX63" fmla="*/ 258129 w 609120"/>
                <a:gd name="connsiteY63" fmla="*/ 0 h 59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09120" h="598465">
                  <a:moveTo>
                    <a:pt x="258147" y="347478"/>
                  </a:moveTo>
                  <a:cubicBezTo>
                    <a:pt x="218872" y="347478"/>
                    <a:pt x="186941" y="379412"/>
                    <a:pt x="186941" y="418577"/>
                  </a:cubicBezTo>
                  <a:cubicBezTo>
                    <a:pt x="186941" y="457794"/>
                    <a:pt x="218872" y="489677"/>
                    <a:pt x="258147" y="489677"/>
                  </a:cubicBezTo>
                  <a:cubicBezTo>
                    <a:pt x="297372" y="489677"/>
                    <a:pt x="329302" y="457794"/>
                    <a:pt x="329302" y="418577"/>
                  </a:cubicBezTo>
                  <a:cubicBezTo>
                    <a:pt x="329302" y="379412"/>
                    <a:pt x="297372" y="347478"/>
                    <a:pt x="258147" y="347478"/>
                  </a:cubicBezTo>
                  <a:close/>
                  <a:moveTo>
                    <a:pt x="27850" y="273017"/>
                  </a:moveTo>
                  <a:lnTo>
                    <a:pt x="165518" y="273017"/>
                  </a:lnTo>
                  <a:lnTo>
                    <a:pt x="350725" y="273017"/>
                  </a:lnTo>
                  <a:lnTo>
                    <a:pt x="485231" y="273017"/>
                  </a:lnTo>
                  <a:cubicBezTo>
                    <a:pt x="500584" y="273017"/>
                    <a:pt x="513081" y="284884"/>
                    <a:pt x="513081" y="299501"/>
                  </a:cubicBezTo>
                  <a:lnTo>
                    <a:pt x="513081" y="300825"/>
                  </a:lnTo>
                  <a:cubicBezTo>
                    <a:pt x="513081" y="315493"/>
                    <a:pt x="500584" y="327360"/>
                    <a:pt x="485231" y="327360"/>
                  </a:cubicBezTo>
                  <a:lnTo>
                    <a:pt x="473397" y="327360"/>
                  </a:lnTo>
                  <a:lnTo>
                    <a:pt x="473397" y="571981"/>
                  </a:lnTo>
                  <a:cubicBezTo>
                    <a:pt x="473397" y="586598"/>
                    <a:pt x="460901" y="598465"/>
                    <a:pt x="445548" y="598465"/>
                  </a:cubicBezTo>
                  <a:lnTo>
                    <a:pt x="374086" y="598465"/>
                  </a:lnTo>
                  <a:lnTo>
                    <a:pt x="374086" y="587209"/>
                  </a:lnTo>
                  <a:cubicBezTo>
                    <a:pt x="374086" y="545293"/>
                    <a:pt x="339963" y="511221"/>
                    <a:pt x="298035" y="511221"/>
                  </a:cubicBezTo>
                  <a:lnTo>
                    <a:pt x="218209" y="511221"/>
                  </a:lnTo>
                  <a:cubicBezTo>
                    <a:pt x="176281" y="511221"/>
                    <a:pt x="142157" y="545293"/>
                    <a:pt x="142157" y="587209"/>
                  </a:cubicBezTo>
                  <a:lnTo>
                    <a:pt x="142157" y="598465"/>
                  </a:lnTo>
                  <a:lnTo>
                    <a:pt x="66717" y="598465"/>
                  </a:lnTo>
                  <a:cubicBezTo>
                    <a:pt x="51364" y="598465"/>
                    <a:pt x="38918" y="586598"/>
                    <a:pt x="38918" y="571981"/>
                  </a:cubicBezTo>
                  <a:lnTo>
                    <a:pt x="38918" y="327360"/>
                  </a:lnTo>
                  <a:lnTo>
                    <a:pt x="27850" y="327360"/>
                  </a:lnTo>
                  <a:cubicBezTo>
                    <a:pt x="12446" y="327360"/>
                    <a:pt x="0" y="315493"/>
                    <a:pt x="0" y="300825"/>
                  </a:cubicBezTo>
                  <a:lnTo>
                    <a:pt x="0" y="299501"/>
                  </a:lnTo>
                  <a:cubicBezTo>
                    <a:pt x="0" y="284884"/>
                    <a:pt x="12446" y="273017"/>
                    <a:pt x="27850" y="273017"/>
                  </a:cubicBezTo>
                  <a:close/>
                  <a:moveTo>
                    <a:pt x="184465" y="133792"/>
                  </a:moveTo>
                  <a:lnTo>
                    <a:pt x="206546" y="133792"/>
                  </a:lnTo>
                  <a:cubicBezTo>
                    <a:pt x="210320" y="133792"/>
                    <a:pt x="213838" y="135626"/>
                    <a:pt x="215980" y="138684"/>
                  </a:cubicBezTo>
                  <a:lnTo>
                    <a:pt x="245965" y="182147"/>
                  </a:lnTo>
                  <a:lnTo>
                    <a:pt x="253410" y="166555"/>
                  </a:lnTo>
                  <a:lnTo>
                    <a:pt x="241376" y="141231"/>
                  </a:lnTo>
                  <a:cubicBezTo>
                    <a:pt x="239693" y="137766"/>
                    <a:pt x="242243" y="133792"/>
                    <a:pt x="246067" y="133792"/>
                  </a:cubicBezTo>
                  <a:lnTo>
                    <a:pt x="270188" y="133792"/>
                  </a:lnTo>
                  <a:cubicBezTo>
                    <a:pt x="274012" y="133792"/>
                    <a:pt x="276562" y="137766"/>
                    <a:pt x="274879" y="141231"/>
                  </a:cubicBezTo>
                  <a:lnTo>
                    <a:pt x="262845" y="166555"/>
                  </a:lnTo>
                  <a:lnTo>
                    <a:pt x="270392" y="182402"/>
                  </a:lnTo>
                  <a:lnTo>
                    <a:pt x="301448" y="138582"/>
                  </a:lnTo>
                  <a:cubicBezTo>
                    <a:pt x="303590" y="135575"/>
                    <a:pt x="307057" y="133792"/>
                    <a:pt x="310780" y="133792"/>
                  </a:cubicBezTo>
                  <a:lnTo>
                    <a:pt x="331790" y="133792"/>
                  </a:lnTo>
                  <a:cubicBezTo>
                    <a:pt x="342244" y="133792"/>
                    <a:pt x="350709" y="142250"/>
                    <a:pt x="350709" y="152696"/>
                  </a:cubicBezTo>
                  <a:lnTo>
                    <a:pt x="350709" y="256082"/>
                  </a:lnTo>
                  <a:lnTo>
                    <a:pt x="165546" y="256082"/>
                  </a:lnTo>
                  <a:lnTo>
                    <a:pt x="165546" y="152696"/>
                  </a:lnTo>
                  <a:cubicBezTo>
                    <a:pt x="165546" y="142250"/>
                    <a:pt x="174011" y="133792"/>
                    <a:pt x="184465" y="133792"/>
                  </a:cubicBezTo>
                  <a:close/>
                  <a:moveTo>
                    <a:pt x="360141" y="45726"/>
                  </a:moveTo>
                  <a:lnTo>
                    <a:pt x="429194" y="45726"/>
                  </a:lnTo>
                  <a:lnTo>
                    <a:pt x="464435" y="45726"/>
                  </a:lnTo>
                  <a:lnTo>
                    <a:pt x="583467" y="45726"/>
                  </a:lnTo>
                  <a:cubicBezTo>
                    <a:pt x="597645" y="45726"/>
                    <a:pt x="609120" y="57188"/>
                    <a:pt x="609120" y="71350"/>
                  </a:cubicBezTo>
                  <a:lnTo>
                    <a:pt x="609120" y="212463"/>
                  </a:lnTo>
                  <a:cubicBezTo>
                    <a:pt x="609120" y="226625"/>
                    <a:pt x="597645" y="238087"/>
                    <a:pt x="583467" y="238087"/>
                  </a:cubicBezTo>
                  <a:lnTo>
                    <a:pt x="454847" y="238087"/>
                  </a:lnTo>
                  <a:cubicBezTo>
                    <a:pt x="440669" y="238087"/>
                    <a:pt x="429194" y="226625"/>
                    <a:pt x="429194" y="212463"/>
                  </a:cubicBezTo>
                  <a:lnTo>
                    <a:pt x="429194" y="127693"/>
                  </a:lnTo>
                  <a:lnTo>
                    <a:pt x="355500" y="57341"/>
                  </a:lnTo>
                  <a:cubicBezTo>
                    <a:pt x="351063" y="53164"/>
                    <a:pt x="354072" y="45726"/>
                    <a:pt x="360141" y="45726"/>
                  </a:cubicBezTo>
                  <a:close/>
                  <a:moveTo>
                    <a:pt x="258129" y="0"/>
                  </a:moveTo>
                  <a:cubicBezTo>
                    <a:pt x="291801" y="0"/>
                    <a:pt x="319098" y="27249"/>
                    <a:pt x="319098" y="60863"/>
                  </a:cubicBezTo>
                  <a:cubicBezTo>
                    <a:pt x="319098" y="94477"/>
                    <a:pt x="291801" y="121726"/>
                    <a:pt x="258129" y="121726"/>
                  </a:cubicBezTo>
                  <a:cubicBezTo>
                    <a:pt x="224457" y="121726"/>
                    <a:pt x="197160" y="94477"/>
                    <a:pt x="197160" y="60863"/>
                  </a:cubicBezTo>
                  <a:cubicBezTo>
                    <a:pt x="197160" y="27249"/>
                    <a:pt x="224457" y="0"/>
                    <a:pt x="258129"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400" i="0" u="none" strike="noStrike" kern="1200" cap="none" spc="0" normalizeH="0" baseline="0" noProof="0" dirty="0">
                <a:ln>
                  <a:noFill/>
                </a:ln>
                <a:solidFill>
                  <a:schemeClr val="bg1"/>
                </a:solidFill>
                <a:effectLst/>
                <a:uLnTx/>
                <a:uFillTx/>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endParaRPr>
            </a:p>
          </p:txBody>
        </p:sp>
        <p:sp>
          <p:nvSpPr>
            <p:cNvPr id="27" name="矩形 26"/>
            <p:cNvSpPr/>
            <p:nvPr>
              <p:custDataLst>
                <p:tags r:id="rId7"/>
              </p:custDataLst>
            </p:nvPr>
          </p:nvSpPr>
          <p:spPr>
            <a:xfrm>
              <a:off x="3358910" y="5394282"/>
              <a:ext cx="1657470" cy="338554"/>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1600" i="0" u="none" strike="noStrike" kern="1200" cap="none" spc="0" normalizeH="0" baseline="0" noProof="0" dirty="0">
                  <a:ln>
                    <a:noFill/>
                  </a:ln>
                  <a:solidFill>
                    <a:schemeClr val="bg1"/>
                  </a:solidFill>
                  <a:effectLst/>
                  <a:uLnTx/>
                  <a:uFillTx/>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rPr>
                <a:t>时间：</a:t>
              </a:r>
              <a:r>
                <a:rPr kumimoji="0" lang="en-US" altLang="zh-CN" sz="1600" i="0" u="none" strike="noStrike" kern="1200" cap="none" spc="0" normalizeH="0" baseline="0" noProof="0" dirty="0">
                  <a:ln>
                    <a:noFill/>
                  </a:ln>
                  <a:solidFill>
                    <a:schemeClr val="bg1"/>
                  </a:solidFill>
                  <a:effectLst/>
                  <a:uLnTx/>
                  <a:uFillTx/>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rPr>
                <a:t>202X.XX</a:t>
              </a:r>
              <a:endParaRPr kumimoji="0" lang="en-US" altLang="zh-CN" sz="1600" i="0" u="none" strike="noStrike" kern="1200" cap="none" spc="0" normalizeH="0" baseline="0" noProof="0" dirty="0">
                <a:ln>
                  <a:noFill/>
                </a:ln>
                <a:solidFill>
                  <a:schemeClr val="bg1"/>
                </a:solidFill>
                <a:effectLst/>
                <a:uLnTx/>
                <a:uFillTx/>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endParaRPr>
            </a:p>
          </p:txBody>
        </p:sp>
      </p:grpSp>
      <p:sp>
        <p:nvSpPr>
          <p:cNvPr id="28" name="文本框 27"/>
          <p:cNvSpPr txBox="1"/>
          <p:nvPr/>
        </p:nvSpPr>
        <p:spPr>
          <a:xfrm flipH="1" flipV="1">
            <a:off x="157056" y="2633761"/>
            <a:ext cx="739509" cy="581495"/>
          </a:xfrm>
          <a:custGeom>
            <a:avLst/>
            <a:gdLst>
              <a:gd name="connsiteX0" fmla="*/ 298179 w 556983"/>
              <a:gd name="connsiteY0" fmla="*/ 437970 h 437970"/>
              <a:gd name="connsiteX1" fmla="*/ 429951 w 556983"/>
              <a:gd name="connsiteY1" fmla="*/ 355213 h 437970"/>
              <a:gd name="connsiteX2" fmla="*/ 513981 w 556983"/>
              <a:gd name="connsiteY2" fmla="*/ 245463 h 437970"/>
              <a:gd name="connsiteX3" fmla="*/ 554322 w 556983"/>
              <a:gd name="connsiteY3" fmla="*/ 129274 h 437970"/>
              <a:gd name="connsiteX4" fmla="*/ 537469 w 556983"/>
              <a:gd name="connsiteY4" fmla="*/ 32876 h 437970"/>
              <a:gd name="connsiteX5" fmla="*/ 463446 w 556983"/>
              <a:gd name="connsiteY5" fmla="*/ 0 h 437970"/>
              <a:gd name="connsiteX6" fmla="*/ 380606 w 556983"/>
              <a:gd name="connsiteY6" fmla="*/ 31344 h 437970"/>
              <a:gd name="connsiteX7" fmla="*/ 338186 w 556983"/>
              <a:gd name="connsiteY7" fmla="*/ 103642 h 437970"/>
              <a:gd name="connsiteX8" fmla="*/ 351005 w 556983"/>
              <a:gd name="connsiteY8" fmla="*/ 170920 h 437970"/>
              <a:gd name="connsiteX9" fmla="*/ 399205 w 556983"/>
              <a:gd name="connsiteY9" fmla="*/ 211700 h 437970"/>
              <a:gd name="connsiteX10" fmla="*/ 453187 w 556983"/>
              <a:gd name="connsiteY10" fmla="*/ 235144 h 437970"/>
              <a:gd name="connsiteX11" fmla="*/ 400354 w 556983"/>
              <a:gd name="connsiteY11" fmla="*/ 320676 h 437970"/>
              <a:gd name="connsiteX12" fmla="*/ 285718 w 556983"/>
              <a:gd name="connsiteY12" fmla="*/ 401193 h 437970"/>
              <a:gd name="connsiteX13" fmla="*/ 12461 w 556983"/>
              <a:gd name="connsiteY13" fmla="*/ 437970 h 437970"/>
              <a:gd name="connsiteX14" fmla="*/ 144233 w 556983"/>
              <a:gd name="connsiteY14" fmla="*/ 355213 h 437970"/>
              <a:gd name="connsiteX15" fmla="*/ 228263 w 556983"/>
              <a:gd name="connsiteY15" fmla="*/ 245463 h 437970"/>
              <a:gd name="connsiteX16" fmla="*/ 268604 w 556983"/>
              <a:gd name="connsiteY16" fmla="*/ 129274 h 437970"/>
              <a:gd name="connsiteX17" fmla="*/ 251751 w 556983"/>
              <a:gd name="connsiteY17" fmla="*/ 32876 h 437970"/>
              <a:gd name="connsiteX18" fmla="*/ 177728 w 556983"/>
              <a:gd name="connsiteY18" fmla="*/ 0 h 437970"/>
              <a:gd name="connsiteX19" fmla="*/ 94888 w 556983"/>
              <a:gd name="connsiteY19" fmla="*/ 31344 h 437970"/>
              <a:gd name="connsiteX20" fmla="*/ 52468 w 556983"/>
              <a:gd name="connsiteY20" fmla="*/ 103642 h 437970"/>
              <a:gd name="connsiteX21" fmla="*/ 65287 w 556983"/>
              <a:gd name="connsiteY21" fmla="*/ 170920 h 437970"/>
              <a:gd name="connsiteX22" fmla="*/ 113487 w 556983"/>
              <a:gd name="connsiteY22" fmla="*/ 211700 h 437970"/>
              <a:gd name="connsiteX23" fmla="*/ 167469 w 556983"/>
              <a:gd name="connsiteY23" fmla="*/ 235144 h 437970"/>
              <a:gd name="connsiteX24" fmla="*/ 114636 w 556983"/>
              <a:gd name="connsiteY24" fmla="*/ 320676 h 437970"/>
              <a:gd name="connsiteX25" fmla="*/ 0 w 556983"/>
              <a:gd name="connsiteY25" fmla="*/ 401193 h 43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6983" h="437970">
                <a:moveTo>
                  <a:pt x="298179" y="437970"/>
                </a:moveTo>
                <a:cubicBezTo>
                  <a:pt x="350398" y="416596"/>
                  <a:pt x="394322" y="389010"/>
                  <a:pt x="429951" y="355213"/>
                </a:cubicBezTo>
                <a:cubicBezTo>
                  <a:pt x="465580" y="321416"/>
                  <a:pt x="493590" y="284832"/>
                  <a:pt x="513981" y="245463"/>
                </a:cubicBezTo>
                <a:cubicBezTo>
                  <a:pt x="534372" y="206093"/>
                  <a:pt x="547819" y="167364"/>
                  <a:pt x="554322" y="129274"/>
                </a:cubicBezTo>
                <a:cubicBezTo>
                  <a:pt x="560900" y="86833"/>
                  <a:pt x="555283" y="54700"/>
                  <a:pt x="537469" y="32876"/>
                </a:cubicBezTo>
                <a:cubicBezTo>
                  <a:pt x="519656" y="11052"/>
                  <a:pt x="494982" y="93"/>
                  <a:pt x="463446" y="0"/>
                </a:cubicBezTo>
                <a:cubicBezTo>
                  <a:pt x="431037" y="906"/>
                  <a:pt x="403424" y="11354"/>
                  <a:pt x="380606" y="31344"/>
                </a:cubicBezTo>
                <a:cubicBezTo>
                  <a:pt x="357787" y="51334"/>
                  <a:pt x="343647" y="75433"/>
                  <a:pt x="338186" y="103642"/>
                </a:cubicBezTo>
                <a:cubicBezTo>
                  <a:pt x="334095" y="131248"/>
                  <a:pt x="338368" y="153674"/>
                  <a:pt x="351005" y="170920"/>
                </a:cubicBezTo>
                <a:cubicBezTo>
                  <a:pt x="363642" y="188166"/>
                  <a:pt x="379708" y="201760"/>
                  <a:pt x="399205" y="211700"/>
                </a:cubicBezTo>
                <a:cubicBezTo>
                  <a:pt x="418702" y="221640"/>
                  <a:pt x="436696" y="229455"/>
                  <a:pt x="453187" y="235144"/>
                </a:cubicBezTo>
                <a:cubicBezTo>
                  <a:pt x="444552" y="262123"/>
                  <a:pt x="426941" y="290633"/>
                  <a:pt x="400354" y="320676"/>
                </a:cubicBezTo>
                <a:cubicBezTo>
                  <a:pt x="373766" y="350719"/>
                  <a:pt x="335554" y="377558"/>
                  <a:pt x="285718" y="401193"/>
                </a:cubicBezTo>
                <a:close/>
                <a:moveTo>
                  <a:pt x="12461" y="437970"/>
                </a:moveTo>
                <a:cubicBezTo>
                  <a:pt x="64680" y="416596"/>
                  <a:pt x="108604" y="389010"/>
                  <a:pt x="144233" y="355213"/>
                </a:cubicBezTo>
                <a:cubicBezTo>
                  <a:pt x="179862" y="321416"/>
                  <a:pt x="207872" y="284832"/>
                  <a:pt x="228263" y="245463"/>
                </a:cubicBezTo>
                <a:cubicBezTo>
                  <a:pt x="248654" y="206093"/>
                  <a:pt x="262101" y="167364"/>
                  <a:pt x="268604" y="129274"/>
                </a:cubicBezTo>
                <a:cubicBezTo>
                  <a:pt x="275182" y="86833"/>
                  <a:pt x="269565" y="54700"/>
                  <a:pt x="251751" y="32876"/>
                </a:cubicBezTo>
                <a:cubicBezTo>
                  <a:pt x="233938" y="11052"/>
                  <a:pt x="209264" y="93"/>
                  <a:pt x="177728" y="0"/>
                </a:cubicBezTo>
                <a:cubicBezTo>
                  <a:pt x="145319" y="906"/>
                  <a:pt x="117706" y="11354"/>
                  <a:pt x="94888" y="31344"/>
                </a:cubicBezTo>
                <a:cubicBezTo>
                  <a:pt x="72069" y="51334"/>
                  <a:pt x="57929" y="75433"/>
                  <a:pt x="52468" y="103642"/>
                </a:cubicBezTo>
                <a:cubicBezTo>
                  <a:pt x="48377" y="131248"/>
                  <a:pt x="52650" y="153674"/>
                  <a:pt x="65287" y="170920"/>
                </a:cubicBezTo>
                <a:cubicBezTo>
                  <a:pt x="77924" y="188166"/>
                  <a:pt x="93990" y="201760"/>
                  <a:pt x="113487" y="211700"/>
                </a:cubicBezTo>
                <a:cubicBezTo>
                  <a:pt x="132984" y="221640"/>
                  <a:pt x="150978" y="229455"/>
                  <a:pt x="167469" y="235144"/>
                </a:cubicBezTo>
                <a:cubicBezTo>
                  <a:pt x="158834" y="262123"/>
                  <a:pt x="141223" y="290633"/>
                  <a:pt x="114636" y="320676"/>
                </a:cubicBezTo>
                <a:cubicBezTo>
                  <a:pt x="88048" y="350719"/>
                  <a:pt x="49836" y="377558"/>
                  <a:pt x="0" y="401193"/>
                </a:cubicBezTo>
                <a:close/>
              </a:path>
            </a:pathLst>
          </a:custGeom>
          <a:noFill/>
          <a:ln>
            <a:solidFill>
              <a:srgbClr val="0C5DE1"/>
            </a:solid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algn="ctr"/>
            <a:endParaRPr lang="zh-CN" altLang="en-US" sz="8800" i="1">
              <a:solidFill>
                <a:schemeClr val="bg1"/>
              </a:solidFill>
              <a:latin typeface="思源黑体 CN Medium" panose="020B0600000000000000" pitchFamily="34" charset="-122"/>
              <a:ea typeface="思源黑体 CN Medium" panose="020B0600000000000000" pitchFamily="34" charset="-122"/>
              <a:cs typeface="+mn-ea"/>
              <a:sym typeface="思源黑体 CN Medium" panose="020B0600000000000000" pitchFamily="34" charset="-122"/>
            </a:endParaRPr>
          </a:p>
        </p:txBody>
      </p:sp>
      <p:sp>
        <p:nvSpPr>
          <p:cNvPr id="31" name="文本框 30"/>
          <p:cNvSpPr txBox="1"/>
          <p:nvPr/>
        </p:nvSpPr>
        <p:spPr>
          <a:xfrm>
            <a:off x="896620" y="2477770"/>
            <a:ext cx="6554470" cy="1014730"/>
          </a:xfrm>
          <a:prstGeom prst="rect">
            <a:avLst/>
          </a:prstGeom>
          <a:noFill/>
          <a:effectLst/>
        </p:spPr>
        <p:txBody>
          <a:bodyPr wrap="square" rtlCol="0">
            <a:spAutoFit/>
          </a:bodyPr>
          <a:lstStyle/>
          <a:p>
            <a:pPr algn="ctr"/>
            <a:r>
              <a:rPr lang="zh-CN" altLang="en-US" sz="6000" i="1">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人工智能技术解码</a:t>
            </a:r>
            <a:endParaRPr lang="zh-CN" altLang="en-US" sz="6000" i="1">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p:txBody>
      </p:sp>
      <p:grpSp>
        <p:nvGrpSpPr>
          <p:cNvPr id="33" name="组合 32"/>
          <p:cNvGrpSpPr/>
          <p:nvPr/>
        </p:nvGrpSpPr>
        <p:grpSpPr>
          <a:xfrm flipH="1">
            <a:off x="6717030" y="0"/>
            <a:ext cx="5726430" cy="4889500"/>
            <a:chOff x="0" y="285750"/>
            <a:chExt cx="6515100" cy="5562599"/>
          </a:xfrm>
        </p:grpSpPr>
        <p:pic>
          <p:nvPicPr>
            <p:cNvPr id="34" name="图片 33"/>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0" y="734160"/>
              <a:ext cx="6515100" cy="5114189"/>
            </a:xfrm>
            <a:prstGeom prst="rect">
              <a:avLst/>
            </a:prstGeom>
          </p:spPr>
        </p:pic>
        <p:pic>
          <p:nvPicPr>
            <p:cNvPr id="35" name="图片 34"/>
            <p:cNvPicPr>
              <a:picLocks noChangeAspect="1"/>
            </p:cNvPicPr>
            <p:nvPr userDrawn="1"/>
          </p:nvPicPr>
          <p:blipFill rotWithShape="1">
            <a:blip r:embed="rId9">
              <a:extLst>
                <a:ext uri="{28A0092B-C50C-407E-A947-70E740481C1C}">
                  <a14:useLocalDpi xmlns:a14="http://schemas.microsoft.com/office/drawing/2010/main" val="0"/>
                </a:ext>
              </a:extLst>
            </a:blip>
            <a:srcRect t="21276" b="21276"/>
            <a:stretch>
              <a:fillRect/>
            </a:stretch>
          </p:blipFill>
          <p:spPr>
            <a:xfrm>
              <a:off x="285750" y="285750"/>
              <a:ext cx="5295900" cy="5215506"/>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12" grpId="0"/>
      <p:bldP spid="12" grpId="1" bldLvl="0" animBg="1"/>
      <p:bldP spid="17" grpId="0" bldLvl="0" animBg="1"/>
      <p:bldP spid="28" grpId="0" bldLvl="0" animBg="1"/>
      <p:bldP spid="31" grpId="0"/>
      <p:bldP spid="31" grpId="1" bldLvl="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77620" y="1167130"/>
            <a:ext cx="6054725" cy="460375"/>
          </a:xfrm>
          <a:prstGeom prst="rect">
            <a:avLst/>
          </a:prstGeom>
        </p:spPr>
        <p:txBody>
          <a:bodyPr wrap="square">
            <a:spAutoFit/>
          </a:bodyPr>
          <a:lstStyle/>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（二）数据标注</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10" name="文本框 9"/>
          <p:cNvSpPr txBox="1"/>
          <p:nvPr/>
        </p:nvSpPr>
        <p:spPr>
          <a:xfrm>
            <a:off x="1282700" y="1734185"/>
            <a:ext cx="9357995" cy="1198880"/>
          </a:xfrm>
          <a:prstGeom prst="rect">
            <a:avLst/>
          </a:prstGeom>
          <a:noFill/>
        </p:spPr>
        <p:txBody>
          <a:bodyPr wrap="square" rtlCol="0">
            <a:spAutoFit/>
          </a:bodyPr>
          <a:lstStyle>
            <a:defPPr>
              <a:defRPr lang="zh-CN"/>
            </a:defPPr>
            <a:lvl1pPr>
              <a:defRPr sz="2400">
                <a:latin typeface="+mn-ea"/>
              </a:defRPr>
            </a:lvl1pPr>
          </a:lstStyle>
          <a:p>
            <a:pPr algn="just">
              <a:lnSpc>
                <a:spcPct val="200000"/>
              </a:lnSpc>
            </a:pP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数据标注就像是给数据贴上标签，让计算机和AI 能够理解数据的含义。它在数据处理中起着重要作用，尤其是在人工智能领域，如图像识别、自然语言处理等方面。</a:t>
            </a:r>
            <a:endPar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二、数据处理</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3" name="矩形: 圆角 22"/>
          <p:cNvSpPr/>
          <p:nvPr>
            <p:custDataLst>
              <p:tags r:id="rId1"/>
            </p:custDataLst>
          </p:nvPr>
        </p:nvSpPr>
        <p:spPr>
          <a:xfrm>
            <a:off x="2191053" y="3187930"/>
            <a:ext cx="3557068" cy="2852685"/>
          </a:xfrm>
          <a:prstGeom prst="roundRect">
            <a:avLst>
              <a:gd name="adj" fmla="val 6347"/>
            </a:avLst>
          </a:prstGeom>
          <a:solidFill>
            <a:srgbClr val="FFFFFF">
              <a:alpha val="5000"/>
            </a:srgbClr>
          </a:solidFill>
          <a:ln w="15875">
            <a:noFill/>
          </a:ln>
          <a:effectLst>
            <a:outerShdw blurRad="279400" dist="228600" dir="2700000" algn="tl" rotWithShape="0">
              <a:schemeClr val="accent1">
                <a:alpha val="8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lIns="342095" tIns="734060" rIns="342095" bIns="486410" rtlCol="0" anchor="ctr">
            <a:noAutofit/>
          </a:bodyPr>
          <a:p>
            <a:pPr algn="ctr">
              <a:lnSpc>
                <a:spcPct val="150000"/>
              </a:lnSpc>
            </a:pPr>
            <a:endParaRPr lang="zh-CN" altLang="zh-CN" dirty="0">
              <a:solidFill>
                <a:schemeClr val="tx1">
                  <a:lumMod val="85000"/>
                  <a:lumOff val="15000"/>
                </a:schemeClr>
              </a:solidFill>
              <a:latin typeface="+mn-ea"/>
              <a:cs typeface="+mn-ea"/>
              <a:sym typeface="+mn-ea"/>
            </a:endParaRPr>
          </a:p>
        </p:txBody>
      </p:sp>
      <p:sp>
        <p:nvSpPr>
          <p:cNvPr id="4" name="矩形: 圆角 33"/>
          <p:cNvSpPr/>
          <p:nvPr>
            <p:custDataLst>
              <p:tags r:id="rId2"/>
            </p:custDataLst>
          </p:nvPr>
        </p:nvSpPr>
        <p:spPr>
          <a:xfrm>
            <a:off x="6207327" y="3187930"/>
            <a:ext cx="3557068" cy="2852240"/>
          </a:xfrm>
          <a:prstGeom prst="roundRect">
            <a:avLst>
              <a:gd name="adj" fmla="val 6347"/>
            </a:avLst>
          </a:prstGeom>
          <a:solidFill>
            <a:srgbClr val="FFFFFF">
              <a:alpha val="5000"/>
            </a:srgbClr>
          </a:solidFill>
          <a:ln w="15875">
            <a:noFill/>
          </a:ln>
          <a:effectLst>
            <a:outerShdw blurRad="279400" dist="228600" dir="2700000" algn="tl" rotWithShape="0">
              <a:schemeClr val="accent4">
                <a:alpha val="8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lIns="342095" tIns="640080" rIns="342095" bIns="488315" rtlCol="0" anchor="ctr">
            <a:noAutofit/>
          </a:bodyPr>
          <a:p>
            <a:pPr algn="ctr">
              <a:lnSpc>
                <a:spcPct val="150000"/>
              </a:lnSpc>
            </a:pPr>
            <a:endParaRPr lang="zh-CN" altLang="zh-CN">
              <a:solidFill>
                <a:schemeClr val="tx1">
                  <a:lumMod val="85000"/>
                  <a:lumOff val="15000"/>
                </a:schemeClr>
              </a:solidFill>
              <a:latin typeface="+mn-ea"/>
              <a:cs typeface="+mn-ea"/>
              <a:sym typeface="+mn-ea"/>
            </a:endParaRPr>
          </a:p>
        </p:txBody>
      </p:sp>
      <p:sp>
        <p:nvSpPr>
          <p:cNvPr id="5" name="矩形: 圆角 2"/>
          <p:cNvSpPr/>
          <p:nvPr>
            <p:custDataLst>
              <p:tags r:id="rId3"/>
            </p:custDataLst>
          </p:nvPr>
        </p:nvSpPr>
        <p:spPr>
          <a:xfrm>
            <a:off x="2191053" y="3187485"/>
            <a:ext cx="3557068" cy="2852685"/>
          </a:xfrm>
          <a:prstGeom prst="roundRect">
            <a:avLst>
              <a:gd name="adj" fmla="val 6347"/>
            </a:avLst>
          </a:prstGeom>
          <a:gradFill flip="none" rotWithShape="1">
            <a:gsLst>
              <a:gs pos="0">
                <a:schemeClr val="accent1">
                  <a:lumMod val="20000"/>
                  <a:lumOff val="80000"/>
                  <a:alpha val="20000"/>
                </a:schemeClr>
              </a:gs>
              <a:gs pos="100000">
                <a:schemeClr val="bg1">
                  <a:alpha val="0"/>
                </a:schemeClr>
              </a:gs>
            </a:gsLst>
            <a:path path="circle">
              <a:fillToRect l="100000" t="100000"/>
            </a:path>
            <a:tileRect r="-100000" b="-100000"/>
          </a:gradFill>
          <a:ln w="15875">
            <a:solidFill>
              <a:schemeClr val="accent1">
                <a:lumMod val="40000"/>
                <a:lumOff val="60000"/>
                <a:alpha val="60000"/>
              </a:schemeClr>
            </a:solidFill>
          </a:ln>
          <a:effectLst>
            <a:outerShdw blurRad="279400" dist="228600" dir="2700000" algn="tl" rotWithShape="0">
              <a:schemeClr val="accent1">
                <a:alpha val="8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lIns="342095" tIns="734060" rIns="342095" bIns="486410" rtlCol="0" anchor="ctr">
            <a:noAutofit/>
          </a:bodyPr>
          <a:p>
            <a:pPr algn="just">
              <a:lnSpc>
                <a:spcPct val="150000"/>
              </a:lnSpc>
            </a:pPr>
            <a:r>
              <a:rPr lang="zh-CN" altLang="zh-CN"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想要训练AI 识别猫和狗的图片</a:t>
            </a:r>
            <a:r>
              <a:rPr lang="en-US" altLang="zh-CN" b="1"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lang="zh-CN" altLang="zh-CN"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对大量的猫和狗的图片进行标注</a:t>
            </a:r>
            <a:r>
              <a:rPr lang="en-US" altLang="zh-CN"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,AI</a:t>
            </a:r>
            <a:r>
              <a:rPr lang="zh-CN" altLang="en-US"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通过学习发现它们的特征差异。</a:t>
            </a:r>
            <a:endParaRPr lang="zh-CN" altLang="en-US"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9" name="任意多边形: 形状 28"/>
          <p:cNvSpPr/>
          <p:nvPr>
            <p:custDataLst>
              <p:tags r:id="rId4"/>
            </p:custDataLst>
          </p:nvPr>
        </p:nvSpPr>
        <p:spPr>
          <a:xfrm>
            <a:off x="2624451" y="3103386"/>
            <a:ext cx="2700951" cy="565998"/>
          </a:xfrm>
          <a:prstGeom prst="round2SameRect">
            <a:avLst>
              <a:gd name="adj1" fmla="val 0"/>
              <a:gd name="adj2" fmla="val 31447"/>
            </a:avLst>
          </a:prstGeom>
          <a:gradFill flip="none" rotWithShape="1">
            <a:gsLst>
              <a:gs pos="0">
                <a:schemeClr val="accent1">
                  <a:lumMod val="40000"/>
                  <a:lumOff val="60000"/>
                </a:schemeClr>
              </a:gs>
              <a:gs pos="69000">
                <a:schemeClr val="accent1"/>
              </a:gs>
              <a:gs pos="100000">
                <a:schemeClr val="accent1"/>
              </a:gs>
            </a:gsLst>
            <a:lin ang="2700000" scaled="1"/>
            <a:tileRect/>
          </a:gradFill>
          <a:ln>
            <a:noFill/>
          </a:ln>
          <a:effectLst>
            <a:outerShdw blurRad="101600" dist="76200" dir="2700000" algn="tl" rotWithShape="0">
              <a:schemeClr val="accent1">
                <a:alpha val="25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p>
            <a:pPr algn="ctr">
              <a:spcBef>
                <a:spcPct val="0"/>
              </a:spcBef>
              <a:spcAft>
                <a:spcPct val="0"/>
              </a:spcAft>
            </a:pPr>
            <a:r>
              <a:rPr lang="zh-CN" altLang="en-US" sz="2800" b="1" dirty="0">
                <a:solidFill>
                  <a:srgbClr val="FFFFFF"/>
                </a:solidFill>
                <a:uFillTx/>
                <a:latin typeface="+mn-ea"/>
                <a:cs typeface="+mn-ea"/>
                <a:sym typeface="+mn-ea"/>
              </a:rPr>
              <a:t>图像识别</a:t>
            </a:r>
            <a:endParaRPr lang="zh-CN" altLang="en-US" sz="2800" b="1" dirty="0">
              <a:solidFill>
                <a:srgbClr val="FFFFFF"/>
              </a:solidFill>
              <a:uFillTx/>
              <a:latin typeface="+mn-ea"/>
              <a:cs typeface="+mn-ea"/>
              <a:sym typeface="+mn-ea"/>
            </a:endParaRPr>
          </a:p>
        </p:txBody>
      </p:sp>
      <p:sp>
        <p:nvSpPr>
          <p:cNvPr id="25" name="等腰三角形 24"/>
          <p:cNvSpPr/>
          <p:nvPr>
            <p:custDataLst>
              <p:tags r:id="rId5"/>
            </p:custDataLst>
          </p:nvPr>
        </p:nvSpPr>
        <p:spPr>
          <a:xfrm>
            <a:off x="2506090" y="3103386"/>
            <a:ext cx="118117" cy="84172"/>
          </a:xfrm>
          <a:prstGeom prst="triangle">
            <a:avLst>
              <a:gd name="adj" fmla="val 100000"/>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6" name="等腰三角形 25"/>
          <p:cNvSpPr/>
          <p:nvPr>
            <p:custDataLst>
              <p:tags r:id="rId6"/>
            </p:custDataLst>
          </p:nvPr>
        </p:nvSpPr>
        <p:spPr>
          <a:xfrm flipH="1">
            <a:off x="5325402" y="3103386"/>
            <a:ext cx="118117" cy="84172"/>
          </a:xfrm>
          <a:prstGeom prst="triangle">
            <a:avLst>
              <a:gd name="adj" fmla="val 100000"/>
            </a:avLst>
          </a:prstGeom>
          <a:solidFill>
            <a:schemeClr val="accent1">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6" name="矩形: 圆角 35"/>
          <p:cNvSpPr/>
          <p:nvPr>
            <p:custDataLst>
              <p:tags r:id="rId7"/>
            </p:custDataLst>
          </p:nvPr>
        </p:nvSpPr>
        <p:spPr>
          <a:xfrm>
            <a:off x="6207327" y="3187485"/>
            <a:ext cx="3557068" cy="2852240"/>
          </a:xfrm>
          <a:prstGeom prst="roundRect">
            <a:avLst>
              <a:gd name="adj" fmla="val 6347"/>
            </a:avLst>
          </a:prstGeom>
          <a:gradFill flip="none" rotWithShape="1">
            <a:gsLst>
              <a:gs pos="0">
                <a:schemeClr val="accent4">
                  <a:lumMod val="20000"/>
                  <a:lumOff val="80000"/>
                  <a:alpha val="20000"/>
                </a:schemeClr>
              </a:gs>
              <a:gs pos="100000">
                <a:schemeClr val="bg1">
                  <a:alpha val="0"/>
                </a:schemeClr>
              </a:gs>
            </a:gsLst>
            <a:path path="circle">
              <a:fillToRect l="100000" t="100000"/>
            </a:path>
            <a:tileRect r="-100000" b="-100000"/>
          </a:gradFill>
          <a:ln w="15875">
            <a:solidFill>
              <a:schemeClr val="accent4">
                <a:lumMod val="40000"/>
                <a:lumOff val="60000"/>
                <a:alpha val="60000"/>
              </a:schemeClr>
            </a:solidFill>
          </a:ln>
          <a:effectLst>
            <a:outerShdw blurRad="279400" dist="228600" dir="2700000" algn="tl" rotWithShape="0">
              <a:schemeClr val="accent4">
                <a:alpha val="8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lIns="342095" tIns="640080" rIns="342095" bIns="488315" rtlCol="0" anchor="ctr">
            <a:noAutofit/>
          </a:bodyPr>
          <a:p>
            <a:pPr algn="just">
              <a:lnSpc>
                <a:spcPct val="150000"/>
              </a:lnSpc>
            </a:pPr>
            <a:r>
              <a:rPr lang="zh-CN" altLang="zh-C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对文本进行标注，AI 就能够理解文本的结构和语义，进而可以进行新闻分类、信息提取等操作。</a:t>
            </a:r>
            <a:endParaRPr lang="zh-CN" altLang="zh-C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37" name="任意多边形: 形状 36"/>
          <p:cNvSpPr/>
          <p:nvPr>
            <p:custDataLst>
              <p:tags r:id="rId8"/>
            </p:custDataLst>
          </p:nvPr>
        </p:nvSpPr>
        <p:spPr>
          <a:xfrm>
            <a:off x="6635830" y="3103386"/>
            <a:ext cx="2700951" cy="565998"/>
          </a:xfrm>
          <a:prstGeom prst="round2SameRect">
            <a:avLst>
              <a:gd name="adj1" fmla="val 0"/>
              <a:gd name="adj2" fmla="val 31447"/>
            </a:avLst>
          </a:prstGeom>
          <a:gradFill flip="none" rotWithShape="1">
            <a:gsLst>
              <a:gs pos="0">
                <a:schemeClr val="accent4">
                  <a:lumMod val="60000"/>
                  <a:lumOff val="40000"/>
                </a:schemeClr>
              </a:gs>
              <a:gs pos="66450">
                <a:schemeClr val="accent4"/>
              </a:gs>
              <a:gs pos="100000">
                <a:schemeClr val="accent4"/>
              </a:gs>
            </a:gsLst>
            <a:lin ang="2700000" scaled="1"/>
            <a:tileRect/>
          </a:gradFill>
          <a:ln>
            <a:noFill/>
          </a:ln>
          <a:effectLst>
            <a:outerShdw blurRad="101600" dist="76200" dir="2700000" algn="tl" rotWithShape="0">
              <a:schemeClr val="accent4">
                <a:alpha val="25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p>
            <a:pPr algn="ctr">
              <a:spcBef>
                <a:spcPct val="0"/>
              </a:spcBef>
              <a:spcAft>
                <a:spcPct val="0"/>
              </a:spcAft>
            </a:pPr>
            <a:r>
              <a:rPr lang="zh-CN" altLang="en-US" sz="2800" b="1" dirty="0">
                <a:solidFill>
                  <a:srgbClr val="FFFFFF"/>
                </a:solidFill>
                <a:uFillTx/>
                <a:latin typeface="+mn-ea"/>
                <a:cs typeface="+mn-ea"/>
                <a:sym typeface="+mn-ea"/>
              </a:rPr>
              <a:t>自然语言处理</a:t>
            </a:r>
            <a:endParaRPr lang="zh-CN" altLang="en-US" sz="2800" b="1" dirty="0">
              <a:solidFill>
                <a:srgbClr val="FFFFFF"/>
              </a:solidFill>
              <a:uFillTx/>
              <a:latin typeface="+mn-ea"/>
              <a:cs typeface="+mn-ea"/>
              <a:sym typeface="+mn-ea"/>
            </a:endParaRPr>
          </a:p>
        </p:txBody>
      </p:sp>
      <p:sp>
        <p:nvSpPr>
          <p:cNvPr id="38" name="等腰三角形 37"/>
          <p:cNvSpPr/>
          <p:nvPr>
            <p:custDataLst>
              <p:tags r:id="rId9"/>
            </p:custDataLst>
          </p:nvPr>
        </p:nvSpPr>
        <p:spPr>
          <a:xfrm>
            <a:off x="6517469" y="3103386"/>
            <a:ext cx="118117" cy="84172"/>
          </a:xfrm>
          <a:prstGeom prst="triangle">
            <a:avLst>
              <a:gd name="adj" fmla="val 100000"/>
            </a:avLst>
          </a:prstGeom>
          <a:solidFill>
            <a:schemeClr val="accent4">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9" name="等腰三角形 38"/>
          <p:cNvSpPr/>
          <p:nvPr>
            <p:custDataLst>
              <p:tags r:id="rId10"/>
            </p:custDataLst>
          </p:nvPr>
        </p:nvSpPr>
        <p:spPr>
          <a:xfrm flipH="1">
            <a:off x="9336337" y="3103386"/>
            <a:ext cx="118117" cy="84172"/>
          </a:xfrm>
          <a:prstGeom prst="triangle">
            <a:avLst>
              <a:gd name="adj" fmla="val 100000"/>
            </a:avLst>
          </a:prstGeom>
          <a:solidFill>
            <a:schemeClr val="accent4">
              <a:lumMod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2" grpId="0"/>
      <p:bldP spid="10" grpId="0"/>
      <p:bldP spid="1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282700" y="2382520"/>
            <a:ext cx="3805555" cy="3856355"/>
          </a:xfrm>
          <a:prstGeom prst="rect">
            <a:avLst/>
          </a:prstGeom>
          <a:noFill/>
        </p:spPr>
        <p:txBody>
          <a:bodyPr wrap="square" rtlCol="0">
            <a:spAutoFit/>
          </a:bodyPr>
          <a:lstStyle>
            <a:defPPr>
              <a:defRPr lang="zh-CN"/>
            </a:defPPr>
            <a:lvl1pPr>
              <a:defRPr sz="2400">
                <a:latin typeface="+mn-ea"/>
              </a:defRPr>
            </a:lvl1pPr>
          </a:lstStyle>
          <a:p>
            <a:pPr algn="just">
              <a:lnSpc>
                <a:spcPct val="170000"/>
              </a:lnSpc>
            </a:pP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操作简单，适合初学者使用。可以使用软件提供的矩形框工具，在</a:t>
            </a:r>
            <a:r>
              <a:rPr lang="zh-CN"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需要标注的</a:t>
            </a: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图片上框选要标注的目标物体，在对应的位置输入标签名称</a:t>
            </a:r>
            <a:r>
              <a:rPr lang="zh-CN"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并</a:t>
            </a: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单击保存，这样就完成了一次图像标注，如图2 -1 -9 所示。</a:t>
            </a:r>
            <a:r>
              <a:rPr lang="zh-CN"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以</a:t>
            </a: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Pascal VOC 和YOLO 格式</a:t>
            </a:r>
            <a:r>
              <a:rPr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输出</a:t>
            </a:r>
            <a:r>
              <a:rPr lang="zh-CN"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，且</a:t>
            </a: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在目标检测任务中应用广泛。</a:t>
            </a:r>
            <a:endPar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sp>
        <p:nvSpPr>
          <p:cNvPr id="2" name="文本框 1"/>
          <p:cNvSpPr txBox="1"/>
          <p:nvPr/>
        </p:nvSpPr>
        <p:spPr>
          <a:xfrm>
            <a:off x="1282700" y="1873885"/>
            <a:ext cx="609600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rPr>
              <a:t>1. LabelImg</a:t>
            </a:r>
            <a:endParaRPr lang="zh-CN" altLang="en-US" b="1">
              <a:latin typeface="微软雅黑" panose="020B0503020204020204" charset="-122"/>
              <a:ea typeface="微软雅黑" panose="020B0503020204020204" charset="-122"/>
            </a:endParaRPr>
          </a:p>
        </p:txBody>
      </p:sp>
      <p:sp>
        <p:nvSpPr>
          <p:cNvPr id="4" name="矩形 3"/>
          <p:cNvSpPr/>
          <p:nvPr/>
        </p:nvSpPr>
        <p:spPr>
          <a:xfrm>
            <a:off x="1277620" y="1167130"/>
            <a:ext cx="605472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（二）数据标注</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二、数据处理</a:t>
            </a:r>
            <a:endParaRPr sz="2800" b="1" spc="300" dirty="0">
              <a:solidFill>
                <a:schemeClr val="tx1"/>
              </a:solidFill>
              <a:latin typeface="微软雅黑" panose="020B0503020204020204" charset="-122"/>
              <a:ea typeface="微软雅黑" panose="020B0503020204020204" charset="-122"/>
              <a:cs typeface="+mn-ea"/>
              <a:sym typeface="+mn-lt"/>
            </a:endParaRPr>
          </a:p>
        </p:txBody>
      </p:sp>
      <p:pic>
        <p:nvPicPr>
          <p:cNvPr id="6" name="图片 5"/>
          <p:cNvPicPr>
            <a:picLocks noChangeAspect="1"/>
          </p:cNvPicPr>
          <p:nvPr/>
        </p:nvPicPr>
        <p:blipFill>
          <a:blip r:embed="rId1"/>
          <a:stretch>
            <a:fillRect/>
          </a:stretch>
        </p:blipFill>
        <p:spPr>
          <a:xfrm>
            <a:off x="5299075" y="2489200"/>
            <a:ext cx="6334125" cy="335534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1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282700" y="2382520"/>
            <a:ext cx="3805555" cy="3856355"/>
          </a:xfrm>
          <a:prstGeom prst="rect">
            <a:avLst/>
          </a:prstGeom>
          <a:noFill/>
        </p:spPr>
        <p:txBody>
          <a:bodyPr wrap="square" rtlCol="0">
            <a:spAutoFit/>
          </a:bodyPr>
          <a:lstStyle>
            <a:defPPr>
              <a:defRPr lang="zh-CN"/>
            </a:defPPr>
            <a:lvl1pPr>
              <a:defRPr sz="2400">
                <a:latin typeface="+mn-ea"/>
              </a:defRPr>
            </a:lvl1pPr>
          </a:lstStyle>
          <a:p>
            <a:pPr algn="just">
              <a:lnSpc>
                <a:spcPct val="170000"/>
              </a:lnSpc>
            </a:pPr>
            <a:r>
              <a:rPr lang="zh-CN"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支持</a:t>
            </a:r>
            <a:r>
              <a:rPr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图像标注</a:t>
            </a:r>
            <a:r>
              <a:rPr lang="zh-CN"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a:t>
            </a:r>
            <a:r>
              <a:rPr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视频标注</a:t>
            </a:r>
            <a:r>
              <a:rPr lang="zh-CN"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a:t>
            </a:r>
            <a:endParaRPr lang="zh-CN"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a:p>
            <a:pPr algn="just">
              <a:lnSpc>
                <a:spcPct val="170000"/>
              </a:lnSpc>
            </a:pPr>
            <a:r>
              <a:rPr lang="zh-CN"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它提供了两种</a:t>
            </a:r>
            <a:r>
              <a:rPr lang="zh-CN"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标注视频</a:t>
            </a:r>
            <a:r>
              <a:rPr lang="zh-CN"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便捷方式：逐帧标注和关键帧标注。由于其强大的功能，CVAT 非常适用于大规模的计算机视觉项目，如自动驾驶场景中的视频数据标注，需要对大量的行车视频进行目标检测和标注，CVAT 就能很好地完成这样的任务。</a:t>
            </a:r>
            <a:endParaRPr lang="zh-CN"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sp>
        <p:nvSpPr>
          <p:cNvPr id="2" name="文本框 1"/>
          <p:cNvSpPr txBox="1"/>
          <p:nvPr/>
        </p:nvSpPr>
        <p:spPr>
          <a:xfrm>
            <a:off x="1282700" y="1873885"/>
            <a:ext cx="6096000" cy="368300"/>
          </a:xfrm>
          <a:prstGeom prst="rect">
            <a:avLst/>
          </a:prstGeom>
          <a:noFill/>
        </p:spPr>
        <p:txBody>
          <a:bodyPr wrap="square" rtlCol="0" anchor="t">
            <a:spAutoFit/>
          </a:bodyPr>
          <a:p>
            <a:r>
              <a:rPr lang="en-US" altLang="zh-CN" b="1">
                <a:latin typeface="微软雅黑" panose="020B0503020204020204" charset="-122"/>
                <a:ea typeface="微软雅黑" panose="020B0503020204020204" charset="-122"/>
              </a:rPr>
              <a:t>2.</a:t>
            </a:r>
            <a:r>
              <a:rPr lang="zh-CN" altLang="en-US" b="1">
                <a:latin typeface="微软雅黑" panose="020B0503020204020204" charset="-122"/>
                <a:ea typeface="微软雅黑" panose="020B0503020204020204" charset="-122"/>
              </a:rPr>
              <a:t>CVAT（Computer Vision Annotation Tool）</a:t>
            </a:r>
            <a:endParaRPr lang="zh-CN" altLang="en-US" b="1">
              <a:latin typeface="微软雅黑" panose="020B0503020204020204" charset="-122"/>
              <a:ea typeface="微软雅黑" panose="020B0503020204020204" charset="-122"/>
            </a:endParaRPr>
          </a:p>
        </p:txBody>
      </p:sp>
      <p:sp>
        <p:nvSpPr>
          <p:cNvPr id="4" name="矩形 3"/>
          <p:cNvSpPr/>
          <p:nvPr/>
        </p:nvSpPr>
        <p:spPr>
          <a:xfrm>
            <a:off x="1277620" y="1167130"/>
            <a:ext cx="605472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（二）数据标注</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二、数据处理</a:t>
            </a:r>
            <a:endParaRPr sz="2800" b="1" spc="300" dirty="0">
              <a:solidFill>
                <a:schemeClr val="tx1"/>
              </a:solidFill>
              <a:latin typeface="微软雅黑" panose="020B0503020204020204" charset="-122"/>
              <a:ea typeface="微软雅黑" panose="020B0503020204020204" charset="-122"/>
              <a:cs typeface="+mn-ea"/>
              <a:sym typeface="+mn-lt"/>
            </a:endParaRPr>
          </a:p>
        </p:txBody>
      </p:sp>
      <p:pic>
        <p:nvPicPr>
          <p:cNvPr id="3" name="图片 2"/>
          <p:cNvPicPr>
            <a:picLocks noChangeAspect="1"/>
          </p:cNvPicPr>
          <p:nvPr/>
        </p:nvPicPr>
        <p:blipFill>
          <a:blip r:embed="rId1"/>
          <a:stretch>
            <a:fillRect/>
          </a:stretch>
        </p:blipFill>
        <p:spPr>
          <a:xfrm>
            <a:off x="5514340" y="2382520"/>
            <a:ext cx="6404610" cy="370459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277620" y="1167130"/>
            <a:ext cx="740156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（三）针对数据标注过程中的问题构建数据集方法</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二、数据处理</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9" name="Freeform 7397"/>
          <p:cNvSpPr/>
          <p:nvPr>
            <p:custDataLst>
              <p:tags r:id="rId1"/>
            </p:custDataLst>
          </p:nvPr>
        </p:nvSpPr>
        <p:spPr bwMode="auto">
          <a:xfrm flipH="1">
            <a:off x="5699760" y="3063240"/>
            <a:ext cx="76200" cy="3147695"/>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7" name="矩形 6"/>
          <p:cNvSpPr/>
          <p:nvPr>
            <p:custDataLst>
              <p:tags r:id="rId2"/>
            </p:custDataLst>
          </p:nvPr>
        </p:nvSpPr>
        <p:spPr>
          <a:xfrm>
            <a:off x="895985" y="3375025"/>
            <a:ext cx="4411345" cy="2836545"/>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mn-ea"/>
                <a:cs typeface="+mn-ea"/>
                <a:sym typeface="+mn-ea"/>
              </a:rPr>
              <a:t>标注指南就像是一份操作说明书，明确了个标签的定义和标注规则。制定标注指南避免标注人员因为理解不一致而导致标注结果混乱。同时，在标注指南中，还可以对一些特殊情况进行说明，如汽车被部分遮挡时的标注方法等。</a:t>
            </a:r>
            <a:endParaRPr kumimoji="1" lang="zh-CN" altLang="en-US" sz="2000" dirty="0">
              <a:solidFill>
                <a:schemeClr val="tx1">
                  <a:lumMod val="85000"/>
                  <a:lumOff val="15000"/>
                </a:schemeClr>
              </a:solidFill>
              <a:latin typeface="+mn-ea"/>
              <a:cs typeface="+mn-ea"/>
              <a:sym typeface="+mn-ea"/>
            </a:endParaRPr>
          </a:p>
        </p:txBody>
      </p:sp>
      <p:sp>
        <p:nvSpPr>
          <p:cNvPr id="11" name="矩形 10"/>
          <p:cNvSpPr/>
          <p:nvPr>
            <p:custDataLst>
              <p:tags r:id="rId3"/>
            </p:custDataLst>
          </p:nvPr>
        </p:nvSpPr>
        <p:spPr>
          <a:xfrm>
            <a:off x="1603671" y="2949368"/>
            <a:ext cx="2996364" cy="286218"/>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1"/>
                </a:solidFill>
                <a:latin typeface="+mn-ea"/>
                <a:cs typeface="+mn-ea"/>
                <a:sym typeface="+mn-ea"/>
              </a:rPr>
              <a:t>制定详细的标注指南</a:t>
            </a:r>
            <a:endParaRPr lang="zh-CN" altLang="en-US" sz="2400" b="1">
              <a:solidFill>
                <a:schemeClr val="accent1"/>
              </a:solidFill>
              <a:latin typeface="+mn-ea"/>
              <a:cs typeface="+mn-ea"/>
              <a:sym typeface="+mn-ea"/>
            </a:endParaRPr>
          </a:p>
        </p:txBody>
      </p:sp>
      <p:sp>
        <p:nvSpPr>
          <p:cNvPr id="6" name="任意多边形: 形状 3085"/>
          <p:cNvSpPr/>
          <p:nvPr>
            <p:custDataLst>
              <p:tags r:id="rId4"/>
            </p:custDataLst>
          </p:nvPr>
        </p:nvSpPr>
        <p:spPr>
          <a:xfrm>
            <a:off x="8181975" y="1969135"/>
            <a:ext cx="846455" cy="83947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dirty="0">
                <a:solidFill>
                  <a:srgbClr val="FFFFFF"/>
                </a:solidFill>
                <a:latin typeface="+mn-ea"/>
                <a:cs typeface="+mn-ea"/>
                <a:sym typeface="+mn-ea"/>
              </a:rPr>
              <a:t>02</a:t>
            </a:r>
            <a:endParaRPr lang="en-US" sz="2000" b="1" dirty="0">
              <a:solidFill>
                <a:srgbClr val="FFFFFF"/>
              </a:solidFill>
              <a:latin typeface="+mn-ea"/>
              <a:cs typeface="+mn-ea"/>
              <a:sym typeface="+mn-ea"/>
            </a:endParaRPr>
          </a:p>
        </p:txBody>
      </p:sp>
      <p:sp>
        <p:nvSpPr>
          <p:cNvPr id="8" name="矩形 7"/>
          <p:cNvSpPr/>
          <p:nvPr>
            <p:custDataLst>
              <p:tags r:id="rId5"/>
            </p:custDataLst>
          </p:nvPr>
        </p:nvSpPr>
        <p:spPr>
          <a:xfrm>
            <a:off x="6181090" y="3375025"/>
            <a:ext cx="4847590" cy="281686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mn-ea"/>
                <a:cs typeface="+mn-ea"/>
                <a:sym typeface="+mn-ea"/>
              </a:rPr>
              <a:t>培训</a:t>
            </a:r>
            <a:r>
              <a:rPr kumimoji="1" lang="zh-CN" altLang="en-US" sz="2000">
                <a:solidFill>
                  <a:schemeClr val="tx1">
                    <a:lumMod val="85000"/>
                    <a:lumOff val="15000"/>
                  </a:schemeClr>
                </a:solidFill>
                <a:latin typeface="+mn-ea"/>
                <a:cs typeface="+mn-ea"/>
                <a:sym typeface="+mn-ea"/>
              </a:rPr>
              <a:t>标注人员详细讲解标注指南的各项内容，让标注人员清楚地知道每个标签的含义和标注要求。可以通过实际的案例演示，让标注人员直观地了解如何进行标注。同时，要给标注人员提供练习的机会，让他们在实践中熟悉标注流程和方法。</a:t>
            </a:r>
            <a:endParaRPr kumimoji="1" lang="zh-CN" altLang="en-US" sz="2000">
              <a:solidFill>
                <a:schemeClr val="tx1">
                  <a:lumMod val="85000"/>
                  <a:lumOff val="15000"/>
                </a:schemeClr>
              </a:solidFill>
              <a:latin typeface="+mn-ea"/>
              <a:cs typeface="+mn-ea"/>
              <a:sym typeface="+mn-ea"/>
            </a:endParaRPr>
          </a:p>
        </p:txBody>
      </p:sp>
      <p:sp>
        <p:nvSpPr>
          <p:cNvPr id="12" name="矩形 11"/>
          <p:cNvSpPr/>
          <p:nvPr>
            <p:custDataLst>
              <p:tags r:id="rId6"/>
            </p:custDataLst>
          </p:nvPr>
        </p:nvSpPr>
        <p:spPr>
          <a:xfrm>
            <a:off x="7106920" y="2948940"/>
            <a:ext cx="2996565" cy="286385"/>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mn-ea"/>
                <a:cs typeface="+mn-ea"/>
                <a:sym typeface="+mn-ea"/>
              </a:rPr>
              <a:t>组织标注人员培训</a:t>
            </a:r>
            <a:endParaRPr lang="zh-CN" altLang="en-US" sz="2400" b="1">
              <a:solidFill>
                <a:schemeClr val="accent2"/>
              </a:solidFill>
              <a:latin typeface="+mn-ea"/>
              <a:cs typeface="+mn-ea"/>
              <a:sym typeface="+mn-ea"/>
            </a:endParaRPr>
          </a:p>
        </p:txBody>
      </p:sp>
      <p:sp>
        <p:nvSpPr>
          <p:cNvPr id="3086" name="任意多边形: 形状 3085"/>
          <p:cNvSpPr/>
          <p:nvPr>
            <p:custDataLst>
              <p:tags r:id="rId7"/>
            </p:custDataLst>
          </p:nvPr>
        </p:nvSpPr>
        <p:spPr>
          <a:xfrm>
            <a:off x="2678176" y="1970604"/>
            <a:ext cx="846348" cy="839511"/>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a:solidFill>
                  <a:srgbClr val="FFFFFF"/>
                </a:solidFill>
                <a:latin typeface="+mn-ea"/>
                <a:cs typeface="+mn-ea"/>
                <a:sym typeface="+mn-ea"/>
              </a:rPr>
              <a:t>01</a:t>
            </a:r>
            <a:endParaRPr lang="en-US" sz="2000" b="1">
              <a:solidFill>
                <a:srgbClr val="FFFFFF"/>
              </a:solidFill>
              <a:latin typeface="+mn-ea"/>
              <a:cs typeface="+mn-ea"/>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277620" y="1167130"/>
            <a:ext cx="740156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（三）针对数据标注过程中的问题构建数据集方法</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二、数据处理</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9" name="Freeform 7397"/>
          <p:cNvSpPr/>
          <p:nvPr>
            <p:custDataLst>
              <p:tags r:id="rId1"/>
            </p:custDataLst>
          </p:nvPr>
        </p:nvSpPr>
        <p:spPr bwMode="auto">
          <a:xfrm flipH="1">
            <a:off x="5699760" y="3063240"/>
            <a:ext cx="76200" cy="3147695"/>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7" name="矩形 6"/>
          <p:cNvSpPr/>
          <p:nvPr>
            <p:custDataLst>
              <p:tags r:id="rId2"/>
            </p:custDataLst>
          </p:nvPr>
        </p:nvSpPr>
        <p:spPr>
          <a:xfrm>
            <a:off x="895985" y="3375025"/>
            <a:ext cx="4411345" cy="2836545"/>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mn-ea"/>
                <a:cs typeface="+mn-ea"/>
                <a:sym typeface="+mn-ea"/>
              </a:rPr>
              <a:t>安排不同的标注人员对同一批数据进行标注，然后对比他们的标注结果以减少错误。当出现标注差异时，由专业人员进行仲裁。确定正确的标注结果。通过这种交叉标注与仲裁的方式，可以有效地提高标注数据的准确性。</a:t>
            </a:r>
            <a:endParaRPr kumimoji="1" lang="zh-CN" altLang="en-US" sz="2000" dirty="0">
              <a:solidFill>
                <a:schemeClr val="tx1">
                  <a:lumMod val="85000"/>
                  <a:lumOff val="15000"/>
                </a:schemeClr>
              </a:solidFill>
              <a:latin typeface="+mn-ea"/>
              <a:cs typeface="+mn-ea"/>
              <a:sym typeface="+mn-ea"/>
            </a:endParaRPr>
          </a:p>
        </p:txBody>
      </p:sp>
      <p:sp>
        <p:nvSpPr>
          <p:cNvPr id="11" name="矩形 10"/>
          <p:cNvSpPr/>
          <p:nvPr>
            <p:custDataLst>
              <p:tags r:id="rId3"/>
            </p:custDataLst>
          </p:nvPr>
        </p:nvSpPr>
        <p:spPr>
          <a:xfrm>
            <a:off x="1603671" y="2949368"/>
            <a:ext cx="2996364" cy="286218"/>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1"/>
                </a:solidFill>
                <a:latin typeface="+mn-ea"/>
                <a:cs typeface="+mn-ea"/>
                <a:sym typeface="+mn-ea"/>
              </a:rPr>
              <a:t>交叉标注与仲裁</a:t>
            </a:r>
            <a:endParaRPr lang="zh-CN" altLang="en-US" sz="2400" b="1">
              <a:solidFill>
                <a:schemeClr val="accent1"/>
              </a:solidFill>
              <a:latin typeface="+mn-ea"/>
              <a:cs typeface="+mn-ea"/>
              <a:sym typeface="+mn-ea"/>
            </a:endParaRPr>
          </a:p>
        </p:txBody>
      </p:sp>
      <p:sp>
        <p:nvSpPr>
          <p:cNvPr id="6" name="任意多边形: 形状 3085"/>
          <p:cNvSpPr/>
          <p:nvPr>
            <p:custDataLst>
              <p:tags r:id="rId4"/>
            </p:custDataLst>
          </p:nvPr>
        </p:nvSpPr>
        <p:spPr>
          <a:xfrm>
            <a:off x="8181975" y="1969135"/>
            <a:ext cx="846455" cy="83947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dirty="0">
                <a:solidFill>
                  <a:srgbClr val="FFFFFF"/>
                </a:solidFill>
                <a:latin typeface="+mn-ea"/>
                <a:cs typeface="+mn-ea"/>
                <a:sym typeface="+mn-ea"/>
              </a:rPr>
              <a:t>04</a:t>
            </a:r>
            <a:endParaRPr lang="en-US" sz="2000" b="1" dirty="0">
              <a:solidFill>
                <a:srgbClr val="FFFFFF"/>
              </a:solidFill>
              <a:latin typeface="+mn-ea"/>
              <a:cs typeface="+mn-ea"/>
              <a:sym typeface="+mn-ea"/>
            </a:endParaRPr>
          </a:p>
        </p:txBody>
      </p:sp>
      <p:sp>
        <p:nvSpPr>
          <p:cNvPr id="8" name="矩形 7"/>
          <p:cNvSpPr/>
          <p:nvPr>
            <p:custDataLst>
              <p:tags r:id="rId5"/>
            </p:custDataLst>
          </p:nvPr>
        </p:nvSpPr>
        <p:spPr>
          <a:xfrm>
            <a:off x="6181090" y="3375025"/>
            <a:ext cx="5184140" cy="2816860"/>
          </a:xfrm>
          <a:prstGeom prst="rect">
            <a:avLst/>
          </a:prstGeom>
          <a:noFill/>
        </p:spPr>
        <p:txBody>
          <a:bodyPr wrap="square" lIns="0" tIns="0" rIns="0" bIns="0" rtlCol="0">
            <a:noAutofit/>
          </a:bodyPr>
          <a:lstStyle/>
          <a:p>
            <a:pPr algn="just">
              <a:lnSpc>
                <a:spcPct val="130000"/>
              </a:lnSpc>
              <a:spcBef>
                <a:spcPct val="0"/>
              </a:spcBef>
              <a:spcAft>
                <a:spcPct val="0"/>
              </a:spcAft>
            </a:pPr>
            <a:r>
              <a:rPr kumimoji="1" lang="zh-CN" altLang="en-US" sz="2000">
                <a:solidFill>
                  <a:schemeClr val="tx1">
                    <a:lumMod val="85000"/>
                    <a:lumOff val="15000"/>
                  </a:schemeClr>
                </a:solidFill>
                <a:latin typeface="+mn-ea"/>
                <a:cs typeface="+mn-ea"/>
                <a:sym typeface="+mn-ea"/>
              </a:rPr>
              <a:t>为了让AI 能够适应各种复杂的实际情况，构建数据集时要特别注意保证数据的多样性。</a:t>
            </a:r>
            <a:endParaRPr kumimoji="1" lang="zh-CN" altLang="en-US" sz="2000">
              <a:solidFill>
                <a:schemeClr val="tx1">
                  <a:lumMod val="85000"/>
                  <a:lumOff val="15000"/>
                </a:schemeClr>
              </a:solidFill>
              <a:latin typeface="+mn-ea"/>
              <a:cs typeface="+mn-ea"/>
              <a:sym typeface="+mn-ea"/>
            </a:endParaRPr>
          </a:p>
          <a:p>
            <a:pPr algn="just">
              <a:lnSpc>
                <a:spcPct val="130000"/>
              </a:lnSpc>
              <a:spcBef>
                <a:spcPct val="0"/>
              </a:spcBef>
              <a:spcAft>
                <a:spcPct val="0"/>
              </a:spcAft>
            </a:pPr>
            <a:r>
              <a:rPr kumimoji="1" lang="zh-CN" altLang="en-US" sz="2000">
                <a:solidFill>
                  <a:schemeClr val="tx1">
                    <a:lumMod val="85000"/>
                    <a:lumOff val="15000"/>
                  </a:schemeClr>
                </a:solidFill>
                <a:latin typeface="+mn-ea"/>
                <a:cs typeface="+mn-ea"/>
                <a:sym typeface="+mn-ea"/>
              </a:rPr>
              <a:t>在图像数据集中，应该包括不同角度、不同光线条件甚至是不同品牌、不同型号的图片；在文本数据集中，也要涵盖不同风格、不同主题的文本。让AI 模型学习到更丰富的特征和模式，从而在实际应用中表现得更加出色。</a:t>
            </a:r>
            <a:endParaRPr kumimoji="1" lang="zh-CN" altLang="en-US" sz="2000">
              <a:solidFill>
                <a:schemeClr val="tx1">
                  <a:lumMod val="85000"/>
                  <a:lumOff val="15000"/>
                </a:schemeClr>
              </a:solidFill>
              <a:latin typeface="+mn-ea"/>
              <a:cs typeface="+mn-ea"/>
              <a:sym typeface="+mn-ea"/>
            </a:endParaRPr>
          </a:p>
          <a:p>
            <a:pPr algn="just">
              <a:lnSpc>
                <a:spcPct val="130000"/>
              </a:lnSpc>
              <a:spcBef>
                <a:spcPct val="0"/>
              </a:spcBef>
              <a:spcAft>
                <a:spcPct val="0"/>
              </a:spcAft>
            </a:pPr>
            <a:endParaRPr kumimoji="1" lang="zh-CN" altLang="en-US" sz="2000">
              <a:solidFill>
                <a:schemeClr val="tx1">
                  <a:lumMod val="85000"/>
                  <a:lumOff val="15000"/>
                </a:schemeClr>
              </a:solidFill>
              <a:latin typeface="+mn-ea"/>
              <a:cs typeface="+mn-ea"/>
              <a:sym typeface="+mn-ea"/>
            </a:endParaRPr>
          </a:p>
        </p:txBody>
      </p:sp>
      <p:sp>
        <p:nvSpPr>
          <p:cNvPr id="12" name="矩形 11"/>
          <p:cNvSpPr/>
          <p:nvPr>
            <p:custDataLst>
              <p:tags r:id="rId6"/>
            </p:custDataLst>
          </p:nvPr>
        </p:nvSpPr>
        <p:spPr>
          <a:xfrm>
            <a:off x="7106920" y="2948940"/>
            <a:ext cx="2996565" cy="286385"/>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mn-ea"/>
                <a:cs typeface="+mn-ea"/>
                <a:sym typeface="+mn-ea"/>
              </a:rPr>
              <a:t>保证数据多样性</a:t>
            </a:r>
            <a:endParaRPr lang="zh-CN" altLang="en-US" sz="2400" b="1">
              <a:solidFill>
                <a:schemeClr val="accent2"/>
              </a:solidFill>
              <a:latin typeface="+mn-ea"/>
              <a:cs typeface="+mn-ea"/>
              <a:sym typeface="+mn-ea"/>
            </a:endParaRPr>
          </a:p>
        </p:txBody>
      </p:sp>
      <p:sp>
        <p:nvSpPr>
          <p:cNvPr id="3086" name="任意多边形: 形状 3085"/>
          <p:cNvSpPr/>
          <p:nvPr>
            <p:custDataLst>
              <p:tags r:id="rId7"/>
            </p:custDataLst>
          </p:nvPr>
        </p:nvSpPr>
        <p:spPr>
          <a:xfrm>
            <a:off x="2678176" y="1970604"/>
            <a:ext cx="846348" cy="839511"/>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a:solidFill>
                  <a:srgbClr val="FFFFFF"/>
                </a:solidFill>
                <a:latin typeface="+mn-ea"/>
                <a:cs typeface="+mn-ea"/>
                <a:sym typeface="+mn-ea"/>
              </a:rPr>
              <a:t>03</a:t>
            </a:r>
            <a:endParaRPr lang="en-US" sz="2000" b="1">
              <a:solidFill>
                <a:srgbClr val="FFFFFF"/>
              </a:solidFill>
              <a:latin typeface="+mn-ea"/>
              <a:cs typeface="+mn-ea"/>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33" name="Rectangle 2" descr="多重曝光的统计数据插图与手指按在数字平板电脑上的背景，计算和分析的概念"/>
          <p:cNvSpPr>
            <a:spLocks noChangeArrowheads="1"/>
          </p:cNvSpPr>
          <p:nvPr/>
        </p:nvSpPr>
        <p:spPr bwMode="auto">
          <a:xfrm>
            <a:off x="6096000" y="1503363"/>
            <a:ext cx="4883150" cy="2333625"/>
          </a:xfrm>
          <a:prstGeom prst="rect">
            <a:avLst/>
          </a:prstGeom>
          <a:blipFill dpi="0" rotWithShape="1">
            <a:blip r:embed="rId1" cstate="screen"/>
            <a:srcRect/>
            <a:stretch>
              <a:fillRect/>
            </a:stretch>
          </a:blipFill>
          <a:ln>
            <a:noFill/>
          </a:ln>
          <a:extLst>
            <a:ext uri="{91240B29-F687-4F45-9708-019B960494DF}">
              <a14:hiddenLine xmlns:a14="http://schemas.microsoft.com/office/drawing/2010/main" w="28575">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26634" name="Rectangle 3"/>
          <p:cNvSpPr>
            <a:spLocks noChangeArrowheads="1"/>
          </p:cNvSpPr>
          <p:nvPr/>
        </p:nvSpPr>
        <p:spPr bwMode="auto">
          <a:xfrm>
            <a:off x="1219200" y="1503363"/>
            <a:ext cx="4876800"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35" name="Oval 4"/>
          <p:cNvSpPr>
            <a:spLocks noChangeArrowheads="1"/>
          </p:cNvSpPr>
          <p:nvPr>
            <p:custDataLst>
              <p:tags r:id="rId2"/>
            </p:custDataLst>
          </p:nvPr>
        </p:nvSpPr>
        <p:spPr bwMode="auto">
          <a:xfrm>
            <a:off x="2206771" y="4036322"/>
            <a:ext cx="975156" cy="980016"/>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36" name="Oval 12"/>
          <p:cNvSpPr>
            <a:spLocks noChangeArrowheads="1"/>
          </p:cNvSpPr>
          <p:nvPr>
            <p:custDataLst>
              <p:tags r:id="rId3"/>
            </p:custDataLst>
          </p:nvPr>
        </p:nvSpPr>
        <p:spPr bwMode="auto">
          <a:xfrm>
            <a:off x="5341289" y="4045212"/>
            <a:ext cx="976775" cy="980016"/>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37" name="Oval 14"/>
          <p:cNvSpPr>
            <a:spLocks noChangeArrowheads="1"/>
          </p:cNvSpPr>
          <p:nvPr>
            <p:custDataLst>
              <p:tags r:id="rId4"/>
            </p:custDataLst>
          </p:nvPr>
        </p:nvSpPr>
        <p:spPr bwMode="auto">
          <a:xfrm>
            <a:off x="8538035" y="4045212"/>
            <a:ext cx="975156" cy="980016"/>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39" name="Group 20"/>
          <p:cNvGrpSpPr/>
          <p:nvPr>
            <p:custDataLst>
              <p:tags r:id="rId5"/>
            </p:custDataLst>
          </p:nvPr>
        </p:nvGrpSpPr>
        <p:grpSpPr bwMode="auto">
          <a:xfrm>
            <a:off x="2421202" y="4250429"/>
            <a:ext cx="545892" cy="550752"/>
            <a:chOff x="0" y="0"/>
            <a:chExt cx="401822" cy="404317"/>
          </a:xfrm>
        </p:grpSpPr>
        <p:sp>
          <p:nvSpPr>
            <p:cNvPr id="38971" name="Freeform 42"/>
            <p:cNvSpPr>
              <a:spLocks noEditPoints="1" noChangeArrowheads="1"/>
            </p:cNvSpPr>
            <p:nvPr>
              <p:custDataLst>
                <p:tags r:id="rId6"/>
              </p:custDataLst>
            </p:nvPr>
          </p:nvSpPr>
          <p:spPr bwMode="auto">
            <a:xfrm>
              <a:off x="0" y="0"/>
              <a:ext cx="401822" cy="404317"/>
            </a:xfrm>
            <a:custGeom>
              <a:avLst/>
              <a:gdLst>
                <a:gd name="T0" fmla="*/ 661681284 w 121"/>
                <a:gd name="T1" fmla="*/ 0 h 121"/>
                <a:gd name="T2" fmla="*/ 0 w 121"/>
                <a:gd name="T3" fmla="*/ 681087023 h 121"/>
                <a:gd name="T4" fmla="*/ 661681284 w 121"/>
                <a:gd name="T5" fmla="*/ 1351010219 h 121"/>
                <a:gd name="T6" fmla="*/ 1334387766 w 121"/>
                <a:gd name="T7" fmla="*/ 681087023 h 121"/>
                <a:gd name="T8" fmla="*/ 661681284 w 121"/>
                <a:gd name="T9" fmla="*/ 0 h 121"/>
                <a:gd name="T10" fmla="*/ 661681284 w 121"/>
                <a:gd name="T11" fmla="*/ 1239355239 h 121"/>
                <a:gd name="T12" fmla="*/ 110278554 w 121"/>
                <a:gd name="T13" fmla="*/ 681087023 h 121"/>
                <a:gd name="T14" fmla="*/ 661681284 w 121"/>
                <a:gd name="T15" fmla="*/ 111654980 h 121"/>
                <a:gd name="T16" fmla="*/ 1224109212 w 121"/>
                <a:gd name="T17" fmla="*/ 681087023 h 121"/>
                <a:gd name="T18" fmla="*/ 661681284 w 121"/>
                <a:gd name="T19" fmla="*/ 1239355239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21"/>
                <a:gd name="T32" fmla="*/ 121 w 121"/>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72" name="Freeform 43"/>
            <p:cNvSpPr>
              <a:spLocks noChangeArrowheads="1"/>
            </p:cNvSpPr>
            <p:nvPr>
              <p:custDataLst>
                <p:tags r:id="rId7"/>
              </p:custDataLst>
            </p:nvPr>
          </p:nvSpPr>
          <p:spPr bwMode="auto">
            <a:xfrm>
              <a:off x="107320" y="97336"/>
              <a:ext cx="139764" cy="199662"/>
            </a:xfrm>
            <a:custGeom>
              <a:avLst/>
              <a:gdLst>
                <a:gd name="T0" fmla="*/ 465094659 w 42"/>
                <a:gd name="T1" fmla="*/ 664415237 h 60"/>
                <a:gd name="T2" fmla="*/ 465094659 w 42"/>
                <a:gd name="T3" fmla="*/ 0 h 60"/>
                <a:gd name="T4" fmla="*/ 0 w 42"/>
                <a:gd name="T5" fmla="*/ 465089335 h 60"/>
                <a:gd name="T6" fmla="*/ 465094659 w 42"/>
                <a:gd name="T7" fmla="*/ 664415237 h 60"/>
                <a:gd name="T8" fmla="*/ 0 60000 65536"/>
                <a:gd name="T9" fmla="*/ 0 60000 65536"/>
                <a:gd name="T10" fmla="*/ 0 60000 65536"/>
                <a:gd name="T11" fmla="*/ 0 60000 65536"/>
                <a:gd name="T12" fmla="*/ 0 w 42"/>
                <a:gd name="T13" fmla="*/ 0 h 60"/>
                <a:gd name="T14" fmla="*/ 42 w 42"/>
                <a:gd name="T15" fmla="*/ 60 h 60"/>
              </a:gdLst>
              <a:ahLst/>
              <a:cxnLst>
                <a:cxn ang="T8">
                  <a:pos x="T0" y="T1"/>
                </a:cxn>
                <a:cxn ang="T9">
                  <a:pos x="T2" y="T3"/>
                </a:cxn>
                <a:cxn ang="T10">
                  <a:pos x="T4" y="T5"/>
                </a:cxn>
                <a:cxn ang="T11">
                  <a:pos x="T6" y="T7"/>
                </a:cxn>
              </a:cxnLst>
              <a:rect l="T12" t="T13" r="T14" b="T15"/>
              <a:pathLst>
                <a:path w="42" h="60">
                  <a:moveTo>
                    <a:pt x="42" y="60"/>
                  </a:moveTo>
                  <a:cubicBezTo>
                    <a:pt x="42" y="0"/>
                    <a:pt x="42" y="0"/>
                    <a:pt x="42" y="0"/>
                  </a:cubicBezTo>
                  <a:cubicBezTo>
                    <a:pt x="0" y="42"/>
                    <a:pt x="0" y="42"/>
                    <a:pt x="0" y="42"/>
                  </a:cubicBezTo>
                  <a:cubicBezTo>
                    <a:pt x="29" y="42"/>
                    <a:pt x="42" y="60"/>
                    <a:pt x="42" y="6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grpSp>
        <p:nvGrpSpPr>
          <p:cNvPr id="26642" name="Group 23"/>
          <p:cNvGrpSpPr/>
          <p:nvPr>
            <p:custDataLst>
              <p:tags r:id="rId8"/>
            </p:custDataLst>
          </p:nvPr>
        </p:nvGrpSpPr>
        <p:grpSpPr bwMode="auto">
          <a:xfrm>
            <a:off x="5610185" y="4317348"/>
            <a:ext cx="529694" cy="461661"/>
            <a:chOff x="0" y="0"/>
            <a:chExt cx="389342" cy="339426"/>
          </a:xfrm>
        </p:grpSpPr>
        <p:sp>
          <p:nvSpPr>
            <p:cNvPr id="38960" name="Freeform 110"/>
            <p:cNvSpPr>
              <a:spLocks noChangeArrowheads="1"/>
            </p:cNvSpPr>
            <p:nvPr>
              <p:custDataLst>
                <p:tags r:id="rId9"/>
              </p:custDataLst>
            </p:nvPr>
          </p:nvSpPr>
          <p:spPr bwMode="auto">
            <a:xfrm>
              <a:off x="259561" y="102327"/>
              <a:ext cx="102328" cy="102328"/>
            </a:xfrm>
            <a:custGeom>
              <a:avLst/>
              <a:gdLst>
                <a:gd name="T0" fmla="*/ 0 w 41"/>
                <a:gd name="T1" fmla="*/ 242931664 h 41"/>
                <a:gd name="T2" fmla="*/ 18686091 w 41"/>
                <a:gd name="T3" fmla="*/ 255390722 h 41"/>
                <a:gd name="T4" fmla="*/ 255390722 w 41"/>
                <a:gd name="T5" fmla="*/ 18686091 h 41"/>
                <a:gd name="T6" fmla="*/ 242931664 w 41"/>
                <a:gd name="T7" fmla="*/ 0 h 41"/>
                <a:gd name="T8" fmla="*/ 0 w 41"/>
                <a:gd name="T9" fmla="*/ 242931664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39"/>
                  </a:moveTo>
                  <a:lnTo>
                    <a:pt x="3" y="41"/>
                  </a:lnTo>
                  <a:lnTo>
                    <a:pt x="41" y="3"/>
                  </a:lnTo>
                  <a:lnTo>
                    <a:pt x="39" y="0"/>
                  </a:lnTo>
                  <a:lnTo>
                    <a:pt x="0" y="3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1" name="Freeform 111"/>
            <p:cNvSpPr>
              <a:spLocks noChangeArrowheads="1"/>
            </p:cNvSpPr>
            <p:nvPr>
              <p:custDataLst>
                <p:tags r:id="rId10"/>
              </p:custDataLst>
            </p:nvPr>
          </p:nvSpPr>
          <p:spPr bwMode="auto">
            <a:xfrm>
              <a:off x="237098" y="74873"/>
              <a:ext cx="109814" cy="114806"/>
            </a:xfrm>
            <a:custGeom>
              <a:avLst/>
              <a:gdLst>
                <a:gd name="T0" fmla="*/ 230469637 w 44"/>
                <a:gd name="T1" fmla="*/ 0 h 46"/>
                <a:gd name="T2" fmla="*/ 0 w 44"/>
                <a:gd name="T3" fmla="*/ 242929496 h 46"/>
                <a:gd name="T4" fmla="*/ 37374197 w 44"/>
                <a:gd name="T5" fmla="*/ 286530818 h 46"/>
                <a:gd name="T6" fmla="*/ 274070786 w 44"/>
                <a:gd name="T7" fmla="*/ 49830796 h 46"/>
                <a:gd name="T8" fmla="*/ 230469637 w 44"/>
                <a:gd name="T9" fmla="*/ 0 h 46"/>
                <a:gd name="T10" fmla="*/ 0 60000 65536"/>
                <a:gd name="T11" fmla="*/ 0 60000 65536"/>
                <a:gd name="T12" fmla="*/ 0 60000 65536"/>
                <a:gd name="T13" fmla="*/ 0 60000 65536"/>
                <a:gd name="T14" fmla="*/ 0 60000 65536"/>
                <a:gd name="T15" fmla="*/ 0 w 44"/>
                <a:gd name="T16" fmla="*/ 0 h 46"/>
                <a:gd name="T17" fmla="*/ 44 w 44"/>
                <a:gd name="T18" fmla="*/ 46 h 46"/>
              </a:gdLst>
              <a:ahLst/>
              <a:cxnLst>
                <a:cxn ang="T10">
                  <a:pos x="T0" y="T1"/>
                </a:cxn>
                <a:cxn ang="T11">
                  <a:pos x="T2" y="T3"/>
                </a:cxn>
                <a:cxn ang="T12">
                  <a:pos x="T4" y="T5"/>
                </a:cxn>
                <a:cxn ang="T13">
                  <a:pos x="T6" y="T7"/>
                </a:cxn>
                <a:cxn ang="T14">
                  <a:pos x="T8" y="T9"/>
                </a:cxn>
              </a:cxnLst>
              <a:rect l="T15" t="T16" r="T17" b="T18"/>
              <a:pathLst>
                <a:path w="44" h="46">
                  <a:moveTo>
                    <a:pt x="37" y="0"/>
                  </a:moveTo>
                  <a:lnTo>
                    <a:pt x="0" y="39"/>
                  </a:lnTo>
                  <a:lnTo>
                    <a:pt x="6" y="46"/>
                  </a:lnTo>
                  <a:lnTo>
                    <a:pt x="44" y="8"/>
                  </a:lnTo>
                  <a:lnTo>
                    <a:pt x="3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2" name="Freeform 112"/>
            <p:cNvSpPr>
              <a:spLocks noChangeArrowheads="1"/>
            </p:cNvSpPr>
            <p:nvPr>
              <p:custDataLst>
                <p:tags r:id="rId11"/>
              </p:custDataLst>
            </p:nvPr>
          </p:nvSpPr>
          <p:spPr bwMode="auto">
            <a:xfrm>
              <a:off x="217132" y="59898"/>
              <a:ext cx="104823" cy="104823"/>
            </a:xfrm>
            <a:custGeom>
              <a:avLst/>
              <a:gdLst>
                <a:gd name="T0" fmla="*/ 0 w 42"/>
                <a:gd name="T1" fmla="*/ 236700317 h 42"/>
                <a:gd name="T2" fmla="*/ 24915429 w 42"/>
                <a:gd name="T3" fmla="*/ 261615746 h 42"/>
                <a:gd name="T4" fmla="*/ 261615746 w 42"/>
                <a:gd name="T5" fmla="*/ 24915429 h 42"/>
                <a:gd name="T6" fmla="*/ 236700317 w 42"/>
                <a:gd name="T7" fmla="*/ 0 h 42"/>
                <a:gd name="T8" fmla="*/ 0 w 42"/>
                <a:gd name="T9" fmla="*/ 236700317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4" y="42"/>
                  </a:lnTo>
                  <a:lnTo>
                    <a:pt x="42" y="4"/>
                  </a:lnTo>
                  <a:lnTo>
                    <a:pt x="38" y="0"/>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3" name="Freeform 113"/>
            <p:cNvSpPr>
              <a:spLocks noChangeArrowheads="1"/>
            </p:cNvSpPr>
            <p:nvPr>
              <p:custDataLst>
                <p:tags r:id="rId12"/>
              </p:custDataLst>
            </p:nvPr>
          </p:nvSpPr>
          <p:spPr bwMode="auto">
            <a:xfrm>
              <a:off x="189679" y="162226"/>
              <a:ext cx="69882" cy="69882"/>
            </a:xfrm>
            <a:custGeom>
              <a:avLst/>
              <a:gdLst>
                <a:gd name="T0" fmla="*/ 174410497 w 28"/>
                <a:gd name="T1" fmla="*/ 124579640 h 28"/>
                <a:gd name="T2" fmla="*/ 49830858 w 28"/>
                <a:gd name="T3" fmla="*/ 0 h 28"/>
                <a:gd name="T4" fmla="*/ 0 w 28"/>
                <a:gd name="T5" fmla="*/ 124579640 h 28"/>
                <a:gd name="T6" fmla="*/ 56060339 w 28"/>
                <a:gd name="T7" fmla="*/ 174410497 h 28"/>
                <a:gd name="T8" fmla="*/ 174410497 w 28"/>
                <a:gd name="T9" fmla="*/ 12457964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20"/>
                  </a:moveTo>
                  <a:lnTo>
                    <a:pt x="8" y="0"/>
                  </a:lnTo>
                  <a:lnTo>
                    <a:pt x="0" y="20"/>
                  </a:lnTo>
                  <a:lnTo>
                    <a:pt x="9" y="28"/>
                  </a:lnTo>
                  <a:lnTo>
                    <a:pt x="28" y="2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4" name="Freeform 114"/>
            <p:cNvSpPr>
              <a:spLocks noChangeArrowheads="1"/>
            </p:cNvSpPr>
            <p:nvPr>
              <p:custDataLst>
                <p:tags r:id="rId13"/>
              </p:custDataLst>
            </p:nvPr>
          </p:nvSpPr>
          <p:spPr bwMode="auto">
            <a:xfrm>
              <a:off x="172208" y="219628"/>
              <a:ext cx="34941" cy="32446"/>
            </a:xfrm>
            <a:custGeom>
              <a:avLst/>
              <a:gdLst>
                <a:gd name="T0" fmla="*/ 0 w 14"/>
                <a:gd name="T1" fmla="*/ 80980224 h 13"/>
                <a:gd name="T2" fmla="*/ 87205249 w 14"/>
                <a:gd name="T3" fmla="*/ 37375296 h 13"/>
                <a:gd name="T4" fmla="*/ 37374391 w 14"/>
                <a:gd name="T5" fmla="*/ 0 h 13"/>
                <a:gd name="T6" fmla="*/ 0 w 14"/>
                <a:gd name="T7" fmla="*/ 80980224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0" y="13"/>
                  </a:moveTo>
                  <a:lnTo>
                    <a:pt x="14" y="6"/>
                  </a:lnTo>
                  <a:lnTo>
                    <a:pt x="6"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5" name="Freeform 115"/>
            <p:cNvSpPr>
              <a:spLocks noChangeArrowheads="1"/>
            </p:cNvSpPr>
            <p:nvPr>
              <p:custDataLst>
                <p:tags r:id="rId14"/>
              </p:custDataLst>
            </p:nvPr>
          </p:nvSpPr>
          <p:spPr bwMode="auto">
            <a:xfrm>
              <a:off x="319460" y="34941"/>
              <a:ext cx="69882" cy="69882"/>
            </a:xfrm>
            <a:custGeom>
              <a:avLst/>
              <a:gdLst>
                <a:gd name="T0" fmla="*/ 43603872 w 28"/>
                <a:gd name="T1" fmla="*/ 0 h 28"/>
                <a:gd name="T2" fmla="*/ 0 w 28"/>
                <a:gd name="T3" fmla="*/ 49830858 h 28"/>
                <a:gd name="T4" fmla="*/ 124579640 w 28"/>
                <a:gd name="T5" fmla="*/ 174410497 h 28"/>
                <a:gd name="T6" fmla="*/ 174410497 w 28"/>
                <a:gd name="T7" fmla="*/ 124579640 h 28"/>
                <a:gd name="T8" fmla="*/ 4360387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7" y="0"/>
                  </a:moveTo>
                  <a:lnTo>
                    <a:pt x="0" y="8"/>
                  </a:lnTo>
                  <a:lnTo>
                    <a:pt x="20" y="28"/>
                  </a:lnTo>
                  <a:lnTo>
                    <a:pt x="28" y="2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6" name="Freeform 116"/>
            <p:cNvSpPr>
              <a:spLocks noChangeArrowheads="1"/>
            </p:cNvSpPr>
            <p:nvPr>
              <p:custDataLst>
                <p:tags r:id="rId15"/>
              </p:custDataLst>
            </p:nvPr>
          </p:nvSpPr>
          <p:spPr bwMode="auto">
            <a:xfrm>
              <a:off x="0" y="0"/>
              <a:ext cx="279527" cy="339426"/>
            </a:xfrm>
            <a:custGeom>
              <a:avLst/>
              <a:gdLst>
                <a:gd name="T0" fmla="*/ 647806318 w 112"/>
                <a:gd name="T1" fmla="*/ 629121099 h 136"/>
                <a:gd name="T2" fmla="*/ 516997665 w 112"/>
                <a:gd name="T3" fmla="*/ 629121099 h 136"/>
                <a:gd name="T4" fmla="*/ 516997665 w 112"/>
                <a:gd name="T5" fmla="*/ 803531156 h 136"/>
                <a:gd name="T6" fmla="*/ 43601220 w 112"/>
                <a:gd name="T7" fmla="*/ 803531156 h 136"/>
                <a:gd name="T8" fmla="*/ 43601220 w 112"/>
                <a:gd name="T9" fmla="*/ 199325423 h 136"/>
                <a:gd name="T10" fmla="*/ 647806318 w 112"/>
                <a:gd name="T11" fmla="*/ 199325423 h 136"/>
                <a:gd name="T12" fmla="*/ 647806318 w 112"/>
                <a:gd name="T13" fmla="*/ 249156154 h 136"/>
                <a:gd name="T14" fmla="*/ 697636998 w 112"/>
                <a:gd name="T15" fmla="*/ 199325423 h 136"/>
                <a:gd name="T16" fmla="*/ 697636998 w 112"/>
                <a:gd name="T17" fmla="*/ 37374297 h 136"/>
                <a:gd name="T18" fmla="*/ 604202602 w 112"/>
                <a:gd name="T19" fmla="*/ 37374297 h 136"/>
                <a:gd name="T20" fmla="*/ 604202602 w 112"/>
                <a:gd name="T21" fmla="*/ 124579325 h 136"/>
                <a:gd name="T22" fmla="*/ 591746180 w 112"/>
                <a:gd name="T23" fmla="*/ 124579325 h 136"/>
                <a:gd name="T24" fmla="*/ 591746180 w 112"/>
                <a:gd name="T25" fmla="*/ 0 h 136"/>
                <a:gd name="T26" fmla="*/ 554371923 w 112"/>
                <a:gd name="T27" fmla="*/ 0 h 136"/>
                <a:gd name="T28" fmla="*/ 554371923 w 112"/>
                <a:gd name="T29" fmla="*/ 124579325 h 136"/>
                <a:gd name="T30" fmla="*/ 541915501 w 112"/>
                <a:gd name="T31" fmla="*/ 124579325 h 136"/>
                <a:gd name="T32" fmla="*/ 541915501 w 112"/>
                <a:gd name="T33" fmla="*/ 37374297 h 136"/>
                <a:gd name="T34" fmla="*/ 492082326 w 112"/>
                <a:gd name="T35" fmla="*/ 37374297 h 136"/>
                <a:gd name="T36" fmla="*/ 492082326 w 112"/>
                <a:gd name="T37" fmla="*/ 124579325 h 136"/>
                <a:gd name="T38" fmla="*/ 473396445 w 112"/>
                <a:gd name="T39" fmla="*/ 124579325 h 136"/>
                <a:gd name="T40" fmla="*/ 473396445 w 112"/>
                <a:gd name="T41" fmla="*/ 0 h 136"/>
                <a:gd name="T42" fmla="*/ 448481105 w 112"/>
                <a:gd name="T43" fmla="*/ 0 h 136"/>
                <a:gd name="T44" fmla="*/ 448481105 w 112"/>
                <a:gd name="T45" fmla="*/ 124579325 h 136"/>
                <a:gd name="T46" fmla="*/ 423565766 w 112"/>
                <a:gd name="T47" fmla="*/ 124579325 h 136"/>
                <a:gd name="T48" fmla="*/ 423565766 w 112"/>
                <a:gd name="T49" fmla="*/ 37374297 h 136"/>
                <a:gd name="T50" fmla="*/ 373735086 w 112"/>
                <a:gd name="T51" fmla="*/ 37374297 h 136"/>
                <a:gd name="T52" fmla="*/ 373735086 w 112"/>
                <a:gd name="T53" fmla="*/ 124579325 h 136"/>
                <a:gd name="T54" fmla="*/ 355046710 w 112"/>
                <a:gd name="T55" fmla="*/ 124579325 h 136"/>
                <a:gd name="T56" fmla="*/ 355046710 w 112"/>
                <a:gd name="T57" fmla="*/ 0 h 136"/>
                <a:gd name="T58" fmla="*/ 330131370 w 112"/>
                <a:gd name="T59" fmla="*/ 0 h 136"/>
                <a:gd name="T60" fmla="*/ 330131370 w 112"/>
                <a:gd name="T61" fmla="*/ 124579325 h 136"/>
                <a:gd name="T62" fmla="*/ 317674948 w 112"/>
                <a:gd name="T63" fmla="*/ 124579325 h 136"/>
                <a:gd name="T64" fmla="*/ 317674948 w 112"/>
                <a:gd name="T65" fmla="*/ 37374297 h 136"/>
                <a:gd name="T66" fmla="*/ 267841773 w 112"/>
                <a:gd name="T67" fmla="*/ 37374297 h 136"/>
                <a:gd name="T68" fmla="*/ 267841773 w 112"/>
                <a:gd name="T69" fmla="*/ 124579325 h 136"/>
                <a:gd name="T70" fmla="*/ 249155892 w 112"/>
                <a:gd name="T71" fmla="*/ 124579325 h 136"/>
                <a:gd name="T72" fmla="*/ 249155892 w 112"/>
                <a:gd name="T73" fmla="*/ 0 h 136"/>
                <a:gd name="T74" fmla="*/ 218011094 w 112"/>
                <a:gd name="T75" fmla="*/ 0 h 136"/>
                <a:gd name="T76" fmla="*/ 218011094 w 112"/>
                <a:gd name="T77" fmla="*/ 124579325 h 136"/>
                <a:gd name="T78" fmla="*/ 199325213 w 112"/>
                <a:gd name="T79" fmla="*/ 124579325 h 136"/>
                <a:gd name="T80" fmla="*/ 199325213 w 112"/>
                <a:gd name="T81" fmla="*/ 37374297 h 136"/>
                <a:gd name="T82" fmla="*/ 155721497 w 112"/>
                <a:gd name="T83" fmla="*/ 37374297 h 136"/>
                <a:gd name="T84" fmla="*/ 155721497 w 112"/>
                <a:gd name="T85" fmla="*/ 124579325 h 136"/>
                <a:gd name="T86" fmla="*/ 143265075 w 112"/>
                <a:gd name="T87" fmla="*/ 124579325 h 136"/>
                <a:gd name="T88" fmla="*/ 143265075 w 112"/>
                <a:gd name="T89" fmla="*/ 0 h 136"/>
                <a:gd name="T90" fmla="*/ 105890817 w 112"/>
                <a:gd name="T91" fmla="*/ 0 h 136"/>
                <a:gd name="T92" fmla="*/ 105890817 w 112"/>
                <a:gd name="T93" fmla="*/ 124579325 h 136"/>
                <a:gd name="T94" fmla="*/ 93434396 w 112"/>
                <a:gd name="T95" fmla="*/ 124579325 h 136"/>
                <a:gd name="T96" fmla="*/ 93434396 w 112"/>
                <a:gd name="T97" fmla="*/ 37374297 h 136"/>
                <a:gd name="T98" fmla="*/ 0 w 112"/>
                <a:gd name="T99" fmla="*/ 37374297 h 136"/>
                <a:gd name="T100" fmla="*/ 0 w 112"/>
                <a:gd name="T101" fmla="*/ 149494691 h 136"/>
                <a:gd name="T102" fmla="*/ 0 w 112"/>
                <a:gd name="T103" fmla="*/ 174410057 h 136"/>
                <a:gd name="T104" fmla="*/ 0 w 112"/>
                <a:gd name="T105" fmla="*/ 847132423 h 136"/>
                <a:gd name="T106" fmla="*/ 554371923 w 112"/>
                <a:gd name="T107" fmla="*/ 847132423 h 136"/>
                <a:gd name="T108" fmla="*/ 697636998 w 112"/>
                <a:gd name="T109" fmla="*/ 685181297 h 136"/>
                <a:gd name="T110" fmla="*/ 697636998 w 112"/>
                <a:gd name="T111" fmla="*/ 523227675 h 136"/>
                <a:gd name="T112" fmla="*/ 647806318 w 112"/>
                <a:gd name="T113" fmla="*/ 573060902 h 136"/>
                <a:gd name="T114" fmla="*/ 647806318 w 112"/>
                <a:gd name="T115" fmla="*/ 629121099 h 1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36"/>
                <a:gd name="T176" fmla="*/ 112 w 112"/>
                <a:gd name="T177" fmla="*/ 136 h 1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7" name="Rectangle 117"/>
            <p:cNvSpPr>
              <a:spLocks noChangeArrowheads="1"/>
            </p:cNvSpPr>
            <p:nvPr>
              <p:custDataLst>
                <p:tags r:id="rId16"/>
              </p:custDataLst>
            </p:nvPr>
          </p:nvSpPr>
          <p:spPr bwMode="auto">
            <a:xfrm>
              <a:off x="49916" y="114806"/>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8" name="Rectangle 118"/>
            <p:cNvSpPr>
              <a:spLocks noChangeArrowheads="1"/>
            </p:cNvSpPr>
            <p:nvPr>
              <p:custDataLst>
                <p:tags r:id="rId17"/>
              </p:custDataLst>
            </p:nvPr>
          </p:nvSpPr>
          <p:spPr bwMode="auto">
            <a:xfrm>
              <a:off x="49916" y="154738"/>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9" name="Rectangle 119"/>
            <p:cNvSpPr>
              <a:spLocks noChangeArrowheads="1"/>
            </p:cNvSpPr>
            <p:nvPr>
              <p:custDataLst>
                <p:tags r:id="rId18"/>
              </p:custDataLst>
            </p:nvPr>
          </p:nvSpPr>
          <p:spPr bwMode="auto">
            <a:xfrm>
              <a:off x="49916" y="199662"/>
              <a:ext cx="109814" cy="14975"/>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70" name="Rectangle 120"/>
            <p:cNvSpPr>
              <a:spLocks noChangeArrowheads="1"/>
            </p:cNvSpPr>
            <p:nvPr>
              <p:custDataLst>
                <p:tags r:id="rId19"/>
              </p:custDataLst>
            </p:nvPr>
          </p:nvSpPr>
          <p:spPr bwMode="auto">
            <a:xfrm>
              <a:off x="49916" y="242091"/>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grpSp>
      <p:grpSp>
        <p:nvGrpSpPr>
          <p:cNvPr id="26673" name="Group 54"/>
          <p:cNvGrpSpPr/>
          <p:nvPr>
            <p:custDataLst>
              <p:tags r:id="rId20"/>
            </p:custDataLst>
          </p:nvPr>
        </p:nvGrpSpPr>
        <p:grpSpPr bwMode="auto">
          <a:xfrm>
            <a:off x="8832720" y="4271343"/>
            <a:ext cx="408205" cy="529694"/>
            <a:chOff x="0" y="0"/>
            <a:chExt cx="299494" cy="389342"/>
          </a:xfrm>
        </p:grpSpPr>
        <p:sp>
          <p:nvSpPr>
            <p:cNvPr id="38940" name="Freeform 170"/>
            <p:cNvSpPr>
              <a:spLocks noChangeArrowheads="1"/>
            </p:cNvSpPr>
            <p:nvPr>
              <p:custDataLst>
                <p:tags r:id="rId21"/>
              </p:custDataLst>
            </p:nvPr>
          </p:nvSpPr>
          <p:spPr bwMode="auto">
            <a:xfrm>
              <a:off x="0" y="112310"/>
              <a:ext cx="299494" cy="277032"/>
            </a:xfrm>
            <a:custGeom>
              <a:avLst/>
              <a:gdLst>
                <a:gd name="T0" fmla="*/ 498314756 w 90"/>
                <a:gd name="T1" fmla="*/ 924659386 h 83"/>
                <a:gd name="T2" fmla="*/ 996629512 w 90"/>
                <a:gd name="T3" fmla="*/ 0 h 83"/>
                <a:gd name="T4" fmla="*/ 0 w 90"/>
                <a:gd name="T5" fmla="*/ 0 h 83"/>
                <a:gd name="T6" fmla="*/ 498314756 w 90"/>
                <a:gd name="T7" fmla="*/ 924659386 h 83"/>
                <a:gd name="T8" fmla="*/ 0 60000 65536"/>
                <a:gd name="T9" fmla="*/ 0 60000 65536"/>
                <a:gd name="T10" fmla="*/ 0 60000 65536"/>
                <a:gd name="T11" fmla="*/ 0 60000 65536"/>
                <a:gd name="T12" fmla="*/ 0 w 90"/>
                <a:gd name="T13" fmla="*/ 0 h 83"/>
                <a:gd name="T14" fmla="*/ 90 w 90"/>
                <a:gd name="T15" fmla="*/ 83 h 83"/>
              </a:gdLst>
              <a:ahLst/>
              <a:cxnLst>
                <a:cxn ang="T8">
                  <a:pos x="T0" y="T1"/>
                </a:cxn>
                <a:cxn ang="T9">
                  <a:pos x="T2" y="T3"/>
                </a:cxn>
                <a:cxn ang="T10">
                  <a:pos x="T4" y="T5"/>
                </a:cxn>
                <a:cxn ang="T11">
                  <a:pos x="T6" y="T7"/>
                </a:cxn>
              </a:cxnLst>
              <a:rect l="T12" t="T13" r="T14" b="T15"/>
              <a:pathLst>
                <a:path w="90" h="83">
                  <a:moveTo>
                    <a:pt x="45" y="83"/>
                  </a:moveTo>
                  <a:cubicBezTo>
                    <a:pt x="90" y="59"/>
                    <a:pt x="90" y="0"/>
                    <a:pt x="90" y="0"/>
                  </a:cubicBezTo>
                  <a:cubicBezTo>
                    <a:pt x="0" y="0"/>
                    <a:pt x="0" y="0"/>
                    <a:pt x="0" y="0"/>
                  </a:cubicBezTo>
                  <a:cubicBezTo>
                    <a:pt x="0" y="0"/>
                    <a:pt x="0" y="59"/>
                    <a:pt x="45" y="8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41" name="Freeform 171"/>
            <p:cNvSpPr>
              <a:spLocks noChangeArrowheads="1"/>
            </p:cNvSpPr>
            <p:nvPr>
              <p:custDataLst>
                <p:tags r:id="rId22"/>
              </p:custDataLst>
            </p:nvPr>
          </p:nvSpPr>
          <p:spPr bwMode="auto">
            <a:xfrm>
              <a:off x="0" y="0"/>
              <a:ext cx="299494" cy="94840"/>
            </a:xfrm>
            <a:custGeom>
              <a:avLst/>
              <a:gdLst>
                <a:gd name="T0" fmla="*/ 930188431 w 90"/>
                <a:gd name="T1" fmla="*/ 0 h 29"/>
                <a:gd name="T2" fmla="*/ 753007781 w 90"/>
                <a:gd name="T3" fmla="*/ 171124063 h 29"/>
                <a:gd name="T4" fmla="*/ 575830458 w 90"/>
                <a:gd name="T5" fmla="*/ 0 h 29"/>
                <a:gd name="T6" fmla="*/ 431873676 w 90"/>
                <a:gd name="T7" fmla="*/ 0 h 29"/>
                <a:gd name="T8" fmla="*/ 254693025 w 90"/>
                <a:gd name="T9" fmla="*/ 171124063 h 29"/>
                <a:gd name="T10" fmla="*/ 77515703 w 90"/>
                <a:gd name="T11" fmla="*/ 0 h 29"/>
                <a:gd name="T12" fmla="*/ 0 w 90"/>
                <a:gd name="T13" fmla="*/ 0 h 29"/>
                <a:gd name="T14" fmla="*/ 0 w 90"/>
                <a:gd name="T15" fmla="*/ 310159503 h 29"/>
                <a:gd name="T16" fmla="*/ 996629512 w 90"/>
                <a:gd name="T17" fmla="*/ 310159503 h 29"/>
                <a:gd name="T18" fmla="*/ 996629512 w 90"/>
                <a:gd name="T19" fmla="*/ 0 h 29"/>
                <a:gd name="T20" fmla="*/ 930188431 w 90"/>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29"/>
                <a:gd name="T35" fmla="*/ 90 w 90"/>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77" name="矩形 47"/>
          <p:cNvSpPr>
            <a:spLocks noChangeArrowheads="1"/>
          </p:cNvSpPr>
          <p:nvPr/>
        </p:nvSpPr>
        <p:spPr bwMode="auto">
          <a:xfrm>
            <a:off x="1299845" y="1634490"/>
            <a:ext cx="4544695" cy="2026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40000"/>
              </a:lnSpc>
              <a:spcBef>
                <a:spcPct val="0"/>
              </a:spcBef>
              <a:buFont typeface="Arial" panose="020B0604020202020204" pitchFamily="34" charset="0"/>
              <a:buNone/>
            </a:pPr>
            <a:r>
              <a:rPr lang="zh-CN" altLang="en-US" sz="1800">
                <a:solidFill>
                  <a:schemeClr val="tx1"/>
                </a:solidFill>
                <a:latin typeface="微软雅黑" panose="020B0503020204020204" charset="-122"/>
                <a:ea typeface="微软雅黑" panose="020B0503020204020204" charset="-122"/>
                <a:cs typeface="+mn-ea"/>
                <a:sym typeface="+mn-lt"/>
              </a:rPr>
              <a:t>无论是我们日常使用的语音助手，还是用于疾病诊断的智能系统，背后都离不开数据集的支持。我们就一起走进数据集的世界，了解它的基本构成、类型划分，以及对模型训练效果的影响。</a:t>
            </a:r>
            <a:endParaRPr lang="zh-CN" altLang="en-US" sz="1800">
              <a:solidFill>
                <a:schemeClr val="tx1"/>
              </a:solidFill>
              <a:latin typeface="微软雅黑" panose="020B0503020204020204" charset="-122"/>
              <a:ea typeface="微软雅黑" panose="020B0503020204020204" charset="-122"/>
              <a:cs typeface="+mn-ea"/>
              <a:sym typeface="+mn-lt"/>
            </a:endParaRPr>
          </a:p>
        </p:txBody>
      </p:sp>
      <p:sp>
        <p:nvSpPr>
          <p:cNvPr id="26678" name="矩形 106"/>
          <p:cNvSpPr>
            <a:spLocks noChangeArrowheads="1"/>
          </p:cNvSpPr>
          <p:nvPr>
            <p:custDataLst>
              <p:tags r:id="rId23"/>
            </p:custDataLst>
          </p:nvPr>
        </p:nvSpPr>
        <p:spPr bwMode="auto">
          <a:xfrm>
            <a:off x="1551193" y="5197426"/>
            <a:ext cx="2221800" cy="767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（一）数据集的基本构成</a:t>
            </a:r>
            <a:endParaRPr lang="zh-CN" altLang="en-US" sz="2200">
              <a:latin typeface="微软雅黑" panose="020B0503020204020204" charset="-122"/>
              <a:ea typeface="微软雅黑" panose="020B0503020204020204" charset="-122"/>
              <a:cs typeface="+mn-ea"/>
              <a:sym typeface="+mn-lt"/>
            </a:endParaRPr>
          </a:p>
        </p:txBody>
      </p:sp>
      <p:sp>
        <p:nvSpPr>
          <p:cNvPr id="26680" name="矩形 108"/>
          <p:cNvSpPr>
            <a:spLocks noChangeArrowheads="1"/>
          </p:cNvSpPr>
          <p:nvPr>
            <p:custDataLst>
              <p:tags r:id="rId24"/>
            </p:custDataLst>
          </p:nvPr>
        </p:nvSpPr>
        <p:spPr bwMode="auto">
          <a:xfrm>
            <a:off x="4667250" y="5211445"/>
            <a:ext cx="2326005" cy="767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（二）数据集的类型划分</a:t>
            </a:r>
            <a:endParaRPr lang="zh-CN" altLang="en-US" sz="2200">
              <a:solidFill>
                <a:schemeClr val="tx1"/>
              </a:solidFill>
              <a:latin typeface="微软雅黑" panose="020B0503020204020204" charset="-122"/>
              <a:ea typeface="微软雅黑" panose="020B0503020204020204" charset="-122"/>
              <a:cs typeface="+mn-ea"/>
              <a:sym typeface="+mn-lt"/>
            </a:endParaRPr>
          </a:p>
        </p:txBody>
      </p:sp>
      <p:sp>
        <p:nvSpPr>
          <p:cNvPr id="26684" name="矩形 112"/>
          <p:cNvSpPr>
            <a:spLocks noChangeArrowheads="1"/>
          </p:cNvSpPr>
          <p:nvPr>
            <p:custDataLst>
              <p:tags r:id="rId25"/>
            </p:custDataLst>
          </p:nvPr>
        </p:nvSpPr>
        <p:spPr bwMode="auto">
          <a:xfrm>
            <a:off x="7651115" y="5191125"/>
            <a:ext cx="2520950" cy="767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（三）数据集对模型训练效果的影响</a:t>
            </a:r>
            <a:endParaRPr lang="zh-CN" altLang="en-US" sz="2200">
              <a:solidFill>
                <a:schemeClr val="tx1"/>
              </a:solidFill>
              <a:latin typeface="微软雅黑" panose="020B0503020204020204" charset="-122"/>
              <a:ea typeface="微软雅黑" panose="020B0503020204020204" charset="-122"/>
              <a:cs typeface="+mn-ea"/>
              <a:sym typeface="+mn-lt"/>
            </a:endParaRPr>
          </a:p>
        </p:txBody>
      </p:sp>
      <p:sp>
        <p:nvSpPr>
          <p:cNvPr id="14" name="文本框 13"/>
          <p:cNvSpPr txBox="1"/>
          <p:nvPr/>
        </p:nvSpPr>
        <p:spPr>
          <a:xfrm>
            <a:off x="1282815" y="390453"/>
            <a:ext cx="21513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三、数据集</a:t>
            </a:r>
            <a:endParaRPr sz="2800" b="1" spc="300" dirty="0">
              <a:solidFill>
                <a:schemeClr val="tx1"/>
              </a:solidFill>
              <a:latin typeface="微软雅黑" panose="020B0503020204020204" charset="-122"/>
              <a:ea typeface="微软雅黑" panose="020B0503020204020204" charset="-122"/>
              <a:cs typeface="+mn-ea"/>
              <a:sym typeface="+mn-lt"/>
            </a:endParaRPr>
          </a:p>
        </p:txBody>
      </p:sp>
    </p:spTree>
  </p:cSld>
  <p:clrMapOvr>
    <a:masterClrMapping/>
  </p:clrMapOvr>
  <p:timing>
    <p:tnLst>
      <p:par>
        <p:cTn id="1" dur="indefinite" restart="never" nodeType="tmRoot"/>
      </p:par>
    </p:tnLst>
    <p:bldLst>
      <p:bldP spid="26633" grpId="0" bldLvl="0" animBg="1" autoUpdateAnimBg="0"/>
      <p:bldP spid="26634" grpId="0" bldLvl="0" animBg="1" autoUpdateAnimBg="0"/>
      <p:bldP spid="26635" grpId="0" bldLvl="0" animBg="1" autoUpdateAnimBg="0"/>
      <p:bldP spid="26636" grpId="0" bldLvl="0" animBg="1" autoUpdateAnimBg="0"/>
      <p:bldP spid="26637" grpId="0" bldLvl="0" animBg="1" autoUpdateAnimBg="0"/>
      <p:bldP spid="26677" grpId="0" bldLvl="0" animBg="1" autoUpdateAnimBg="0"/>
      <p:bldP spid="26678" grpId="0" bldLvl="0" autoUpdateAnimBg="0"/>
      <p:bldP spid="26680" grpId="0" bldLvl="0" autoUpdateAnimBg="0"/>
      <p:bldP spid="26684" grpId="0" bldLvl="0" autoUpdateAnimBg="0"/>
      <p:bldP spid="1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282700" y="2382520"/>
            <a:ext cx="4745355" cy="3021965"/>
          </a:xfrm>
          <a:prstGeom prst="rect">
            <a:avLst/>
          </a:prstGeom>
          <a:noFill/>
        </p:spPr>
        <p:txBody>
          <a:bodyPr wrap="square" rtlCol="0">
            <a:noAutofit/>
          </a:bodyPr>
          <a:lstStyle>
            <a:defPPr>
              <a:defRPr lang="zh-CN"/>
            </a:defPPr>
            <a:lvl1pPr>
              <a:defRPr sz="2400">
                <a:latin typeface="+mn-ea"/>
              </a:defRPr>
            </a:lvl1pPr>
          </a:lstStyle>
          <a:p>
            <a:pPr algn="just">
              <a:lnSpc>
                <a:spcPct val="170000"/>
              </a:lnSpc>
            </a:pPr>
            <a:r>
              <a:rPr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数据集，简单来讲，是由数据和对应的标签（在有监督学习任务的情况下）组成的集合。</a:t>
            </a:r>
            <a:endParaRPr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a:p>
            <a:pPr algn="just">
              <a:lnSpc>
                <a:spcPct val="170000"/>
              </a:lnSpc>
            </a:pPr>
            <a:r>
              <a:rPr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而标签呢，就是每个图片所对应的真实数字，范围是0～9， 如图2-1 -11 所示。模型通过学习这些带有标签的图片数据，掌握如何识别不同的手写数字。</a:t>
            </a:r>
            <a:endParaRPr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sp>
        <p:nvSpPr>
          <p:cNvPr id="2" name="文本框 1"/>
          <p:cNvSpPr txBox="1"/>
          <p:nvPr/>
        </p:nvSpPr>
        <p:spPr>
          <a:xfrm>
            <a:off x="5203825" y="1171575"/>
            <a:ext cx="1783715" cy="368300"/>
          </a:xfrm>
          <a:prstGeom prst="rect">
            <a:avLst/>
          </a:prstGeom>
          <a:noFill/>
        </p:spPr>
        <p:txBody>
          <a:bodyPr wrap="square" rtlCol="0" anchor="t">
            <a:spAutoFit/>
          </a:bodyPr>
          <a:p>
            <a:r>
              <a:rPr b="1">
                <a:latin typeface="微软雅黑" panose="020B0503020204020204" charset="-122"/>
                <a:ea typeface="微软雅黑" panose="020B0503020204020204" charset="-122"/>
              </a:rPr>
              <a:t>1. 数据与标签</a:t>
            </a:r>
            <a:endParaRPr b="1">
              <a:latin typeface="微软雅黑" panose="020B0503020204020204" charset="-122"/>
              <a:ea typeface="微软雅黑" panose="020B0503020204020204" charset="-122"/>
            </a:endParaRPr>
          </a:p>
        </p:txBody>
      </p:sp>
      <p:sp>
        <p:nvSpPr>
          <p:cNvPr id="4" name="矩形 3"/>
          <p:cNvSpPr/>
          <p:nvPr/>
        </p:nvSpPr>
        <p:spPr>
          <a:xfrm>
            <a:off x="1282700" y="1079500"/>
            <a:ext cx="587121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（一）数据集的基本构成</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21513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三、数据集</a:t>
            </a:r>
            <a:endParaRPr sz="2800" b="1" spc="300" dirty="0">
              <a:solidFill>
                <a:schemeClr val="tx1"/>
              </a:solidFill>
              <a:latin typeface="微软雅黑" panose="020B0503020204020204" charset="-122"/>
              <a:ea typeface="微软雅黑" panose="020B0503020204020204" charset="-122"/>
              <a:cs typeface="+mn-ea"/>
              <a:sym typeface="+mn-lt"/>
            </a:endParaRPr>
          </a:p>
        </p:txBody>
      </p:sp>
      <p:pic>
        <p:nvPicPr>
          <p:cNvPr id="6" name="图片 5"/>
          <p:cNvPicPr>
            <a:picLocks noChangeAspect="1"/>
          </p:cNvPicPr>
          <p:nvPr/>
        </p:nvPicPr>
        <p:blipFill>
          <a:blip r:embed="rId1"/>
          <a:stretch>
            <a:fillRect/>
          </a:stretch>
        </p:blipFill>
        <p:spPr>
          <a:xfrm>
            <a:off x="6670675" y="2382520"/>
            <a:ext cx="4219575" cy="382905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282700" y="2382520"/>
            <a:ext cx="4745355" cy="3021965"/>
          </a:xfrm>
          <a:prstGeom prst="rect">
            <a:avLst/>
          </a:prstGeom>
          <a:noFill/>
        </p:spPr>
        <p:txBody>
          <a:bodyPr wrap="square" rtlCol="0">
            <a:noAutofit/>
          </a:bodyPr>
          <a:lstStyle>
            <a:defPPr>
              <a:defRPr lang="zh-CN"/>
            </a:defPPr>
            <a:lvl1pPr>
              <a:defRPr sz="2400">
                <a:latin typeface="+mn-ea"/>
              </a:defRPr>
            </a:lvl1pPr>
          </a:lstStyle>
          <a:p>
            <a:pPr algn="just">
              <a:lnSpc>
                <a:spcPct val="170000"/>
              </a:lnSpc>
            </a:pPr>
            <a:r>
              <a:rPr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元数据就像是数据集的“说明书”，它记录了数据的采集时间、采集地点、数据格式等信息。比如，我们收集了一组关于城市交通流量的数据，元数据会告诉我们这些数据是在哪个城市采集的，是在工作日还是周末采集的，数据是以表格形式存储还是以某种特定的数据库格式存储等。这些元数据对于我们理解数据集的背景和适用范围非常有帮助。</a:t>
            </a:r>
            <a:endParaRPr sz="18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sp>
        <p:nvSpPr>
          <p:cNvPr id="2" name="文本框 1"/>
          <p:cNvSpPr txBox="1"/>
          <p:nvPr/>
        </p:nvSpPr>
        <p:spPr>
          <a:xfrm>
            <a:off x="5203825" y="1171575"/>
            <a:ext cx="1783715" cy="368300"/>
          </a:xfrm>
          <a:prstGeom prst="rect">
            <a:avLst/>
          </a:prstGeom>
          <a:noFill/>
        </p:spPr>
        <p:txBody>
          <a:bodyPr wrap="square" rtlCol="0" anchor="t">
            <a:spAutoFit/>
          </a:bodyPr>
          <a:p>
            <a:r>
              <a:rPr b="1">
                <a:latin typeface="微软雅黑" panose="020B0503020204020204" charset="-122"/>
                <a:ea typeface="微软雅黑" panose="020B0503020204020204" charset="-122"/>
              </a:rPr>
              <a:t>2. 元数据</a:t>
            </a:r>
            <a:endParaRPr b="1">
              <a:latin typeface="微软雅黑" panose="020B0503020204020204" charset="-122"/>
              <a:ea typeface="微软雅黑" panose="020B0503020204020204" charset="-122"/>
            </a:endParaRPr>
          </a:p>
        </p:txBody>
      </p:sp>
      <p:sp>
        <p:nvSpPr>
          <p:cNvPr id="4" name="矩形 3"/>
          <p:cNvSpPr/>
          <p:nvPr/>
        </p:nvSpPr>
        <p:spPr>
          <a:xfrm>
            <a:off x="1282700" y="1079500"/>
            <a:ext cx="587121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（一）数据集的基本构成</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21513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三、数据集</a:t>
            </a:r>
            <a:endParaRPr sz="2800" b="1" spc="300" dirty="0">
              <a:solidFill>
                <a:schemeClr val="tx1"/>
              </a:solidFill>
              <a:latin typeface="微软雅黑" panose="020B0503020204020204" charset="-122"/>
              <a:ea typeface="微软雅黑" panose="020B0503020204020204" charset="-122"/>
              <a:cs typeface="+mn-ea"/>
              <a:sym typeface="+mn-lt"/>
            </a:endParaRPr>
          </a:p>
        </p:txBody>
      </p:sp>
      <p:pic>
        <p:nvPicPr>
          <p:cNvPr id="6" name="https://photo-static-api.fotomore.com/creative/vcg/400/version23/VCG41165051089.jpg?uid=386&amp;timestamp=1758074785&amp;sign=a4ca670a5648da4bca3f3ef09f574df1" descr="城市交通"/>
          <p:cNvPicPr>
            <a:picLocks noChangeAspect="1"/>
          </p:cNvPicPr>
          <p:nvPr/>
        </p:nvPicPr>
        <p:blipFill>
          <a:blip r:embed="rId1"/>
          <a:srcRect l="13284" r="13284"/>
          <a:stretch>
            <a:fillRect/>
          </a:stretch>
        </p:blipFill>
        <p:spPr>
          <a:xfrm>
            <a:off x="6670675" y="2382520"/>
            <a:ext cx="4219575" cy="382905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1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custDataLst>
              <p:tags r:id="rId1"/>
            </p:custDataLst>
          </p:nvPr>
        </p:nvSpPr>
        <p:spPr>
          <a:xfrm>
            <a:off x="4995545" y="5184775"/>
            <a:ext cx="6361430" cy="1292225"/>
          </a:xfrm>
          <a:prstGeom prst="rect">
            <a:avLst/>
          </a:prstGeom>
          <a:noFill/>
        </p:spPr>
        <p:txBody>
          <a:bodyPr wrap="square" lIns="0" tIns="0" rIns="0" bIns="0" rtlCol="0" anchor="t" anchorCtr="0">
            <a:noAutofit/>
          </a:bodyPr>
          <a:p>
            <a:pPr lvl="0" algn="l">
              <a:lnSpc>
                <a:spcPct val="130000"/>
              </a:lnSpc>
              <a:buClrTx/>
              <a:buSzTx/>
              <a:buFontTx/>
            </a:pPr>
            <a:r>
              <a:rPr lang="zh-CN" altLang="en-US" sz="1600" dirty="0">
                <a:solidFill>
                  <a:schemeClr val="tx1">
                    <a:lumMod val="85000"/>
                    <a:lumOff val="15000"/>
                  </a:schemeClr>
                </a:solidFill>
                <a:latin typeface="楷体" panose="02010609060101010101" charset="-122"/>
                <a:ea typeface="楷体" panose="02010609060101010101" charset="-122"/>
                <a:cs typeface="+mn-ea"/>
                <a:sym typeface="+mn-ea"/>
              </a:rPr>
              <a:t>测试集的作用是最终评估模型的泛化能力，也就是模型在从未见过的数据上的实际表现。测试集是检验模型是否有效的关键环节。只有当模型在测试集上取得良好的效果，如准确率达到了一定的标准，我们才能说这个模型具有实际应用价值。</a:t>
            </a:r>
            <a:endParaRPr lang="zh-CN" altLang="en-US" sz="1600" dirty="0">
              <a:solidFill>
                <a:schemeClr val="tx1">
                  <a:lumMod val="85000"/>
                  <a:lumOff val="15000"/>
                </a:schemeClr>
              </a:solidFill>
              <a:latin typeface="楷体" panose="02010609060101010101" charset="-122"/>
              <a:ea typeface="楷体" panose="02010609060101010101" charset="-122"/>
              <a:cs typeface="+mn-ea"/>
              <a:sym typeface="+mn-ea"/>
            </a:endParaRPr>
          </a:p>
        </p:txBody>
      </p:sp>
      <p:sp>
        <p:nvSpPr>
          <p:cNvPr id="6" name="矩形 5"/>
          <p:cNvSpPr/>
          <p:nvPr>
            <p:custDataLst>
              <p:tags r:id="rId2"/>
            </p:custDataLst>
          </p:nvPr>
        </p:nvSpPr>
        <p:spPr>
          <a:xfrm>
            <a:off x="4995228" y="4583430"/>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3"/>
                </a:solidFill>
                <a:latin typeface="+mn-ea"/>
                <a:cs typeface="+mn-ea"/>
              </a:rPr>
              <a:t>测试集</a:t>
            </a:r>
            <a:endParaRPr lang="zh-CN" altLang="en-US" b="1" dirty="0">
              <a:solidFill>
                <a:schemeClr val="accent3"/>
              </a:solidFill>
              <a:latin typeface="+mn-ea"/>
              <a:cs typeface="+mn-ea"/>
            </a:endParaRPr>
          </a:p>
        </p:txBody>
      </p:sp>
      <p:sp>
        <p:nvSpPr>
          <p:cNvPr id="8" name="矩形 7"/>
          <p:cNvSpPr/>
          <p:nvPr>
            <p:custDataLst>
              <p:tags r:id="rId3"/>
            </p:custDataLst>
          </p:nvPr>
        </p:nvSpPr>
        <p:spPr>
          <a:xfrm>
            <a:off x="4995545" y="2018665"/>
            <a:ext cx="6361430" cy="953135"/>
          </a:xfrm>
          <a:prstGeom prst="rect">
            <a:avLst/>
          </a:prstGeom>
          <a:noFill/>
        </p:spPr>
        <p:txBody>
          <a:bodyPr wrap="square" lIns="0" tIns="0" rIns="0" bIns="0" rtlCol="0" anchor="t" anchorCtr="0">
            <a:noAutofit/>
          </a:bodyPr>
          <a:p>
            <a:pPr>
              <a:lnSpc>
                <a:spcPct val="130000"/>
              </a:lnSpc>
              <a:spcBef>
                <a:spcPct val="0"/>
              </a:spcBef>
              <a:spcAft>
                <a:spcPct val="0"/>
              </a:spcAft>
            </a:pPr>
            <a:r>
              <a:rPr lang="zh-CN" altLang="en-US" sz="1600" dirty="0">
                <a:solidFill>
                  <a:schemeClr val="tx1">
                    <a:lumMod val="85000"/>
                    <a:lumOff val="15000"/>
                  </a:schemeClr>
                </a:solidFill>
                <a:latin typeface="楷体" panose="02010609060101010101" charset="-122"/>
                <a:ea typeface="楷体" panose="02010609060101010101" charset="-122"/>
                <a:cs typeface="+mn-ea"/>
              </a:rPr>
              <a:t>训练集是数据集的核心主体部分，它的主要任务是用于训练AI模型。可以把它想象成学生学习用的大量练习题。AI 模型通过在训练集上不断学习数据的特征和规律，来调整自身的参数。</a:t>
            </a:r>
            <a:endParaRPr lang="zh-CN" altLang="en-US" sz="1600" dirty="0">
              <a:solidFill>
                <a:schemeClr val="tx1">
                  <a:lumMod val="85000"/>
                  <a:lumOff val="15000"/>
                </a:schemeClr>
              </a:solidFill>
              <a:latin typeface="楷体" panose="02010609060101010101" charset="-122"/>
              <a:ea typeface="楷体" panose="02010609060101010101" charset="-122"/>
              <a:cs typeface="+mn-ea"/>
            </a:endParaRPr>
          </a:p>
        </p:txBody>
      </p:sp>
      <p:sp>
        <p:nvSpPr>
          <p:cNvPr id="7" name="矩形 6"/>
          <p:cNvSpPr/>
          <p:nvPr>
            <p:custDataLst>
              <p:tags r:id="rId4"/>
            </p:custDataLst>
          </p:nvPr>
        </p:nvSpPr>
        <p:spPr>
          <a:xfrm>
            <a:off x="4995228" y="1414780"/>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1"/>
                </a:solidFill>
                <a:latin typeface="+mn-ea"/>
                <a:cs typeface="+mn-ea"/>
              </a:rPr>
              <a:t>训练集</a:t>
            </a:r>
            <a:endParaRPr lang="zh-CN" altLang="en-US" b="1" dirty="0">
              <a:solidFill>
                <a:schemeClr val="accent1"/>
              </a:solidFill>
              <a:latin typeface="+mn-ea"/>
              <a:cs typeface="+mn-ea"/>
            </a:endParaRPr>
          </a:p>
        </p:txBody>
      </p:sp>
      <p:sp>
        <p:nvSpPr>
          <p:cNvPr id="4" name="矩形 3"/>
          <p:cNvSpPr/>
          <p:nvPr>
            <p:custDataLst>
              <p:tags r:id="rId5"/>
            </p:custDataLst>
          </p:nvPr>
        </p:nvSpPr>
        <p:spPr>
          <a:xfrm>
            <a:off x="4995545" y="3596640"/>
            <a:ext cx="6361430" cy="1254125"/>
          </a:xfrm>
          <a:prstGeom prst="rect">
            <a:avLst/>
          </a:prstGeom>
          <a:noFill/>
        </p:spPr>
        <p:txBody>
          <a:bodyPr wrap="square" lIns="0" tIns="0" rIns="0" bIns="0" rtlCol="0" anchor="t" anchorCtr="0">
            <a:noAutofit/>
          </a:bodyPr>
          <a:p>
            <a:pPr lvl="0" algn="l">
              <a:lnSpc>
                <a:spcPct val="110000"/>
              </a:lnSpc>
              <a:buClrTx/>
              <a:buSzTx/>
              <a:buFontTx/>
            </a:pPr>
            <a:r>
              <a:rPr lang="zh-CN" altLang="en-US" sz="1600" dirty="0">
                <a:solidFill>
                  <a:schemeClr val="tx1">
                    <a:lumMod val="85000"/>
                    <a:lumOff val="15000"/>
                  </a:schemeClr>
                </a:solidFill>
                <a:latin typeface="楷体" panose="02010609060101010101" charset="-122"/>
                <a:ea typeface="楷体" panose="02010609060101010101" charset="-122"/>
                <a:cs typeface="+mn-ea"/>
                <a:sym typeface="+mn-ea"/>
              </a:rPr>
              <a:t>验证集就像是一个“小考官”，在模型训练的过程中，每隔一段时间，我们就会用验证集来测试一下模型的性能。通过不断地在验证集上测试和调整超参数，让模型在验证集上达到较好的性能，也能在一定程度上保证模型在面对新数据时具有较好的泛化能力。</a:t>
            </a:r>
            <a:endParaRPr lang="zh-CN" altLang="en-US" sz="1600" dirty="0">
              <a:solidFill>
                <a:schemeClr val="tx1">
                  <a:lumMod val="85000"/>
                  <a:lumOff val="15000"/>
                </a:schemeClr>
              </a:solidFill>
              <a:latin typeface="楷体" panose="02010609060101010101" charset="-122"/>
              <a:ea typeface="楷体" panose="02010609060101010101" charset="-122"/>
              <a:cs typeface="+mn-ea"/>
              <a:sym typeface="+mn-ea"/>
            </a:endParaRPr>
          </a:p>
        </p:txBody>
      </p:sp>
      <p:sp>
        <p:nvSpPr>
          <p:cNvPr id="11" name="矩形 10"/>
          <p:cNvSpPr/>
          <p:nvPr>
            <p:custDataLst>
              <p:tags r:id="rId6"/>
            </p:custDataLst>
          </p:nvPr>
        </p:nvSpPr>
        <p:spPr>
          <a:xfrm>
            <a:off x="4995228" y="2999105"/>
            <a:ext cx="6208393" cy="580832"/>
          </a:xfrm>
          <a:prstGeom prst="rect">
            <a:avLst/>
          </a:prstGeom>
          <a:noFill/>
        </p:spPr>
        <p:txBody>
          <a:bodyPr wrap="square" lIns="0" tIns="0" rIns="0" bIns="36000" rtlCol="0" anchor="b">
            <a:noAutofit/>
          </a:bodyPr>
          <a:p>
            <a:pPr lvl="0" algn="l">
              <a:buClrTx/>
              <a:buSzTx/>
              <a:buFontTx/>
            </a:pPr>
            <a:r>
              <a:rPr lang="zh-CN" altLang="en-US" b="1" dirty="0">
                <a:solidFill>
                  <a:schemeClr val="accent2"/>
                </a:solidFill>
                <a:latin typeface="+mn-ea"/>
                <a:cs typeface="+mn-ea"/>
                <a:sym typeface="+mn-ea"/>
              </a:rPr>
              <a:t>验证集</a:t>
            </a:r>
            <a:endParaRPr lang="zh-CN" altLang="en-US" b="1" dirty="0">
              <a:solidFill>
                <a:schemeClr val="accent2"/>
              </a:solidFill>
              <a:latin typeface="+mn-ea"/>
              <a:cs typeface="+mn-ea"/>
              <a:sym typeface="+mn-ea"/>
            </a:endParaRPr>
          </a:p>
        </p:txBody>
      </p:sp>
      <p:sp>
        <p:nvSpPr>
          <p:cNvPr id="27" name="任意多边形: 形状 26"/>
          <p:cNvSpPr/>
          <p:nvPr>
            <p:custDataLst>
              <p:tags r:id="rId7"/>
            </p:custDataLst>
          </p:nvPr>
        </p:nvSpPr>
        <p:spPr>
          <a:xfrm>
            <a:off x="948373" y="1687195"/>
            <a:ext cx="3172579" cy="4176000"/>
          </a:xfrm>
          <a:custGeom>
            <a:avLst/>
            <a:gdLst>
              <a:gd name="connsiteX0" fmla="*/ 1084579 w 3172579"/>
              <a:gd name="connsiteY0" fmla="*/ 0 h 4176000"/>
              <a:gd name="connsiteX1" fmla="*/ 3172579 w 3172579"/>
              <a:gd name="connsiteY1" fmla="*/ 2088000 h 4176000"/>
              <a:gd name="connsiteX2" fmla="*/ 1084579 w 3172579"/>
              <a:gd name="connsiteY2" fmla="*/ 4176000 h 4176000"/>
              <a:gd name="connsiteX3" fmla="*/ 89315 w 3172579"/>
              <a:gd name="connsiteY3" fmla="*/ 3923990 h 4176000"/>
              <a:gd name="connsiteX4" fmla="*/ 0 w 3172579"/>
              <a:gd name="connsiteY4" fmla="*/ 3869730 h 4176000"/>
              <a:gd name="connsiteX5" fmla="*/ 0 w 3172579"/>
              <a:gd name="connsiteY5" fmla="*/ 306270 h 4176000"/>
              <a:gd name="connsiteX6" fmla="*/ 89315 w 3172579"/>
              <a:gd name="connsiteY6" fmla="*/ 252010 h 4176000"/>
              <a:gd name="connsiteX7" fmla="*/ 1084579 w 3172579"/>
              <a:gd name="connsiteY7" fmla="*/ 0 h 41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2579" h="4176000">
                <a:moveTo>
                  <a:pt x="1084579" y="0"/>
                </a:moveTo>
                <a:cubicBezTo>
                  <a:pt x="2237750" y="0"/>
                  <a:pt x="3172579" y="934829"/>
                  <a:pt x="3172579" y="2088000"/>
                </a:cubicBezTo>
                <a:cubicBezTo>
                  <a:pt x="3172579" y="3241171"/>
                  <a:pt x="2237750" y="4176000"/>
                  <a:pt x="1084579" y="4176000"/>
                </a:cubicBezTo>
                <a:cubicBezTo>
                  <a:pt x="724213" y="4176000"/>
                  <a:pt x="385170" y="4084708"/>
                  <a:pt x="89315" y="3923990"/>
                </a:cubicBezTo>
                <a:lnTo>
                  <a:pt x="0" y="3869730"/>
                </a:lnTo>
                <a:lnTo>
                  <a:pt x="0" y="306270"/>
                </a:lnTo>
                <a:lnTo>
                  <a:pt x="89315" y="252010"/>
                </a:lnTo>
                <a:cubicBezTo>
                  <a:pt x="385170" y="91292"/>
                  <a:pt x="724213" y="0"/>
                  <a:pt x="1084579" y="0"/>
                </a:cubicBezTo>
                <a:close/>
              </a:path>
            </a:pathLst>
          </a:custGeom>
          <a:noFill/>
          <a:ln>
            <a:gradFill>
              <a:gsLst>
                <a:gs pos="100000">
                  <a:schemeClr val="tx1">
                    <a:lumMod val="50000"/>
                    <a:lumOff val="50000"/>
                    <a:alpha val="30000"/>
                  </a:schemeClr>
                </a:gs>
                <a:gs pos="15000">
                  <a:srgbClr val="FFFFFF">
                    <a:lumMod val="20000"/>
                    <a:lumOff val="80000"/>
                    <a:alpha val="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12" name="椭圆 11"/>
          <p:cNvSpPr/>
          <p:nvPr>
            <p:custDataLst>
              <p:tags r:id="rId8"/>
            </p:custDataLst>
          </p:nvPr>
        </p:nvSpPr>
        <p:spPr>
          <a:xfrm>
            <a:off x="3795713" y="3468370"/>
            <a:ext cx="607695" cy="607695"/>
          </a:xfrm>
          <a:prstGeom prst="ellipse">
            <a:avLst/>
          </a:prstGeom>
          <a:solidFill>
            <a:schemeClr val="accent2"/>
          </a:solidFill>
          <a:ln>
            <a:gradFill>
              <a:gsLst>
                <a:gs pos="37000">
                  <a:srgbClr val="FFFFFF"/>
                </a:gs>
                <a:gs pos="0">
                  <a:schemeClr val="accent2">
                    <a:lumMod val="20000"/>
                    <a:lumOff val="80000"/>
                  </a:schemeClr>
                </a:gs>
                <a:gs pos="100000">
                  <a:srgbClr val="FFFFFF"/>
                </a:gs>
                <a:gs pos="71000">
                  <a:schemeClr val="accent2">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1400" b="1">
                <a:solidFill>
                  <a:srgbClr val="FFFFFF"/>
                </a:solidFill>
                <a:latin typeface="+mn-ea"/>
                <a:cs typeface="+mn-ea"/>
                <a:sym typeface="+mn-ea"/>
              </a:rPr>
              <a:t>02</a:t>
            </a:r>
            <a:endParaRPr lang="en-US" altLang="zh-CN" sz="1400" b="1">
              <a:solidFill>
                <a:srgbClr val="FFFFFF"/>
              </a:solidFill>
              <a:latin typeface="+mn-ea"/>
              <a:cs typeface="+mn-ea"/>
              <a:sym typeface="+mn-ea"/>
            </a:endParaRPr>
          </a:p>
        </p:txBody>
      </p:sp>
      <p:sp>
        <p:nvSpPr>
          <p:cNvPr id="33" name="椭圆 32"/>
          <p:cNvSpPr/>
          <p:nvPr>
            <p:custDataLst>
              <p:tags r:id="rId9"/>
            </p:custDataLst>
          </p:nvPr>
        </p:nvSpPr>
        <p:spPr>
          <a:xfrm>
            <a:off x="3233738" y="2013585"/>
            <a:ext cx="607695" cy="607695"/>
          </a:xfrm>
          <a:prstGeom prst="ellipse">
            <a:avLst/>
          </a:prstGeom>
          <a:solidFill>
            <a:schemeClr val="accent1"/>
          </a:solidFill>
          <a:ln>
            <a:gradFill>
              <a:gsLst>
                <a:gs pos="37000">
                  <a:srgbClr val="FFFFFF"/>
                </a:gs>
                <a:gs pos="0">
                  <a:schemeClr val="accent1">
                    <a:lumMod val="20000"/>
                    <a:lumOff val="80000"/>
                  </a:schemeClr>
                </a:gs>
                <a:gs pos="100000">
                  <a:srgbClr val="FFFFFF"/>
                </a:gs>
                <a:gs pos="71000">
                  <a:schemeClr val="accent1">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tIns="45720" bIns="45720" numCol="1" spcCol="0" rtlCol="0" fromWordArt="0" anchor="ctr" anchorCtr="0" forceAA="0" compatLnSpc="1">
            <a:noAutofit/>
          </a:bodyPr>
          <a:p>
            <a:pPr lvl="0" algn="ctr">
              <a:spcBef>
                <a:spcPct val="0"/>
              </a:spcBef>
              <a:spcAft>
                <a:spcPct val="0"/>
              </a:spcAft>
              <a:buClrTx/>
              <a:buSzTx/>
              <a:buFontTx/>
            </a:pPr>
            <a:r>
              <a:rPr lang="en-US" altLang="zh-CN" sz="1400" b="1">
                <a:solidFill>
                  <a:srgbClr val="FFFFFF"/>
                </a:solidFill>
                <a:latin typeface="+mn-ea"/>
                <a:cs typeface="+mn-ea"/>
                <a:sym typeface="+mn-ea"/>
              </a:rPr>
              <a:t>01</a:t>
            </a:r>
            <a:endParaRPr lang="en-US" altLang="zh-CN" sz="1400" b="1" dirty="0">
              <a:solidFill>
                <a:srgbClr val="FFFFFF"/>
              </a:solidFill>
              <a:latin typeface="+mn-ea"/>
              <a:cs typeface="+mn-ea"/>
              <a:sym typeface="+mn-ea"/>
            </a:endParaRPr>
          </a:p>
        </p:txBody>
      </p:sp>
      <p:sp>
        <p:nvSpPr>
          <p:cNvPr id="24" name="椭圆 23"/>
          <p:cNvSpPr/>
          <p:nvPr>
            <p:custDataLst>
              <p:tags r:id="rId10"/>
            </p:custDataLst>
          </p:nvPr>
        </p:nvSpPr>
        <p:spPr>
          <a:xfrm>
            <a:off x="3233738" y="4922520"/>
            <a:ext cx="607695" cy="607695"/>
          </a:xfrm>
          <a:prstGeom prst="ellipse">
            <a:avLst/>
          </a:prstGeom>
          <a:solidFill>
            <a:schemeClr val="accent3"/>
          </a:solidFill>
          <a:ln>
            <a:gradFill>
              <a:gsLst>
                <a:gs pos="37000">
                  <a:srgbClr val="FFFFFF"/>
                </a:gs>
                <a:gs pos="0">
                  <a:schemeClr val="accent6">
                    <a:lumMod val="20000"/>
                    <a:lumOff val="80000"/>
                  </a:schemeClr>
                </a:gs>
                <a:gs pos="100000">
                  <a:srgbClr val="FFFFFF"/>
                </a:gs>
                <a:gs pos="71000">
                  <a:schemeClr val="accent3">
                    <a:lumMod val="20000"/>
                    <a:lumOff val="8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sz="1400" b="1" dirty="0">
                <a:solidFill>
                  <a:srgbClr val="FFFFFF"/>
                </a:solidFill>
                <a:latin typeface="+mn-ea"/>
                <a:cs typeface="+mn-ea"/>
                <a:sym typeface="+mn-ea"/>
              </a:rPr>
              <a:t>03</a:t>
            </a:r>
            <a:endParaRPr lang="en-US" altLang="zh-CN" sz="1400" b="1" dirty="0">
              <a:solidFill>
                <a:srgbClr val="FFFFFF"/>
              </a:solidFill>
              <a:latin typeface="+mn-ea"/>
              <a:cs typeface="+mn-ea"/>
              <a:sym typeface="+mn-ea"/>
            </a:endParaRPr>
          </a:p>
        </p:txBody>
      </p:sp>
      <p:sp>
        <p:nvSpPr>
          <p:cNvPr id="5" name="椭圆 4"/>
          <p:cNvSpPr/>
          <p:nvPr>
            <p:custDataLst>
              <p:tags r:id="rId11"/>
            </p:custDataLst>
          </p:nvPr>
        </p:nvSpPr>
        <p:spPr>
          <a:xfrm>
            <a:off x="948373" y="2684780"/>
            <a:ext cx="2169160" cy="2169160"/>
          </a:xfrm>
          <a:prstGeom prst="ellipse">
            <a:avLst/>
          </a:prstGeom>
          <a:solidFill>
            <a:schemeClr val="accent1"/>
          </a:solidFill>
          <a:ln>
            <a:gradFill>
              <a:gsLst>
                <a:gs pos="37000">
                  <a:srgbClr val="FFFFFF"/>
                </a:gs>
                <a:gs pos="0">
                  <a:schemeClr val="accent1">
                    <a:lumMod val="45000"/>
                    <a:lumOff val="55000"/>
                  </a:schemeClr>
                </a:gs>
                <a:gs pos="100000">
                  <a:srgbClr val="FFFFFF"/>
                </a:gs>
                <a:gs pos="71000">
                  <a:schemeClr val="accent1">
                    <a:lumMod val="30000"/>
                    <a:lumOff val="7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algn="ctr">
              <a:spcBef>
                <a:spcPct val="0"/>
              </a:spcBef>
              <a:spcAft>
                <a:spcPct val="0"/>
              </a:spcAft>
            </a:pPr>
            <a:r>
              <a:rPr lang="zh-CN" altLang="en-US" sz="2400" b="1" spc="150" dirty="0">
                <a:solidFill>
                  <a:srgbClr val="FFFFFF"/>
                </a:solidFill>
                <a:latin typeface="+mn-ea"/>
                <a:cs typeface="+mn-ea"/>
                <a:sym typeface="+mn-ea"/>
              </a:rPr>
              <a:t>（二）</a:t>
            </a:r>
            <a:endParaRPr lang="zh-CN" altLang="en-US" sz="2400" b="1" spc="150" dirty="0">
              <a:solidFill>
                <a:srgbClr val="FFFFFF"/>
              </a:solidFill>
              <a:latin typeface="+mn-ea"/>
              <a:cs typeface="+mn-ea"/>
              <a:sym typeface="+mn-ea"/>
            </a:endParaRPr>
          </a:p>
          <a:p>
            <a:pPr algn="ctr">
              <a:spcBef>
                <a:spcPct val="0"/>
              </a:spcBef>
              <a:spcAft>
                <a:spcPct val="0"/>
              </a:spcAft>
            </a:pPr>
            <a:r>
              <a:rPr lang="zh-CN" altLang="en-US" sz="2400" b="1" spc="150" dirty="0">
                <a:solidFill>
                  <a:srgbClr val="FFFFFF"/>
                </a:solidFill>
                <a:latin typeface="+mn-ea"/>
                <a:cs typeface="+mn-ea"/>
                <a:sym typeface="+mn-ea"/>
              </a:rPr>
              <a:t>数据集的类型划分</a:t>
            </a:r>
            <a:endParaRPr lang="zh-CN" altLang="en-US" sz="2400" b="1" spc="150" dirty="0">
              <a:solidFill>
                <a:srgbClr val="FFFFFF"/>
              </a:solidFill>
              <a:latin typeface="+mn-ea"/>
              <a:cs typeface="+mn-ea"/>
              <a:sym typeface="+mn-ea"/>
            </a:endParaRPr>
          </a:p>
        </p:txBody>
      </p:sp>
      <p:sp>
        <p:nvSpPr>
          <p:cNvPr id="2" name="矩形 1"/>
          <p:cNvSpPr/>
          <p:nvPr/>
        </p:nvSpPr>
        <p:spPr>
          <a:xfrm>
            <a:off x="1282700" y="1079500"/>
            <a:ext cx="587121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（二）数据集的类型划分</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文本框 8"/>
          <p:cNvSpPr txBox="1"/>
          <p:nvPr/>
        </p:nvSpPr>
        <p:spPr>
          <a:xfrm>
            <a:off x="1282815" y="390453"/>
            <a:ext cx="21513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三、数据集</a:t>
            </a:r>
            <a:endParaRPr sz="2800" b="1" spc="300" dirty="0">
              <a:solidFill>
                <a:schemeClr val="tx1"/>
              </a:solidFill>
              <a:latin typeface="微软雅黑" panose="020B0503020204020204" charset="-122"/>
              <a:ea typeface="微软雅黑" panose="020B050302020402020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82700" y="1079500"/>
            <a:ext cx="587121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（三）数据集对模型训练效果的影响</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文本框 8"/>
          <p:cNvSpPr txBox="1"/>
          <p:nvPr/>
        </p:nvSpPr>
        <p:spPr>
          <a:xfrm>
            <a:off x="1282815" y="390453"/>
            <a:ext cx="21513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三、数据集</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8" name="任意多边形 27"/>
          <p:cNvSpPr/>
          <p:nvPr>
            <p:custDataLst>
              <p:tags r:id="rId1"/>
            </p:custDataLst>
          </p:nvPr>
        </p:nvSpPr>
        <p:spPr>
          <a:xfrm rot="5400000" flipH="1">
            <a:off x="6551271" y="1691442"/>
            <a:ext cx="4085689" cy="4852968"/>
          </a:xfrm>
          <a:custGeom>
            <a:avLst/>
            <a:gdLst>
              <a:gd name="adj1" fmla="val 4467"/>
              <a:gd name="adj2" fmla="val 0"/>
              <a:gd name="a1" fmla="pin 0 adj1 50000"/>
              <a:gd name="a2" fmla="pin 0 adj2 50000"/>
              <a:gd name="tx1" fmla="*/ ss a1 100000"/>
              <a:gd name="tx2" fmla="+- r 0 tx1"/>
              <a:gd name="bx1" fmla="*/ ss a2 100000"/>
              <a:gd name="bx2" fmla="+- r 0 bx1"/>
              <a:gd name="by1" fmla="+- b 0 bx1"/>
              <a:gd name="d" fmla="+- tx1 0 bx1"/>
              <a:gd name="tdx" fmla="*/ tx1 29289 100000"/>
              <a:gd name="bdx" fmla="*/ bx1 29289 100000"/>
              <a:gd name="il" fmla="?: d tdx bdx"/>
              <a:gd name="ir" fmla="+- r 0 il"/>
              <a:gd name="ib" fmla="+- b 0 bdx"/>
            </a:gdLst>
            <a:ahLst/>
            <a:cxnLst>
              <a:cxn ang="0">
                <a:pos x="r" y="vc"/>
              </a:cxn>
              <a:cxn ang="cd4">
                <a:pos x="hc" y="b"/>
              </a:cxn>
              <a:cxn ang="cd2">
                <a:pos x="l" y="vc"/>
              </a:cxn>
              <a:cxn ang="3">
                <a:pos x="hc" y="t"/>
              </a:cxn>
            </a:cxnLst>
            <a:rect l="l" t="t" r="r" b="b"/>
            <a:pathLst>
              <a:path w="7375" h="8760">
                <a:moveTo>
                  <a:pt x="329" y="0"/>
                </a:moveTo>
                <a:lnTo>
                  <a:pt x="7046" y="0"/>
                </a:lnTo>
                <a:cubicBezTo>
                  <a:pt x="7228" y="0"/>
                  <a:pt x="7375" y="147"/>
                  <a:pt x="7375" y="329"/>
                </a:cubicBezTo>
                <a:lnTo>
                  <a:pt x="7375" y="8264"/>
                </a:lnTo>
                <a:lnTo>
                  <a:pt x="456" y="8264"/>
                </a:lnTo>
                <a:lnTo>
                  <a:pt x="456" y="8760"/>
                </a:lnTo>
                <a:lnTo>
                  <a:pt x="0" y="8760"/>
                </a:lnTo>
                <a:lnTo>
                  <a:pt x="0" y="329"/>
                </a:lnTo>
                <a:cubicBezTo>
                  <a:pt x="0" y="147"/>
                  <a:pt x="147" y="0"/>
                  <a:pt x="329" y="0"/>
                </a:cubicBezTo>
                <a:close/>
              </a:path>
            </a:pathLst>
          </a:custGeom>
          <a:solidFill>
            <a:schemeClr val="accent1">
              <a:lumMod val="40000"/>
              <a:lumOff val="60000"/>
              <a:alpha val="10000"/>
            </a:schemeClr>
          </a:solidFill>
          <a:ln>
            <a:solidFill>
              <a:schemeClr val="accent1">
                <a:alpha val="50000"/>
              </a:schemeClr>
            </a:soli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575945" tIns="0" rIns="107950" numCol="1" spcCol="0" rtlCol="0" fromWordArt="0" anchor="ctr" anchorCtr="0" forceAA="0" compatLnSpc="1">
            <a:noAutofit/>
          </a:bodyPr>
          <a:p>
            <a:pPr lvl="0" algn="l">
              <a:lnSpc>
                <a:spcPct val="130000"/>
              </a:lnSpc>
              <a:spcAft>
                <a:spcPts val="0"/>
              </a:spcAft>
              <a:buClrTx/>
              <a:buSzTx/>
              <a:buFontTx/>
            </a:pPr>
            <a:r>
              <a:rPr lang="en-US" altLang="zh-CN" sz="1400" dirty="0">
                <a:solidFill>
                  <a:schemeClr val="tx1">
                    <a:lumMod val="85000"/>
                    <a:lumOff val="15000"/>
                  </a:schemeClr>
                </a:solidFill>
                <a:sym typeface="+mn-ea"/>
              </a:rPr>
              <a:t>   </a:t>
            </a:r>
            <a:endParaRPr lang="en-US" altLang="zh-CN" sz="1400" dirty="0">
              <a:solidFill>
                <a:schemeClr val="tx1">
                  <a:lumMod val="85000"/>
                  <a:lumOff val="15000"/>
                </a:schemeClr>
              </a:solidFill>
              <a:sym typeface="+mn-ea"/>
            </a:endParaRPr>
          </a:p>
        </p:txBody>
      </p:sp>
      <p:sp>
        <p:nvSpPr>
          <p:cNvPr id="22" name="任意多边形 21"/>
          <p:cNvSpPr/>
          <p:nvPr>
            <p:custDataLst>
              <p:tags r:id="rId2"/>
            </p:custDataLst>
          </p:nvPr>
        </p:nvSpPr>
        <p:spPr>
          <a:xfrm>
            <a:off x="6167909" y="2074804"/>
            <a:ext cx="439315" cy="4085708"/>
          </a:xfrm>
          <a:custGeom>
            <a:avLst/>
            <a:gdLst/>
            <a:ahLst/>
            <a:cxnLst>
              <a:cxn ang="3">
                <a:pos x="hc" y="t"/>
              </a:cxn>
              <a:cxn ang="cd2">
                <a:pos x="l" y="vc"/>
              </a:cxn>
              <a:cxn ang="cd4">
                <a:pos x="hc" y="b"/>
              </a:cxn>
              <a:cxn ang="0">
                <a:pos x="r" y="vc"/>
              </a:cxn>
            </a:cxnLst>
            <a:rect l="l" t="t" r="r" b="b"/>
            <a:pathLst>
              <a:path w="793" h="7410">
                <a:moveTo>
                  <a:pt x="494" y="0"/>
                </a:moveTo>
                <a:lnTo>
                  <a:pt x="793" y="0"/>
                </a:lnTo>
                <a:lnTo>
                  <a:pt x="793" y="7410"/>
                </a:lnTo>
                <a:lnTo>
                  <a:pt x="0" y="7410"/>
                </a:lnTo>
                <a:lnTo>
                  <a:pt x="0" y="6949"/>
                </a:lnTo>
                <a:lnTo>
                  <a:pt x="494" y="6949"/>
                </a:lnTo>
                <a:lnTo>
                  <a:pt x="494" y="0"/>
                </a:lnTo>
                <a:close/>
              </a:path>
            </a:pathLst>
          </a:custGeom>
          <a:gradFill>
            <a:gsLst>
              <a:gs pos="0">
                <a:schemeClr val="accent1">
                  <a:lumMod val="50000"/>
                  <a:alpha val="32000"/>
                </a:schemeClr>
              </a:gs>
              <a:gs pos="83000">
                <a:schemeClr val="accent1">
                  <a:lumMod val="50000"/>
                  <a:alpha val="0"/>
                </a:scheme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sp>
        <p:nvSpPr>
          <p:cNvPr id="20" name="直角三角形 19"/>
          <p:cNvSpPr/>
          <p:nvPr>
            <p:custDataLst>
              <p:tags r:id="rId3"/>
            </p:custDataLst>
          </p:nvPr>
        </p:nvSpPr>
        <p:spPr>
          <a:xfrm flipV="1">
            <a:off x="6170125" y="5906765"/>
            <a:ext cx="281982" cy="253728"/>
          </a:xfrm>
          <a:prstGeom prst="rtTriangle">
            <a:avLst/>
          </a:prstGeom>
          <a:solidFill>
            <a:schemeClr val="accent1">
              <a:alpha val="53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30" name="任意多边形 29"/>
          <p:cNvSpPr/>
          <p:nvPr>
            <p:custDataLst>
              <p:tags r:id="rId4"/>
            </p:custDataLst>
          </p:nvPr>
        </p:nvSpPr>
        <p:spPr>
          <a:xfrm rot="16200000">
            <a:off x="2021994" y="1566728"/>
            <a:ext cx="4055774" cy="4852968"/>
          </a:xfrm>
          <a:custGeom>
            <a:avLst/>
            <a:gdLst>
              <a:gd name="connsiteX0" fmla="*/ 0 w 7321"/>
              <a:gd name="connsiteY0" fmla="*/ 8760 h 8760"/>
              <a:gd name="connsiteX1" fmla="*/ 0 w 7321"/>
              <a:gd name="connsiteY1" fmla="*/ 329 h 8760"/>
              <a:gd name="connsiteX2" fmla="*/ 326 w 7321"/>
              <a:gd name="connsiteY2" fmla="*/ 0 h 8760"/>
              <a:gd name="connsiteX3" fmla="*/ 6980 w 7321"/>
              <a:gd name="connsiteY3" fmla="*/ 0 h 8760"/>
              <a:gd name="connsiteX4" fmla="*/ 7306 w 7321"/>
              <a:gd name="connsiteY4" fmla="*/ 329 h 8760"/>
              <a:gd name="connsiteX5" fmla="*/ 7321 w 7321"/>
              <a:gd name="connsiteY5" fmla="*/ 8745 h 8760"/>
              <a:gd name="connsiteX6" fmla="*/ 6916 w 7321"/>
              <a:gd name="connsiteY6" fmla="*/ 8747 h 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1" h="8760">
                <a:moveTo>
                  <a:pt x="0" y="8760"/>
                </a:moveTo>
                <a:lnTo>
                  <a:pt x="0" y="329"/>
                </a:lnTo>
                <a:cubicBezTo>
                  <a:pt x="0" y="147"/>
                  <a:pt x="146" y="0"/>
                  <a:pt x="326" y="0"/>
                </a:cubicBezTo>
                <a:lnTo>
                  <a:pt x="6980" y="0"/>
                </a:lnTo>
                <a:cubicBezTo>
                  <a:pt x="7160" y="0"/>
                  <a:pt x="7306" y="147"/>
                  <a:pt x="7306" y="329"/>
                </a:cubicBezTo>
                <a:lnTo>
                  <a:pt x="7321" y="8745"/>
                </a:lnTo>
                <a:cubicBezTo>
                  <a:pt x="7186" y="8745"/>
                  <a:pt x="7055" y="8750"/>
                  <a:pt x="6916" y="8747"/>
                </a:cubicBezTo>
              </a:path>
            </a:pathLst>
          </a:custGeom>
          <a:solidFill>
            <a:schemeClr val="accent1">
              <a:lumMod val="40000"/>
              <a:lumOff val="60000"/>
              <a:alpha val="10000"/>
            </a:schemeClr>
          </a:solidFill>
          <a:ln>
            <a:solidFill>
              <a:schemeClr val="accent1">
                <a:alpha val="50000"/>
              </a:schemeClr>
            </a:soli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575945" tIns="0" rIns="107950" numCol="1" spcCol="0" rtlCol="0" fromWordArt="0" anchor="ctr" anchorCtr="0" forceAA="0" compatLnSpc="1">
            <a:noAutofit/>
          </a:bodyPr>
          <a:p>
            <a:pPr lvl="0" algn="l">
              <a:lnSpc>
                <a:spcPct val="130000"/>
              </a:lnSpc>
              <a:spcAft>
                <a:spcPts val="0"/>
              </a:spcAft>
              <a:buClrTx/>
              <a:buSzTx/>
              <a:buFontTx/>
            </a:pPr>
            <a:endParaRPr lang="en-US" altLang="zh-CN" sz="1400" dirty="0">
              <a:solidFill>
                <a:schemeClr val="tx1">
                  <a:lumMod val="85000"/>
                  <a:lumOff val="15000"/>
                </a:schemeClr>
              </a:solidFill>
              <a:sym typeface="+mn-ea"/>
            </a:endParaRPr>
          </a:p>
        </p:txBody>
      </p:sp>
      <p:sp>
        <p:nvSpPr>
          <p:cNvPr id="10" name="文本框 9"/>
          <p:cNvSpPr txBox="1"/>
          <p:nvPr>
            <p:custDataLst>
              <p:tags r:id="rId5"/>
            </p:custDataLst>
          </p:nvPr>
        </p:nvSpPr>
        <p:spPr>
          <a:xfrm>
            <a:off x="2505710" y="2184400"/>
            <a:ext cx="3662045" cy="3617595"/>
          </a:xfrm>
          <a:prstGeom prst="rect">
            <a:avLst/>
          </a:prstGeom>
          <a:noFill/>
        </p:spPr>
        <p:txBody>
          <a:bodyPr wrap="square" lIns="0" tIns="0" rIns="0" bIns="0" rtlCol="0" anchor="ctr" anchorCtr="0">
            <a:noAutofit/>
          </a:bodyPr>
          <a:p>
            <a:pPr indent="0" algn="l" fontAlgn="ctr">
              <a:lnSpc>
                <a:spcPct val="150000"/>
              </a:lnSpc>
              <a:spcAft>
                <a:spcPts val="0"/>
              </a:spcAft>
            </a:pPr>
            <a:r>
              <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rPr>
              <a:t>数据集的规模越大，蕴含的信息更丰富，对模型训练越有利。以训练语言模型为例，如果使用大规模的文本数据集来训练，模型就有机会学习到各种各样的语言表达方式、丰富的语义信息以及不同语境下词汇和语句的用法。语言模型在文本生成、问答系统等任务中，往往能够表现得更加出色。</a:t>
            </a:r>
            <a:endPar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endParaRPr>
          </a:p>
        </p:txBody>
      </p:sp>
      <p:sp>
        <p:nvSpPr>
          <p:cNvPr id="21" name="文本框 20"/>
          <p:cNvSpPr txBox="1"/>
          <p:nvPr>
            <p:custDataLst>
              <p:tags r:id="rId6"/>
            </p:custDataLst>
          </p:nvPr>
        </p:nvSpPr>
        <p:spPr>
          <a:xfrm>
            <a:off x="1814088" y="3556732"/>
            <a:ext cx="691382" cy="648170"/>
          </a:xfrm>
          <a:prstGeom prst="rect">
            <a:avLst/>
          </a:prstGeom>
          <a:noFill/>
        </p:spPr>
        <p:txBody>
          <a:bodyPr wrap="none" lIns="0" tIns="36195" rIns="0" bIns="0" rtlCol="0" anchor="ctr" anchorCtr="0">
            <a:noAutofit/>
          </a:bodyPr>
          <a:p>
            <a:pPr algn="ctr" fontAlgn="ctr"/>
            <a:r>
              <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rPr>
              <a:t>01</a:t>
            </a:r>
            <a:endPar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endParaRPr>
          </a:p>
        </p:txBody>
      </p:sp>
      <p:sp>
        <p:nvSpPr>
          <p:cNvPr id="38" name="文本框 37"/>
          <p:cNvSpPr txBox="1"/>
          <p:nvPr>
            <p:custDataLst>
              <p:tags r:id="rId7"/>
            </p:custDataLst>
          </p:nvPr>
        </p:nvSpPr>
        <p:spPr>
          <a:xfrm>
            <a:off x="7249855" y="2616054"/>
            <a:ext cx="3480730" cy="2967180"/>
          </a:xfrm>
          <a:prstGeom prst="rect">
            <a:avLst/>
          </a:prstGeom>
          <a:noFill/>
        </p:spPr>
        <p:txBody>
          <a:bodyPr wrap="square" lIns="0" tIns="0" rIns="0" bIns="0" rtlCol="0" anchor="ctr" anchorCtr="0">
            <a:noAutofit/>
          </a:bodyPr>
          <a:p>
            <a:pPr lvl="0" indent="0" algn="just" fontAlgn="ctr">
              <a:lnSpc>
                <a:spcPct val="150000"/>
              </a:lnSpc>
              <a:buClrTx/>
              <a:buSzTx/>
              <a:buFontTx/>
            </a:pPr>
            <a:r>
              <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rPr>
              <a:t>数据集规模过大的劣势：</a:t>
            </a:r>
            <a:endPar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endParaRPr>
          </a:p>
          <a:p>
            <a:pPr lvl="0" indent="0" algn="just" fontAlgn="ctr">
              <a:lnSpc>
                <a:spcPct val="150000"/>
              </a:lnSpc>
              <a:buClrTx/>
              <a:buSzTx/>
              <a:buFontTx/>
            </a:pPr>
            <a:r>
              <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rPr>
              <a:t>一方面，处理大规模数据集需要消耗大量的计算资源、配套计算机硬件设备，成本较高；</a:t>
            </a:r>
            <a:endPar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endParaRPr>
          </a:p>
          <a:p>
            <a:pPr lvl="0" indent="0" algn="just" fontAlgn="ctr">
              <a:lnSpc>
                <a:spcPct val="150000"/>
              </a:lnSpc>
              <a:buClrTx/>
              <a:buSzTx/>
              <a:buFontTx/>
            </a:pPr>
            <a:r>
              <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rPr>
              <a:t>另一方面，训练时间会大幅延长，能需要几天甚至几周的时间，这在实际应用中可能会影响项目的进度。</a:t>
            </a:r>
            <a:endPar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endParaRPr>
          </a:p>
        </p:txBody>
      </p:sp>
      <p:sp>
        <p:nvSpPr>
          <p:cNvPr id="39" name="文本框 38"/>
          <p:cNvSpPr txBox="1"/>
          <p:nvPr>
            <p:custDataLst>
              <p:tags r:id="rId8"/>
            </p:custDataLst>
          </p:nvPr>
        </p:nvSpPr>
        <p:spPr>
          <a:xfrm>
            <a:off x="6476482" y="3822648"/>
            <a:ext cx="691382" cy="648170"/>
          </a:xfrm>
          <a:prstGeom prst="rect">
            <a:avLst/>
          </a:prstGeom>
          <a:noFill/>
        </p:spPr>
        <p:txBody>
          <a:bodyPr wrap="none" lIns="0" tIns="36195" rIns="0" bIns="0" rtlCol="0" anchor="ctr" anchorCtr="0">
            <a:noAutofit/>
          </a:bodyPr>
          <a:p>
            <a:pPr lvl="0" algn="ctr" fontAlgn="ctr">
              <a:buClrTx/>
              <a:buSzTx/>
              <a:buFontTx/>
            </a:pPr>
            <a:r>
              <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rPr>
              <a:t>02</a:t>
            </a:r>
            <a:endPar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endParaRPr>
          </a:p>
        </p:txBody>
      </p:sp>
      <p:sp>
        <p:nvSpPr>
          <p:cNvPr id="13" name="文本框 12"/>
          <p:cNvSpPr txBox="1"/>
          <p:nvPr/>
        </p:nvSpPr>
        <p:spPr>
          <a:xfrm>
            <a:off x="6476365" y="1171575"/>
            <a:ext cx="609600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1. 数据集规模的影响</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0" y="0"/>
            <a:ext cx="12192000" cy="6858000"/>
          </a:xfrm>
          <a:prstGeom prst="rect">
            <a:avLst/>
          </a:prstGeom>
          <a:solidFill>
            <a:srgbClr val="1A171A"/>
          </a:solidFill>
          <a:ln w="12700" cap="flat" cmpd="sng" algn="ctr">
            <a:no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思源黑体 CN Medium" panose="020B0600000000000000" pitchFamily="34" charset="-122"/>
              <a:ea typeface="思源黑体 CN Medium" panose="020B0600000000000000" pitchFamily="34" charset="-122"/>
              <a:sym typeface="思源黑体 CN Medium" panose="020B0600000000000000" pitchFamily="34" charset="-122"/>
            </a:endParaRPr>
          </a:p>
        </p:txBody>
      </p:sp>
      <p:sp>
        <p:nvSpPr>
          <p:cNvPr id="6" name="任意多边形: 形状 5"/>
          <p:cNvSpPr/>
          <p:nvPr/>
        </p:nvSpPr>
        <p:spPr>
          <a:xfrm>
            <a:off x="5401734" y="0"/>
            <a:ext cx="6790267" cy="6858000"/>
          </a:xfrm>
          <a:custGeom>
            <a:avLst/>
            <a:gdLst>
              <a:gd name="connsiteX0" fmla="*/ 6709025 w 6790267"/>
              <a:gd name="connsiteY0" fmla="*/ 0 h 6858000"/>
              <a:gd name="connsiteX1" fmla="*/ 6790267 w 6790267"/>
              <a:gd name="connsiteY1" fmla="*/ 0 h 6858000"/>
              <a:gd name="connsiteX2" fmla="*/ 6790267 w 6790267"/>
              <a:gd name="connsiteY2" fmla="*/ 6858000 h 6858000"/>
              <a:gd name="connsiteX3" fmla="*/ 0 w 6790267"/>
              <a:gd name="connsiteY3" fmla="*/ 6858000 h 6858000"/>
              <a:gd name="connsiteX4" fmla="*/ 47371 w 6790267"/>
              <a:gd name="connsiteY4" fmla="*/ 6842670 h 6858000"/>
              <a:gd name="connsiteX5" fmla="*/ 3975083 w 6790267"/>
              <a:gd name="connsiteY5" fmla="*/ 4051300 h 6858000"/>
              <a:gd name="connsiteX6" fmla="*/ 6691653 w 6790267"/>
              <a:gd name="connsiteY6" fmla="*/ 6131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0267" h="6858000">
                <a:moveTo>
                  <a:pt x="6709025" y="0"/>
                </a:moveTo>
                <a:lnTo>
                  <a:pt x="6790267" y="0"/>
                </a:lnTo>
                <a:lnTo>
                  <a:pt x="6790267" y="6858000"/>
                </a:lnTo>
                <a:lnTo>
                  <a:pt x="0" y="6858000"/>
                </a:lnTo>
                <a:lnTo>
                  <a:pt x="47371" y="6842670"/>
                </a:lnTo>
                <a:cubicBezTo>
                  <a:pt x="1133964" y="6465488"/>
                  <a:pt x="2593533" y="5458502"/>
                  <a:pt x="3975083" y="4051300"/>
                </a:cubicBezTo>
                <a:cubicBezTo>
                  <a:pt x="5365269" y="2635303"/>
                  <a:pt x="6345380" y="1151297"/>
                  <a:pt x="6691653" y="61314"/>
                </a:cubicBezTo>
                <a:close/>
              </a:path>
            </a:pathLst>
          </a:custGeom>
          <a:solidFill>
            <a:srgbClr val="0C5DE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CN Medium" panose="020B0600000000000000" pitchFamily="34" charset="-122"/>
              <a:ea typeface="思源黑体 CN Medium" panose="020B0600000000000000" pitchFamily="34" charset="-122"/>
              <a:sym typeface="思源黑体 CN Medium" panose="020B0600000000000000" pitchFamily="34" charset="-122"/>
            </a:endParaRPr>
          </a:p>
        </p:txBody>
      </p:sp>
      <p:sp>
        <p:nvSpPr>
          <p:cNvPr id="26" name="文本框 25"/>
          <p:cNvSpPr txBox="1"/>
          <p:nvPr/>
        </p:nvSpPr>
        <p:spPr>
          <a:xfrm>
            <a:off x="926823" y="1066149"/>
            <a:ext cx="7590643" cy="1446550"/>
          </a:xfrm>
          <a:prstGeom prst="rect">
            <a:avLst/>
          </a:prstGeom>
          <a:noFill/>
        </p:spPr>
        <p:txBody>
          <a:bodyPr wrap="square">
            <a:spAutoFit/>
          </a:bodyPr>
          <a:lstStyle/>
          <a:p>
            <a:pPr algn="dist"/>
            <a:r>
              <a:rPr lang="en-US" altLang="zh-CN" sz="8800" b="1" dirty="0">
                <a:solidFill>
                  <a:srgbClr val="654BFF">
                    <a:alpha val="47000"/>
                  </a:srgbClr>
                </a:solidFill>
                <a:latin typeface="思源黑体 CN Medium" panose="020B0600000000000000" pitchFamily="34" charset="-122"/>
                <a:ea typeface="思源黑体 CN Medium" panose="020B0600000000000000" pitchFamily="34" charset="-122"/>
                <a:sym typeface="思源黑体 CN Medium" panose="020B0600000000000000" pitchFamily="34" charset="-122"/>
              </a:rPr>
              <a:t>FOREWORD</a:t>
            </a:r>
            <a:endParaRPr lang="zh-CN" altLang="en-US" sz="8800" b="1" dirty="0">
              <a:solidFill>
                <a:srgbClr val="654BFF">
                  <a:alpha val="47000"/>
                </a:srgbClr>
              </a:solidFill>
              <a:latin typeface="思源黑体 CN Medium" panose="020B0600000000000000" pitchFamily="34" charset="-122"/>
              <a:ea typeface="思源黑体 CN Medium" panose="020B0600000000000000" pitchFamily="34" charset="-122"/>
              <a:sym typeface="思源黑体 CN Medium" panose="020B0600000000000000" pitchFamily="34" charset="-122"/>
            </a:endParaRPr>
          </a:p>
        </p:txBody>
      </p:sp>
      <p:grpSp>
        <p:nvGrpSpPr>
          <p:cNvPr id="23" name="组合 22"/>
          <p:cNvGrpSpPr/>
          <p:nvPr/>
        </p:nvGrpSpPr>
        <p:grpSpPr>
          <a:xfrm>
            <a:off x="922098" y="1438314"/>
            <a:ext cx="2367201" cy="1220552"/>
            <a:chOff x="1375620" y="1148365"/>
            <a:chExt cx="1951779" cy="1220552"/>
          </a:xfrm>
        </p:grpSpPr>
        <p:sp>
          <p:nvSpPr>
            <p:cNvPr id="22" name="文本框 21"/>
            <p:cNvSpPr txBox="1"/>
            <p:nvPr/>
          </p:nvSpPr>
          <p:spPr>
            <a:xfrm>
              <a:off x="1417398" y="1161064"/>
              <a:ext cx="1910001" cy="1207853"/>
            </a:xfrm>
            <a:prstGeom prst="rect">
              <a:avLst/>
            </a:prstGeom>
            <a:noFill/>
            <a:effectLst/>
          </p:spPr>
          <p:txBody>
            <a:bodyPr wrap="square" lIns="98892" tIns="49446" rIns="98892" bIns="49446">
              <a:spAutoFit/>
            </a:bodyPr>
            <a:lstStyle/>
            <a:p>
              <a:pPr algn="dist"/>
              <a:r>
                <a:rPr lang="zh-CN" altLang="en-US" sz="7200" spc="-300" dirty="0">
                  <a:solidFill>
                    <a:srgbClr val="0C5DE1"/>
                  </a:solidFill>
                  <a:latin typeface="思源宋体 CN Heavy" panose="02020900000000000000" pitchFamily="18" charset="-122"/>
                  <a:ea typeface="思源宋体 CN Heavy" panose="02020900000000000000" pitchFamily="18" charset="-122"/>
                  <a:cs typeface="+mn-ea"/>
                  <a:sym typeface="思源黑体 CN Medium" panose="020B0600000000000000" pitchFamily="34" charset="-122"/>
                </a:rPr>
                <a:t>引言</a:t>
              </a:r>
              <a:endParaRPr lang="zh-CN" altLang="en-US" sz="7200" spc="-300" dirty="0">
                <a:solidFill>
                  <a:srgbClr val="0C5DE1"/>
                </a:solidFill>
                <a:latin typeface="思源宋体 CN Heavy" panose="02020900000000000000" pitchFamily="18" charset="-122"/>
                <a:ea typeface="思源宋体 CN Heavy" panose="02020900000000000000" pitchFamily="18" charset="-122"/>
                <a:sym typeface="思源黑体 CN Medium" panose="020B0600000000000000" pitchFamily="34" charset="-122"/>
              </a:endParaRPr>
            </a:p>
          </p:txBody>
        </p:sp>
        <p:sp>
          <p:nvSpPr>
            <p:cNvPr id="21" name="文本框 20"/>
            <p:cNvSpPr txBox="1"/>
            <p:nvPr/>
          </p:nvSpPr>
          <p:spPr>
            <a:xfrm>
              <a:off x="1375620" y="1148365"/>
              <a:ext cx="1910001" cy="1207853"/>
            </a:xfrm>
            <a:prstGeom prst="rect">
              <a:avLst/>
            </a:prstGeom>
            <a:noFill/>
            <a:effectLst/>
          </p:spPr>
          <p:txBody>
            <a:bodyPr wrap="square" lIns="98892" tIns="49446" rIns="98892" bIns="49446">
              <a:spAutoFit/>
            </a:bodyPr>
            <a:lstStyle/>
            <a:p>
              <a:pPr algn="dist"/>
              <a:r>
                <a:rPr lang="zh-CN" altLang="en-US" sz="7200" spc="-300" dirty="0">
                  <a:solidFill>
                    <a:schemeClr val="bg1"/>
                  </a:solidFill>
                  <a:latin typeface="思源宋体 CN Heavy" panose="02020900000000000000" pitchFamily="18" charset="-122"/>
                  <a:ea typeface="思源宋体 CN Heavy" panose="02020900000000000000" pitchFamily="18" charset="-122"/>
                  <a:cs typeface="+mn-ea"/>
                  <a:sym typeface="思源黑体 CN Medium" panose="020B0600000000000000" pitchFamily="34" charset="-122"/>
                </a:rPr>
                <a:t>引言</a:t>
              </a:r>
              <a:endParaRPr lang="zh-CN" altLang="en-US" sz="7200" spc="-300" dirty="0">
                <a:solidFill>
                  <a:schemeClr val="bg1"/>
                </a:solidFill>
                <a:latin typeface="思源宋体 CN Heavy" panose="02020900000000000000" pitchFamily="18" charset="-122"/>
                <a:ea typeface="思源宋体 CN Heavy" panose="02020900000000000000" pitchFamily="18" charset="-122"/>
                <a:sym typeface="思源黑体 CN Medium" panose="020B0600000000000000" pitchFamily="34" charset="-122"/>
              </a:endParaRPr>
            </a:p>
          </p:txBody>
        </p:sp>
      </p:grpSp>
      <p:sp>
        <p:nvSpPr>
          <p:cNvPr id="31" name="任意多边形: 形状 30"/>
          <p:cNvSpPr/>
          <p:nvPr/>
        </p:nvSpPr>
        <p:spPr>
          <a:xfrm>
            <a:off x="435617" y="6259243"/>
            <a:ext cx="976639" cy="265059"/>
          </a:xfrm>
          <a:custGeom>
            <a:avLst/>
            <a:gdLst>
              <a:gd name="connsiteX0" fmla="*/ 831366 w 976639"/>
              <a:gd name="connsiteY0" fmla="*/ 0 h 265059"/>
              <a:gd name="connsiteX1" fmla="*/ 976639 w 976639"/>
              <a:gd name="connsiteY1" fmla="*/ 0 h 265059"/>
              <a:gd name="connsiteX2" fmla="*/ 928215 w 976639"/>
              <a:gd name="connsiteY2" fmla="*/ 265059 h 265059"/>
              <a:gd name="connsiteX3" fmla="*/ 782942 w 976639"/>
              <a:gd name="connsiteY3" fmla="*/ 265059 h 265059"/>
              <a:gd name="connsiteX4" fmla="*/ 570386 w 976639"/>
              <a:gd name="connsiteY4" fmla="*/ 0 h 265059"/>
              <a:gd name="connsiteX5" fmla="*/ 715658 w 976639"/>
              <a:gd name="connsiteY5" fmla="*/ 0 h 265059"/>
              <a:gd name="connsiteX6" fmla="*/ 667234 w 976639"/>
              <a:gd name="connsiteY6" fmla="*/ 265059 h 265059"/>
              <a:gd name="connsiteX7" fmla="*/ 521961 w 976639"/>
              <a:gd name="connsiteY7" fmla="*/ 265059 h 265059"/>
              <a:gd name="connsiteX8" fmla="*/ 309405 w 976639"/>
              <a:gd name="connsiteY8" fmla="*/ 0 h 265059"/>
              <a:gd name="connsiteX9" fmla="*/ 454677 w 976639"/>
              <a:gd name="connsiteY9" fmla="*/ 0 h 265059"/>
              <a:gd name="connsiteX10" fmla="*/ 406253 w 976639"/>
              <a:gd name="connsiteY10" fmla="*/ 265059 h 265059"/>
              <a:gd name="connsiteX11" fmla="*/ 260981 w 976639"/>
              <a:gd name="connsiteY11" fmla="*/ 265059 h 265059"/>
              <a:gd name="connsiteX12" fmla="*/ 48424 w 976639"/>
              <a:gd name="connsiteY12" fmla="*/ 0 h 265059"/>
              <a:gd name="connsiteX13" fmla="*/ 193697 w 976639"/>
              <a:gd name="connsiteY13" fmla="*/ 0 h 265059"/>
              <a:gd name="connsiteX14" fmla="*/ 145272 w 976639"/>
              <a:gd name="connsiteY14" fmla="*/ 265059 h 265059"/>
              <a:gd name="connsiteX15" fmla="*/ 0 w 976639"/>
              <a:gd name="connsiteY15" fmla="*/ 265059 h 26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76639" h="265059">
                <a:moveTo>
                  <a:pt x="831366" y="0"/>
                </a:moveTo>
                <a:lnTo>
                  <a:pt x="976639" y="0"/>
                </a:lnTo>
                <a:lnTo>
                  <a:pt x="928215" y="265059"/>
                </a:lnTo>
                <a:lnTo>
                  <a:pt x="782942" y="265059"/>
                </a:lnTo>
                <a:close/>
                <a:moveTo>
                  <a:pt x="570386" y="0"/>
                </a:moveTo>
                <a:lnTo>
                  <a:pt x="715658" y="0"/>
                </a:lnTo>
                <a:lnTo>
                  <a:pt x="667234" y="265059"/>
                </a:lnTo>
                <a:lnTo>
                  <a:pt x="521961" y="265059"/>
                </a:lnTo>
                <a:close/>
                <a:moveTo>
                  <a:pt x="309405" y="0"/>
                </a:moveTo>
                <a:lnTo>
                  <a:pt x="454677" y="0"/>
                </a:lnTo>
                <a:lnTo>
                  <a:pt x="406253" y="265059"/>
                </a:lnTo>
                <a:lnTo>
                  <a:pt x="260981" y="265059"/>
                </a:lnTo>
                <a:close/>
                <a:moveTo>
                  <a:pt x="48424" y="0"/>
                </a:moveTo>
                <a:lnTo>
                  <a:pt x="193697" y="0"/>
                </a:lnTo>
                <a:lnTo>
                  <a:pt x="145272" y="265059"/>
                </a:lnTo>
                <a:lnTo>
                  <a:pt x="0" y="265059"/>
                </a:lnTo>
                <a:close/>
              </a:path>
            </a:pathLst>
          </a:custGeom>
          <a:solidFill>
            <a:srgbClr val="0C5DE1">
              <a:alpha val="34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CN Medium" panose="020B0600000000000000" pitchFamily="34" charset="-122"/>
              <a:ea typeface="思源黑体 CN Medium" panose="020B0600000000000000" pitchFamily="34" charset="-122"/>
              <a:sym typeface="思源黑体 CN Medium" panose="020B0600000000000000" pitchFamily="34" charset="-122"/>
            </a:endParaRPr>
          </a:p>
        </p:txBody>
      </p:sp>
      <p:pic>
        <p:nvPicPr>
          <p:cNvPr id="30" name="图片 29"/>
          <p:cNvPicPr>
            <a:picLocks noChangeAspect="1"/>
          </p:cNvPicPr>
          <p:nvPr/>
        </p:nvPicPr>
        <p:blipFill>
          <a:blip r:embed="rId1" cstate="print">
            <a:extLst>
              <a:ext uri="{28A0092B-C50C-407E-A947-70E740481C1C}">
                <a14:useLocalDpi xmlns:a14="http://schemas.microsoft.com/office/drawing/2010/main" val="0"/>
              </a:ext>
            </a:extLst>
          </a:blip>
          <a:srcRect l="72794" t="5370" r="484" b="83519"/>
          <a:stretch>
            <a:fillRect/>
          </a:stretch>
        </p:blipFill>
        <p:spPr>
          <a:xfrm>
            <a:off x="8622556" y="979435"/>
            <a:ext cx="1175349" cy="488724"/>
          </a:xfrm>
          <a:custGeom>
            <a:avLst/>
            <a:gdLst>
              <a:gd name="connsiteX0" fmla="*/ 0 w 1832560"/>
              <a:gd name="connsiteY0" fmla="*/ 0 h 762000"/>
              <a:gd name="connsiteX1" fmla="*/ 1832560 w 1832560"/>
              <a:gd name="connsiteY1" fmla="*/ 0 h 762000"/>
              <a:gd name="connsiteX2" fmla="*/ 1832560 w 1832560"/>
              <a:gd name="connsiteY2" fmla="*/ 762000 h 762000"/>
              <a:gd name="connsiteX3" fmla="*/ 0 w 1832560"/>
              <a:gd name="connsiteY3" fmla="*/ 762000 h 762000"/>
            </a:gdLst>
            <a:ahLst/>
            <a:cxnLst>
              <a:cxn ang="0">
                <a:pos x="connsiteX0" y="connsiteY0"/>
              </a:cxn>
              <a:cxn ang="0">
                <a:pos x="connsiteX1" y="connsiteY1"/>
              </a:cxn>
              <a:cxn ang="0">
                <a:pos x="connsiteX2" y="connsiteY2"/>
              </a:cxn>
              <a:cxn ang="0">
                <a:pos x="connsiteX3" y="connsiteY3"/>
              </a:cxn>
            </a:cxnLst>
            <a:rect l="l" t="t" r="r" b="b"/>
            <a:pathLst>
              <a:path w="1832560" h="762000">
                <a:moveTo>
                  <a:pt x="0" y="0"/>
                </a:moveTo>
                <a:lnTo>
                  <a:pt x="1832560" y="0"/>
                </a:lnTo>
                <a:lnTo>
                  <a:pt x="1832560" y="762000"/>
                </a:lnTo>
                <a:lnTo>
                  <a:pt x="0" y="762000"/>
                </a:lnTo>
                <a:close/>
              </a:path>
            </a:pathLst>
          </a:custGeom>
        </p:spPr>
      </p:pic>
      <p:pic>
        <p:nvPicPr>
          <p:cNvPr id="3" name="图片 2"/>
          <p:cNvPicPr>
            <a:picLocks noChangeAspect="1"/>
          </p:cNvPicPr>
          <p:nvPr/>
        </p:nvPicPr>
        <p:blipFill>
          <a:blip r:embed="rId2"/>
          <a:stretch>
            <a:fillRect/>
          </a:stretch>
        </p:blipFill>
        <p:spPr>
          <a:xfrm>
            <a:off x="214630" y="1240790"/>
            <a:ext cx="9015730" cy="5283200"/>
          </a:xfrm>
          <a:prstGeom prst="rect">
            <a:avLst/>
          </a:prstGeom>
        </p:spPr>
      </p:pic>
      <p:pic>
        <p:nvPicPr>
          <p:cNvPr id="7" name="图片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8287063" y="1127471"/>
            <a:ext cx="4602434" cy="4602434"/>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6" grpId="0" animBg="1"/>
      <p:bldP spid="3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82700" y="1079500"/>
            <a:ext cx="587121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（三）数据集对模型训练效果的影响</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文本框 8"/>
          <p:cNvSpPr txBox="1"/>
          <p:nvPr/>
        </p:nvSpPr>
        <p:spPr>
          <a:xfrm>
            <a:off x="1282815" y="390453"/>
            <a:ext cx="21513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三、数据集</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8" name="任意多边形 27"/>
          <p:cNvSpPr/>
          <p:nvPr>
            <p:custDataLst>
              <p:tags r:id="rId1"/>
            </p:custDataLst>
          </p:nvPr>
        </p:nvSpPr>
        <p:spPr>
          <a:xfrm rot="5400000" flipH="1">
            <a:off x="6551271" y="1691442"/>
            <a:ext cx="4085689" cy="4852968"/>
          </a:xfrm>
          <a:custGeom>
            <a:avLst/>
            <a:gdLst>
              <a:gd name="adj1" fmla="val 4467"/>
              <a:gd name="adj2" fmla="val 0"/>
              <a:gd name="a1" fmla="pin 0 adj1 50000"/>
              <a:gd name="a2" fmla="pin 0 adj2 50000"/>
              <a:gd name="tx1" fmla="*/ ss a1 100000"/>
              <a:gd name="tx2" fmla="+- r 0 tx1"/>
              <a:gd name="bx1" fmla="*/ ss a2 100000"/>
              <a:gd name="bx2" fmla="+- r 0 bx1"/>
              <a:gd name="by1" fmla="+- b 0 bx1"/>
              <a:gd name="d" fmla="+- tx1 0 bx1"/>
              <a:gd name="tdx" fmla="*/ tx1 29289 100000"/>
              <a:gd name="bdx" fmla="*/ bx1 29289 100000"/>
              <a:gd name="il" fmla="?: d tdx bdx"/>
              <a:gd name="ir" fmla="+- r 0 il"/>
              <a:gd name="ib" fmla="+- b 0 bdx"/>
            </a:gdLst>
            <a:ahLst/>
            <a:cxnLst>
              <a:cxn ang="0">
                <a:pos x="r" y="vc"/>
              </a:cxn>
              <a:cxn ang="cd4">
                <a:pos x="hc" y="b"/>
              </a:cxn>
              <a:cxn ang="cd2">
                <a:pos x="l" y="vc"/>
              </a:cxn>
              <a:cxn ang="3">
                <a:pos x="hc" y="t"/>
              </a:cxn>
            </a:cxnLst>
            <a:rect l="l" t="t" r="r" b="b"/>
            <a:pathLst>
              <a:path w="7375" h="8760">
                <a:moveTo>
                  <a:pt x="329" y="0"/>
                </a:moveTo>
                <a:lnTo>
                  <a:pt x="7046" y="0"/>
                </a:lnTo>
                <a:cubicBezTo>
                  <a:pt x="7228" y="0"/>
                  <a:pt x="7375" y="147"/>
                  <a:pt x="7375" y="329"/>
                </a:cubicBezTo>
                <a:lnTo>
                  <a:pt x="7375" y="8264"/>
                </a:lnTo>
                <a:lnTo>
                  <a:pt x="456" y="8264"/>
                </a:lnTo>
                <a:lnTo>
                  <a:pt x="456" y="8760"/>
                </a:lnTo>
                <a:lnTo>
                  <a:pt x="0" y="8760"/>
                </a:lnTo>
                <a:lnTo>
                  <a:pt x="0" y="329"/>
                </a:lnTo>
                <a:cubicBezTo>
                  <a:pt x="0" y="147"/>
                  <a:pt x="147" y="0"/>
                  <a:pt x="329" y="0"/>
                </a:cubicBezTo>
                <a:close/>
              </a:path>
            </a:pathLst>
          </a:custGeom>
          <a:solidFill>
            <a:schemeClr val="accent1">
              <a:lumMod val="40000"/>
              <a:lumOff val="60000"/>
              <a:alpha val="10000"/>
            </a:schemeClr>
          </a:solidFill>
          <a:ln>
            <a:solidFill>
              <a:schemeClr val="accent1">
                <a:alpha val="50000"/>
              </a:schemeClr>
            </a:soli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575945" tIns="0" rIns="107950" numCol="1" spcCol="0" rtlCol="0" fromWordArt="0" anchor="ctr" anchorCtr="0" forceAA="0" compatLnSpc="1">
            <a:noAutofit/>
          </a:bodyPr>
          <a:p>
            <a:pPr lvl="0" algn="l">
              <a:lnSpc>
                <a:spcPct val="130000"/>
              </a:lnSpc>
              <a:spcAft>
                <a:spcPts val="0"/>
              </a:spcAft>
              <a:buClrTx/>
              <a:buSzTx/>
              <a:buFontTx/>
            </a:pPr>
            <a:r>
              <a:rPr lang="en-US" altLang="zh-CN" sz="1400" dirty="0">
                <a:solidFill>
                  <a:schemeClr val="tx1">
                    <a:lumMod val="85000"/>
                    <a:lumOff val="15000"/>
                  </a:schemeClr>
                </a:solidFill>
                <a:sym typeface="+mn-ea"/>
              </a:rPr>
              <a:t>   </a:t>
            </a:r>
            <a:endParaRPr lang="en-US" altLang="zh-CN" sz="1400" dirty="0">
              <a:solidFill>
                <a:schemeClr val="tx1">
                  <a:lumMod val="85000"/>
                  <a:lumOff val="15000"/>
                </a:schemeClr>
              </a:solidFill>
              <a:sym typeface="+mn-ea"/>
            </a:endParaRPr>
          </a:p>
        </p:txBody>
      </p:sp>
      <p:sp>
        <p:nvSpPr>
          <p:cNvPr id="22" name="任意多边形 21"/>
          <p:cNvSpPr/>
          <p:nvPr>
            <p:custDataLst>
              <p:tags r:id="rId2"/>
            </p:custDataLst>
          </p:nvPr>
        </p:nvSpPr>
        <p:spPr>
          <a:xfrm>
            <a:off x="6167909" y="2074804"/>
            <a:ext cx="439315" cy="4085708"/>
          </a:xfrm>
          <a:custGeom>
            <a:avLst/>
            <a:gdLst/>
            <a:ahLst/>
            <a:cxnLst>
              <a:cxn ang="3">
                <a:pos x="hc" y="t"/>
              </a:cxn>
              <a:cxn ang="cd2">
                <a:pos x="l" y="vc"/>
              </a:cxn>
              <a:cxn ang="cd4">
                <a:pos x="hc" y="b"/>
              </a:cxn>
              <a:cxn ang="0">
                <a:pos x="r" y="vc"/>
              </a:cxn>
            </a:cxnLst>
            <a:rect l="l" t="t" r="r" b="b"/>
            <a:pathLst>
              <a:path w="793" h="7410">
                <a:moveTo>
                  <a:pt x="494" y="0"/>
                </a:moveTo>
                <a:lnTo>
                  <a:pt x="793" y="0"/>
                </a:lnTo>
                <a:lnTo>
                  <a:pt x="793" y="7410"/>
                </a:lnTo>
                <a:lnTo>
                  <a:pt x="0" y="7410"/>
                </a:lnTo>
                <a:lnTo>
                  <a:pt x="0" y="6949"/>
                </a:lnTo>
                <a:lnTo>
                  <a:pt x="494" y="6949"/>
                </a:lnTo>
                <a:lnTo>
                  <a:pt x="494" y="0"/>
                </a:lnTo>
                <a:close/>
              </a:path>
            </a:pathLst>
          </a:custGeom>
          <a:gradFill>
            <a:gsLst>
              <a:gs pos="0">
                <a:schemeClr val="accent1">
                  <a:lumMod val="50000"/>
                  <a:alpha val="32000"/>
                </a:schemeClr>
              </a:gs>
              <a:gs pos="83000">
                <a:schemeClr val="accent1">
                  <a:lumMod val="50000"/>
                  <a:alpha val="0"/>
                </a:scheme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sp>
        <p:nvSpPr>
          <p:cNvPr id="20" name="直角三角形 19"/>
          <p:cNvSpPr/>
          <p:nvPr>
            <p:custDataLst>
              <p:tags r:id="rId3"/>
            </p:custDataLst>
          </p:nvPr>
        </p:nvSpPr>
        <p:spPr>
          <a:xfrm flipV="1">
            <a:off x="6170125" y="5906765"/>
            <a:ext cx="281982" cy="253728"/>
          </a:xfrm>
          <a:prstGeom prst="rtTriangle">
            <a:avLst/>
          </a:prstGeom>
          <a:solidFill>
            <a:schemeClr val="accent1">
              <a:alpha val="53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30" name="任意多边形 29"/>
          <p:cNvSpPr/>
          <p:nvPr>
            <p:custDataLst>
              <p:tags r:id="rId4"/>
            </p:custDataLst>
          </p:nvPr>
        </p:nvSpPr>
        <p:spPr>
          <a:xfrm rot="16200000">
            <a:off x="2021994" y="1566728"/>
            <a:ext cx="4055774" cy="4852968"/>
          </a:xfrm>
          <a:custGeom>
            <a:avLst/>
            <a:gdLst>
              <a:gd name="connsiteX0" fmla="*/ 0 w 7321"/>
              <a:gd name="connsiteY0" fmla="*/ 8760 h 8760"/>
              <a:gd name="connsiteX1" fmla="*/ 0 w 7321"/>
              <a:gd name="connsiteY1" fmla="*/ 329 h 8760"/>
              <a:gd name="connsiteX2" fmla="*/ 326 w 7321"/>
              <a:gd name="connsiteY2" fmla="*/ 0 h 8760"/>
              <a:gd name="connsiteX3" fmla="*/ 6980 w 7321"/>
              <a:gd name="connsiteY3" fmla="*/ 0 h 8760"/>
              <a:gd name="connsiteX4" fmla="*/ 7306 w 7321"/>
              <a:gd name="connsiteY4" fmla="*/ 329 h 8760"/>
              <a:gd name="connsiteX5" fmla="*/ 7321 w 7321"/>
              <a:gd name="connsiteY5" fmla="*/ 8745 h 8760"/>
              <a:gd name="connsiteX6" fmla="*/ 6916 w 7321"/>
              <a:gd name="connsiteY6" fmla="*/ 8747 h 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1" h="8760">
                <a:moveTo>
                  <a:pt x="0" y="8760"/>
                </a:moveTo>
                <a:lnTo>
                  <a:pt x="0" y="329"/>
                </a:lnTo>
                <a:cubicBezTo>
                  <a:pt x="0" y="147"/>
                  <a:pt x="146" y="0"/>
                  <a:pt x="326" y="0"/>
                </a:cubicBezTo>
                <a:lnTo>
                  <a:pt x="6980" y="0"/>
                </a:lnTo>
                <a:cubicBezTo>
                  <a:pt x="7160" y="0"/>
                  <a:pt x="7306" y="147"/>
                  <a:pt x="7306" y="329"/>
                </a:cubicBezTo>
                <a:lnTo>
                  <a:pt x="7321" y="8745"/>
                </a:lnTo>
                <a:cubicBezTo>
                  <a:pt x="7186" y="8745"/>
                  <a:pt x="7055" y="8750"/>
                  <a:pt x="6916" y="8747"/>
                </a:cubicBezTo>
              </a:path>
            </a:pathLst>
          </a:custGeom>
          <a:solidFill>
            <a:schemeClr val="accent1">
              <a:lumMod val="40000"/>
              <a:lumOff val="60000"/>
              <a:alpha val="10000"/>
            </a:schemeClr>
          </a:solidFill>
          <a:ln>
            <a:solidFill>
              <a:schemeClr val="accent1">
                <a:alpha val="50000"/>
              </a:schemeClr>
            </a:soli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575945" tIns="0" rIns="107950" numCol="1" spcCol="0" rtlCol="0" fromWordArt="0" anchor="ctr" anchorCtr="0" forceAA="0" compatLnSpc="1">
            <a:noAutofit/>
          </a:bodyPr>
          <a:p>
            <a:pPr lvl="0" algn="l">
              <a:lnSpc>
                <a:spcPct val="130000"/>
              </a:lnSpc>
              <a:spcAft>
                <a:spcPts val="0"/>
              </a:spcAft>
              <a:buClrTx/>
              <a:buSzTx/>
              <a:buFontTx/>
            </a:pPr>
            <a:endParaRPr lang="en-US" altLang="zh-CN" sz="1400" dirty="0">
              <a:solidFill>
                <a:schemeClr val="tx1">
                  <a:lumMod val="85000"/>
                  <a:lumOff val="15000"/>
                </a:schemeClr>
              </a:solidFill>
              <a:sym typeface="+mn-ea"/>
            </a:endParaRPr>
          </a:p>
        </p:txBody>
      </p:sp>
      <p:sp>
        <p:nvSpPr>
          <p:cNvPr id="10" name="文本框 9"/>
          <p:cNvSpPr txBox="1"/>
          <p:nvPr>
            <p:custDataLst>
              <p:tags r:id="rId5"/>
            </p:custDataLst>
          </p:nvPr>
        </p:nvSpPr>
        <p:spPr>
          <a:xfrm>
            <a:off x="2505710" y="2184400"/>
            <a:ext cx="3662045" cy="3617595"/>
          </a:xfrm>
          <a:prstGeom prst="rect">
            <a:avLst/>
          </a:prstGeom>
          <a:noFill/>
        </p:spPr>
        <p:txBody>
          <a:bodyPr wrap="square" lIns="0" tIns="0" rIns="0" bIns="0" rtlCol="0" anchor="ctr" anchorCtr="0">
            <a:noAutofit/>
          </a:bodyPr>
          <a:p>
            <a:pPr indent="0" algn="just" fontAlgn="ctr">
              <a:lnSpc>
                <a:spcPct val="150000"/>
              </a:lnSpc>
              <a:spcAft>
                <a:spcPts val="0"/>
              </a:spcAft>
            </a:pPr>
            <a:r>
              <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rPr>
              <a:t>如果数据中存在大量错误和噪声，会干扰模型的学习过程，导致模型性能下降。例如，在一个图像识别数据集中对部分图片的标签标注错误，把猫标注成了狗，那么模型就会被这些错误信息误导，从而无法准确学习到猫和狗的特征区别，在后续的图像识别任务中就容易出错。</a:t>
            </a:r>
            <a:endPar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endParaRPr>
          </a:p>
        </p:txBody>
      </p:sp>
      <p:sp>
        <p:nvSpPr>
          <p:cNvPr id="21" name="文本框 20"/>
          <p:cNvSpPr txBox="1"/>
          <p:nvPr>
            <p:custDataLst>
              <p:tags r:id="rId6"/>
            </p:custDataLst>
          </p:nvPr>
        </p:nvSpPr>
        <p:spPr>
          <a:xfrm>
            <a:off x="1814088" y="3556732"/>
            <a:ext cx="691382" cy="648170"/>
          </a:xfrm>
          <a:prstGeom prst="rect">
            <a:avLst/>
          </a:prstGeom>
          <a:noFill/>
        </p:spPr>
        <p:txBody>
          <a:bodyPr wrap="none" lIns="0" tIns="36195" rIns="0" bIns="0" rtlCol="0" anchor="ctr" anchorCtr="0">
            <a:noAutofit/>
          </a:bodyPr>
          <a:p>
            <a:pPr algn="ctr" fontAlgn="ctr"/>
            <a:r>
              <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rPr>
              <a:t>01</a:t>
            </a:r>
            <a:endPar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endParaRPr>
          </a:p>
        </p:txBody>
      </p:sp>
      <p:sp>
        <p:nvSpPr>
          <p:cNvPr id="38" name="文本框 37"/>
          <p:cNvSpPr txBox="1"/>
          <p:nvPr>
            <p:custDataLst>
              <p:tags r:id="rId7"/>
            </p:custDataLst>
          </p:nvPr>
        </p:nvSpPr>
        <p:spPr>
          <a:xfrm>
            <a:off x="7249855" y="2616054"/>
            <a:ext cx="3480730" cy="2967180"/>
          </a:xfrm>
          <a:prstGeom prst="rect">
            <a:avLst/>
          </a:prstGeom>
          <a:noFill/>
        </p:spPr>
        <p:txBody>
          <a:bodyPr wrap="square" lIns="0" tIns="0" rIns="0" bIns="0" rtlCol="0" anchor="ctr" anchorCtr="0">
            <a:noAutofit/>
          </a:bodyPr>
          <a:p>
            <a:pPr lvl="0" indent="0" algn="just" fontAlgn="ctr">
              <a:lnSpc>
                <a:spcPct val="150000"/>
              </a:lnSpc>
              <a:buClrTx/>
              <a:buSzTx/>
              <a:buFontTx/>
            </a:pPr>
            <a:r>
              <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rPr>
              <a:t>准确、干净、标注正确的数据能够</a:t>
            </a:r>
            <a:endPar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endParaRPr>
          </a:p>
          <a:p>
            <a:pPr lvl="0" indent="0" algn="just" fontAlgn="ctr">
              <a:lnSpc>
                <a:spcPct val="150000"/>
              </a:lnSpc>
              <a:buClrTx/>
              <a:buSzTx/>
              <a:buFontTx/>
            </a:pPr>
            <a:r>
              <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rPr>
              <a:t>为模型提供清晰、准确的学习样本，让模型学习到正确的特征和规律，进而提高模型的准确率和泛化能力。因此，在构建数据集时，对数据进行严格的清洗和标注审核是非常必要的环节。</a:t>
            </a:r>
            <a:endPar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endParaRPr>
          </a:p>
        </p:txBody>
      </p:sp>
      <p:sp>
        <p:nvSpPr>
          <p:cNvPr id="39" name="文本框 38"/>
          <p:cNvSpPr txBox="1"/>
          <p:nvPr>
            <p:custDataLst>
              <p:tags r:id="rId8"/>
            </p:custDataLst>
          </p:nvPr>
        </p:nvSpPr>
        <p:spPr>
          <a:xfrm>
            <a:off x="6476482" y="3822648"/>
            <a:ext cx="691382" cy="648170"/>
          </a:xfrm>
          <a:prstGeom prst="rect">
            <a:avLst/>
          </a:prstGeom>
          <a:noFill/>
        </p:spPr>
        <p:txBody>
          <a:bodyPr wrap="none" lIns="0" tIns="36195" rIns="0" bIns="0" rtlCol="0" anchor="ctr" anchorCtr="0">
            <a:noAutofit/>
          </a:bodyPr>
          <a:p>
            <a:pPr lvl="0" algn="ctr" fontAlgn="ctr">
              <a:buClrTx/>
              <a:buSzTx/>
              <a:buFontTx/>
            </a:pPr>
            <a:r>
              <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rPr>
              <a:t>02</a:t>
            </a:r>
            <a:endPar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endParaRPr>
          </a:p>
        </p:txBody>
      </p:sp>
      <p:sp>
        <p:nvSpPr>
          <p:cNvPr id="13" name="文本框 12"/>
          <p:cNvSpPr txBox="1"/>
          <p:nvPr/>
        </p:nvSpPr>
        <p:spPr>
          <a:xfrm>
            <a:off x="6476365" y="1171575"/>
            <a:ext cx="609600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2. 数据质量的影响</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82700" y="1079500"/>
            <a:ext cx="587121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（三）数据集对模型训练效果的影响</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文本框 8"/>
          <p:cNvSpPr txBox="1"/>
          <p:nvPr/>
        </p:nvSpPr>
        <p:spPr>
          <a:xfrm>
            <a:off x="1282815" y="390453"/>
            <a:ext cx="21513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三、数据集</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8" name="任意多边形 27"/>
          <p:cNvSpPr/>
          <p:nvPr>
            <p:custDataLst>
              <p:tags r:id="rId1"/>
            </p:custDataLst>
          </p:nvPr>
        </p:nvSpPr>
        <p:spPr>
          <a:xfrm rot="5400000" flipH="1">
            <a:off x="6551271" y="1691442"/>
            <a:ext cx="4085689" cy="4852968"/>
          </a:xfrm>
          <a:custGeom>
            <a:avLst/>
            <a:gdLst>
              <a:gd name="adj1" fmla="val 4467"/>
              <a:gd name="adj2" fmla="val 0"/>
              <a:gd name="a1" fmla="pin 0 adj1 50000"/>
              <a:gd name="a2" fmla="pin 0 adj2 50000"/>
              <a:gd name="tx1" fmla="*/ ss a1 100000"/>
              <a:gd name="tx2" fmla="+- r 0 tx1"/>
              <a:gd name="bx1" fmla="*/ ss a2 100000"/>
              <a:gd name="bx2" fmla="+- r 0 bx1"/>
              <a:gd name="by1" fmla="+- b 0 bx1"/>
              <a:gd name="d" fmla="+- tx1 0 bx1"/>
              <a:gd name="tdx" fmla="*/ tx1 29289 100000"/>
              <a:gd name="bdx" fmla="*/ bx1 29289 100000"/>
              <a:gd name="il" fmla="?: d tdx bdx"/>
              <a:gd name="ir" fmla="+- r 0 il"/>
              <a:gd name="ib" fmla="+- b 0 bdx"/>
            </a:gdLst>
            <a:ahLst/>
            <a:cxnLst>
              <a:cxn ang="0">
                <a:pos x="r" y="vc"/>
              </a:cxn>
              <a:cxn ang="cd4">
                <a:pos x="hc" y="b"/>
              </a:cxn>
              <a:cxn ang="cd2">
                <a:pos x="l" y="vc"/>
              </a:cxn>
              <a:cxn ang="3">
                <a:pos x="hc" y="t"/>
              </a:cxn>
            </a:cxnLst>
            <a:rect l="l" t="t" r="r" b="b"/>
            <a:pathLst>
              <a:path w="7375" h="8760">
                <a:moveTo>
                  <a:pt x="329" y="0"/>
                </a:moveTo>
                <a:lnTo>
                  <a:pt x="7046" y="0"/>
                </a:lnTo>
                <a:cubicBezTo>
                  <a:pt x="7228" y="0"/>
                  <a:pt x="7375" y="147"/>
                  <a:pt x="7375" y="329"/>
                </a:cubicBezTo>
                <a:lnTo>
                  <a:pt x="7375" y="8264"/>
                </a:lnTo>
                <a:lnTo>
                  <a:pt x="456" y="8264"/>
                </a:lnTo>
                <a:lnTo>
                  <a:pt x="456" y="8760"/>
                </a:lnTo>
                <a:lnTo>
                  <a:pt x="0" y="8760"/>
                </a:lnTo>
                <a:lnTo>
                  <a:pt x="0" y="329"/>
                </a:lnTo>
                <a:cubicBezTo>
                  <a:pt x="0" y="147"/>
                  <a:pt x="147" y="0"/>
                  <a:pt x="329" y="0"/>
                </a:cubicBezTo>
                <a:close/>
              </a:path>
            </a:pathLst>
          </a:custGeom>
          <a:solidFill>
            <a:schemeClr val="accent1">
              <a:lumMod val="40000"/>
              <a:lumOff val="60000"/>
              <a:alpha val="10000"/>
            </a:schemeClr>
          </a:solidFill>
          <a:ln>
            <a:solidFill>
              <a:schemeClr val="accent1">
                <a:alpha val="50000"/>
              </a:schemeClr>
            </a:soli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575945" tIns="0" rIns="107950" numCol="1" spcCol="0" rtlCol="0" fromWordArt="0" anchor="ctr" anchorCtr="0" forceAA="0" compatLnSpc="1">
            <a:noAutofit/>
          </a:bodyPr>
          <a:p>
            <a:pPr lvl="0" algn="l">
              <a:lnSpc>
                <a:spcPct val="130000"/>
              </a:lnSpc>
              <a:spcAft>
                <a:spcPts val="0"/>
              </a:spcAft>
              <a:buClrTx/>
              <a:buSzTx/>
              <a:buFontTx/>
            </a:pPr>
            <a:r>
              <a:rPr lang="en-US" altLang="zh-CN" sz="1400" dirty="0">
                <a:solidFill>
                  <a:schemeClr val="tx1">
                    <a:lumMod val="85000"/>
                    <a:lumOff val="15000"/>
                  </a:schemeClr>
                </a:solidFill>
                <a:sym typeface="+mn-ea"/>
              </a:rPr>
              <a:t>   </a:t>
            </a:r>
            <a:endParaRPr lang="en-US" altLang="zh-CN" sz="1400" dirty="0">
              <a:solidFill>
                <a:schemeClr val="tx1">
                  <a:lumMod val="85000"/>
                  <a:lumOff val="15000"/>
                </a:schemeClr>
              </a:solidFill>
              <a:sym typeface="+mn-ea"/>
            </a:endParaRPr>
          </a:p>
        </p:txBody>
      </p:sp>
      <p:sp>
        <p:nvSpPr>
          <p:cNvPr id="22" name="任意多边形 21"/>
          <p:cNvSpPr/>
          <p:nvPr>
            <p:custDataLst>
              <p:tags r:id="rId2"/>
            </p:custDataLst>
          </p:nvPr>
        </p:nvSpPr>
        <p:spPr>
          <a:xfrm>
            <a:off x="6167909" y="2074804"/>
            <a:ext cx="439315" cy="4085708"/>
          </a:xfrm>
          <a:custGeom>
            <a:avLst/>
            <a:gdLst/>
            <a:ahLst/>
            <a:cxnLst>
              <a:cxn ang="3">
                <a:pos x="hc" y="t"/>
              </a:cxn>
              <a:cxn ang="cd2">
                <a:pos x="l" y="vc"/>
              </a:cxn>
              <a:cxn ang="cd4">
                <a:pos x="hc" y="b"/>
              </a:cxn>
              <a:cxn ang="0">
                <a:pos x="r" y="vc"/>
              </a:cxn>
            </a:cxnLst>
            <a:rect l="l" t="t" r="r" b="b"/>
            <a:pathLst>
              <a:path w="793" h="7410">
                <a:moveTo>
                  <a:pt x="494" y="0"/>
                </a:moveTo>
                <a:lnTo>
                  <a:pt x="793" y="0"/>
                </a:lnTo>
                <a:lnTo>
                  <a:pt x="793" y="7410"/>
                </a:lnTo>
                <a:lnTo>
                  <a:pt x="0" y="7410"/>
                </a:lnTo>
                <a:lnTo>
                  <a:pt x="0" y="6949"/>
                </a:lnTo>
                <a:lnTo>
                  <a:pt x="494" y="6949"/>
                </a:lnTo>
                <a:lnTo>
                  <a:pt x="494" y="0"/>
                </a:lnTo>
                <a:close/>
              </a:path>
            </a:pathLst>
          </a:custGeom>
          <a:gradFill>
            <a:gsLst>
              <a:gs pos="0">
                <a:schemeClr val="accent1">
                  <a:lumMod val="50000"/>
                  <a:alpha val="32000"/>
                </a:schemeClr>
              </a:gs>
              <a:gs pos="83000">
                <a:schemeClr val="accent1">
                  <a:lumMod val="50000"/>
                  <a:alpha val="0"/>
                </a:scheme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sp>
        <p:nvSpPr>
          <p:cNvPr id="20" name="直角三角形 19"/>
          <p:cNvSpPr/>
          <p:nvPr>
            <p:custDataLst>
              <p:tags r:id="rId3"/>
            </p:custDataLst>
          </p:nvPr>
        </p:nvSpPr>
        <p:spPr>
          <a:xfrm flipV="1">
            <a:off x="6170125" y="5906765"/>
            <a:ext cx="281982" cy="253728"/>
          </a:xfrm>
          <a:prstGeom prst="rtTriangle">
            <a:avLst/>
          </a:prstGeom>
          <a:solidFill>
            <a:schemeClr val="accent1">
              <a:alpha val="53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30" name="任意多边形 29"/>
          <p:cNvSpPr/>
          <p:nvPr>
            <p:custDataLst>
              <p:tags r:id="rId4"/>
            </p:custDataLst>
          </p:nvPr>
        </p:nvSpPr>
        <p:spPr>
          <a:xfrm rot="16200000">
            <a:off x="2021994" y="1566728"/>
            <a:ext cx="4055774" cy="4852968"/>
          </a:xfrm>
          <a:custGeom>
            <a:avLst/>
            <a:gdLst>
              <a:gd name="connsiteX0" fmla="*/ 0 w 7321"/>
              <a:gd name="connsiteY0" fmla="*/ 8760 h 8760"/>
              <a:gd name="connsiteX1" fmla="*/ 0 w 7321"/>
              <a:gd name="connsiteY1" fmla="*/ 329 h 8760"/>
              <a:gd name="connsiteX2" fmla="*/ 326 w 7321"/>
              <a:gd name="connsiteY2" fmla="*/ 0 h 8760"/>
              <a:gd name="connsiteX3" fmla="*/ 6980 w 7321"/>
              <a:gd name="connsiteY3" fmla="*/ 0 h 8760"/>
              <a:gd name="connsiteX4" fmla="*/ 7306 w 7321"/>
              <a:gd name="connsiteY4" fmla="*/ 329 h 8760"/>
              <a:gd name="connsiteX5" fmla="*/ 7321 w 7321"/>
              <a:gd name="connsiteY5" fmla="*/ 8745 h 8760"/>
              <a:gd name="connsiteX6" fmla="*/ 6916 w 7321"/>
              <a:gd name="connsiteY6" fmla="*/ 8747 h 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1" h="8760">
                <a:moveTo>
                  <a:pt x="0" y="8760"/>
                </a:moveTo>
                <a:lnTo>
                  <a:pt x="0" y="329"/>
                </a:lnTo>
                <a:cubicBezTo>
                  <a:pt x="0" y="147"/>
                  <a:pt x="146" y="0"/>
                  <a:pt x="326" y="0"/>
                </a:cubicBezTo>
                <a:lnTo>
                  <a:pt x="6980" y="0"/>
                </a:lnTo>
                <a:cubicBezTo>
                  <a:pt x="7160" y="0"/>
                  <a:pt x="7306" y="147"/>
                  <a:pt x="7306" y="329"/>
                </a:cubicBezTo>
                <a:lnTo>
                  <a:pt x="7321" y="8745"/>
                </a:lnTo>
                <a:cubicBezTo>
                  <a:pt x="7186" y="8745"/>
                  <a:pt x="7055" y="8750"/>
                  <a:pt x="6916" y="8747"/>
                </a:cubicBezTo>
              </a:path>
            </a:pathLst>
          </a:custGeom>
          <a:solidFill>
            <a:schemeClr val="accent1">
              <a:lumMod val="40000"/>
              <a:lumOff val="60000"/>
              <a:alpha val="10000"/>
            </a:schemeClr>
          </a:solidFill>
          <a:ln>
            <a:solidFill>
              <a:schemeClr val="accent1">
                <a:alpha val="50000"/>
              </a:schemeClr>
            </a:soli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575945" tIns="0" rIns="107950" numCol="1" spcCol="0" rtlCol="0" fromWordArt="0" anchor="ctr" anchorCtr="0" forceAA="0" compatLnSpc="1">
            <a:noAutofit/>
          </a:bodyPr>
          <a:p>
            <a:pPr lvl="0" algn="l">
              <a:lnSpc>
                <a:spcPct val="130000"/>
              </a:lnSpc>
              <a:spcAft>
                <a:spcPts val="0"/>
              </a:spcAft>
              <a:buClrTx/>
              <a:buSzTx/>
              <a:buFontTx/>
            </a:pPr>
            <a:endParaRPr lang="en-US" altLang="zh-CN" sz="1400" dirty="0">
              <a:solidFill>
                <a:schemeClr val="tx1">
                  <a:lumMod val="85000"/>
                  <a:lumOff val="15000"/>
                </a:schemeClr>
              </a:solidFill>
              <a:sym typeface="+mn-ea"/>
            </a:endParaRPr>
          </a:p>
        </p:txBody>
      </p:sp>
      <p:sp>
        <p:nvSpPr>
          <p:cNvPr id="10" name="文本框 9"/>
          <p:cNvSpPr txBox="1"/>
          <p:nvPr>
            <p:custDataLst>
              <p:tags r:id="rId5"/>
            </p:custDataLst>
          </p:nvPr>
        </p:nvSpPr>
        <p:spPr>
          <a:xfrm>
            <a:off x="2505710" y="2184400"/>
            <a:ext cx="3662045" cy="3617595"/>
          </a:xfrm>
          <a:prstGeom prst="rect">
            <a:avLst/>
          </a:prstGeom>
          <a:noFill/>
        </p:spPr>
        <p:txBody>
          <a:bodyPr wrap="square" lIns="0" tIns="0" rIns="0" bIns="0" rtlCol="0" anchor="ctr" anchorCtr="0">
            <a:noAutofit/>
          </a:bodyPr>
          <a:p>
            <a:pPr indent="0" algn="l" fontAlgn="ctr">
              <a:lnSpc>
                <a:spcPct val="150000"/>
              </a:lnSpc>
              <a:spcAft>
                <a:spcPts val="0"/>
              </a:spcAft>
            </a:pPr>
            <a:r>
              <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rPr>
              <a:t>以图像识别为例，如果数据集中仅包含晴天拍摄的图片，那么模型在这样单一环境下学习到的特征可能仅适用于晴天的场景。当遇到阴天、雨天等不同环境下拍摄的图片时，模型的识别效果可能就会大打折扣。</a:t>
            </a:r>
            <a:endPar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endParaRPr>
          </a:p>
        </p:txBody>
      </p:sp>
      <p:sp>
        <p:nvSpPr>
          <p:cNvPr id="21" name="文本框 20"/>
          <p:cNvSpPr txBox="1"/>
          <p:nvPr>
            <p:custDataLst>
              <p:tags r:id="rId6"/>
            </p:custDataLst>
          </p:nvPr>
        </p:nvSpPr>
        <p:spPr>
          <a:xfrm>
            <a:off x="1814088" y="3556732"/>
            <a:ext cx="691382" cy="648170"/>
          </a:xfrm>
          <a:prstGeom prst="rect">
            <a:avLst/>
          </a:prstGeom>
          <a:noFill/>
        </p:spPr>
        <p:txBody>
          <a:bodyPr wrap="none" lIns="0" tIns="36195" rIns="0" bIns="0" rtlCol="0" anchor="ctr" anchorCtr="0">
            <a:noAutofit/>
          </a:bodyPr>
          <a:p>
            <a:pPr algn="ctr" fontAlgn="ctr"/>
            <a:r>
              <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rPr>
              <a:t>01</a:t>
            </a:r>
            <a:endPar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endParaRPr>
          </a:p>
        </p:txBody>
      </p:sp>
      <p:sp>
        <p:nvSpPr>
          <p:cNvPr id="38" name="文本框 37"/>
          <p:cNvSpPr txBox="1"/>
          <p:nvPr>
            <p:custDataLst>
              <p:tags r:id="rId7"/>
            </p:custDataLst>
          </p:nvPr>
        </p:nvSpPr>
        <p:spPr>
          <a:xfrm>
            <a:off x="7249855" y="2616054"/>
            <a:ext cx="3480730" cy="2967180"/>
          </a:xfrm>
          <a:prstGeom prst="rect">
            <a:avLst/>
          </a:prstGeom>
          <a:noFill/>
        </p:spPr>
        <p:txBody>
          <a:bodyPr wrap="square" lIns="0" tIns="0" rIns="0" bIns="0" rtlCol="0" anchor="ctr" anchorCtr="0">
            <a:noAutofit/>
          </a:bodyPr>
          <a:p>
            <a:pPr lvl="0" indent="0" algn="just" fontAlgn="ctr">
              <a:lnSpc>
                <a:spcPct val="150000"/>
              </a:lnSpc>
              <a:buClrTx/>
              <a:buSzTx/>
              <a:buFontTx/>
            </a:pPr>
            <a:r>
              <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rPr>
              <a:t>如果数据集中包含各种天气条件、不同时间、不同拍摄角度等多样化的图片数据，模型就能学习到更全面、更具代表性的图像特征，从而在面对各种复杂环境下的图像时，都能有较好的识别效果，也就是模型的鲁棒性得到了提高。</a:t>
            </a:r>
            <a:endParaRPr lang="zh-CN" altLang="en-US" kern="1300" dirty="0">
              <a:solidFill>
                <a:schemeClr val="tx1">
                  <a:lumMod val="85000"/>
                  <a:lumOff val="15000"/>
                </a:schemeClr>
              </a:solidFill>
              <a:uFillTx/>
              <a:latin typeface="微软雅黑" panose="020B0503020204020204" charset="-122"/>
              <a:ea typeface="微软雅黑" panose="020B0503020204020204" charset="-122"/>
              <a:sym typeface="+mn-ea"/>
            </a:endParaRPr>
          </a:p>
        </p:txBody>
      </p:sp>
      <p:sp>
        <p:nvSpPr>
          <p:cNvPr id="39" name="文本框 38"/>
          <p:cNvSpPr txBox="1"/>
          <p:nvPr>
            <p:custDataLst>
              <p:tags r:id="rId8"/>
            </p:custDataLst>
          </p:nvPr>
        </p:nvSpPr>
        <p:spPr>
          <a:xfrm>
            <a:off x="6476482" y="3822648"/>
            <a:ext cx="691382" cy="648170"/>
          </a:xfrm>
          <a:prstGeom prst="rect">
            <a:avLst/>
          </a:prstGeom>
          <a:noFill/>
        </p:spPr>
        <p:txBody>
          <a:bodyPr wrap="none" lIns="0" tIns="36195" rIns="0" bIns="0" rtlCol="0" anchor="ctr" anchorCtr="0">
            <a:noAutofit/>
          </a:bodyPr>
          <a:p>
            <a:pPr lvl="0" algn="ctr" fontAlgn="ctr">
              <a:buClrTx/>
              <a:buSzTx/>
              <a:buFontTx/>
            </a:pPr>
            <a:r>
              <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rPr>
              <a:t>02</a:t>
            </a:r>
            <a:endParaRPr lang="en-US" altLang="zh-CN" sz="3600" b="1" dirty="0">
              <a:gradFill>
                <a:gsLst>
                  <a:gs pos="0">
                    <a:schemeClr val="accent1">
                      <a:alpha val="50000"/>
                    </a:schemeClr>
                  </a:gs>
                  <a:gs pos="94000">
                    <a:schemeClr val="accent1">
                      <a:alpha val="50000"/>
                    </a:schemeClr>
                  </a:gs>
                </a:gsLst>
                <a:lin ang="5400000" scaled="0"/>
              </a:gradFill>
              <a:latin typeface="+mj-lt"/>
              <a:ea typeface="+mj-lt"/>
              <a:sym typeface="+mn-ea"/>
            </a:endParaRPr>
          </a:p>
        </p:txBody>
      </p:sp>
      <p:sp>
        <p:nvSpPr>
          <p:cNvPr id="13" name="文本框 12"/>
          <p:cNvSpPr txBox="1"/>
          <p:nvPr/>
        </p:nvSpPr>
        <p:spPr>
          <a:xfrm>
            <a:off x="6476365" y="1171575"/>
            <a:ext cx="609600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3. 数据多样性的影响</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33" name="Rectangle 2" descr="多重曝光的统计数据插图与手指按在数字平板电脑上的背景，计算和分析的概念"/>
          <p:cNvSpPr>
            <a:spLocks noChangeArrowheads="1"/>
          </p:cNvSpPr>
          <p:nvPr/>
        </p:nvSpPr>
        <p:spPr bwMode="auto">
          <a:xfrm>
            <a:off x="6096000" y="1503363"/>
            <a:ext cx="4883150" cy="2333625"/>
          </a:xfrm>
          <a:prstGeom prst="rect">
            <a:avLst/>
          </a:prstGeom>
          <a:blipFill dpi="0" rotWithShape="1">
            <a:blip r:embed="rId1" cstate="screen"/>
            <a:srcRect/>
            <a:stretch>
              <a:fillRect/>
            </a:stretch>
          </a:blipFill>
          <a:ln>
            <a:noFill/>
          </a:ln>
          <a:extLst>
            <a:ext uri="{91240B29-F687-4F45-9708-019B960494DF}">
              <a14:hiddenLine xmlns:a14="http://schemas.microsoft.com/office/drawing/2010/main" w="28575">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26634" name="Rectangle 3"/>
          <p:cNvSpPr>
            <a:spLocks noChangeArrowheads="1"/>
          </p:cNvSpPr>
          <p:nvPr/>
        </p:nvSpPr>
        <p:spPr bwMode="auto">
          <a:xfrm>
            <a:off x="1219200" y="1503363"/>
            <a:ext cx="4876800"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35" name="Oval 4"/>
          <p:cNvSpPr>
            <a:spLocks noChangeArrowheads="1"/>
          </p:cNvSpPr>
          <p:nvPr>
            <p:custDataLst>
              <p:tags r:id="rId2"/>
            </p:custDataLst>
          </p:nvPr>
        </p:nvSpPr>
        <p:spPr bwMode="auto">
          <a:xfrm>
            <a:off x="3653931" y="4022352"/>
            <a:ext cx="969997" cy="974832"/>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39" name="Group 20"/>
          <p:cNvGrpSpPr/>
          <p:nvPr>
            <p:custDataLst>
              <p:tags r:id="rId3"/>
            </p:custDataLst>
          </p:nvPr>
        </p:nvGrpSpPr>
        <p:grpSpPr bwMode="auto">
          <a:xfrm>
            <a:off x="3867428" y="4235326"/>
            <a:ext cx="543004" cy="547839"/>
            <a:chOff x="0" y="0"/>
            <a:chExt cx="401822" cy="404317"/>
          </a:xfrm>
        </p:grpSpPr>
        <p:sp>
          <p:nvSpPr>
            <p:cNvPr id="38971" name="Freeform 42"/>
            <p:cNvSpPr>
              <a:spLocks noEditPoints="1" noChangeArrowheads="1"/>
            </p:cNvSpPr>
            <p:nvPr>
              <p:custDataLst>
                <p:tags r:id="rId4"/>
              </p:custDataLst>
            </p:nvPr>
          </p:nvSpPr>
          <p:spPr bwMode="auto">
            <a:xfrm>
              <a:off x="0" y="0"/>
              <a:ext cx="401822" cy="404317"/>
            </a:xfrm>
            <a:custGeom>
              <a:avLst/>
              <a:gdLst>
                <a:gd name="T0" fmla="*/ 661681284 w 121"/>
                <a:gd name="T1" fmla="*/ 0 h 121"/>
                <a:gd name="T2" fmla="*/ 0 w 121"/>
                <a:gd name="T3" fmla="*/ 681087023 h 121"/>
                <a:gd name="T4" fmla="*/ 661681284 w 121"/>
                <a:gd name="T5" fmla="*/ 1351010219 h 121"/>
                <a:gd name="T6" fmla="*/ 1334387766 w 121"/>
                <a:gd name="T7" fmla="*/ 681087023 h 121"/>
                <a:gd name="T8" fmla="*/ 661681284 w 121"/>
                <a:gd name="T9" fmla="*/ 0 h 121"/>
                <a:gd name="T10" fmla="*/ 661681284 w 121"/>
                <a:gd name="T11" fmla="*/ 1239355239 h 121"/>
                <a:gd name="T12" fmla="*/ 110278554 w 121"/>
                <a:gd name="T13" fmla="*/ 681087023 h 121"/>
                <a:gd name="T14" fmla="*/ 661681284 w 121"/>
                <a:gd name="T15" fmla="*/ 111654980 h 121"/>
                <a:gd name="T16" fmla="*/ 1224109212 w 121"/>
                <a:gd name="T17" fmla="*/ 681087023 h 121"/>
                <a:gd name="T18" fmla="*/ 661681284 w 121"/>
                <a:gd name="T19" fmla="*/ 1239355239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21"/>
                <a:gd name="T32" fmla="*/ 121 w 121"/>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72" name="Freeform 43"/>
            <p:cNvSpPr>
              <a:spLocks noChangeArrowheads="1"/>
            </p:cNvSpPr>
            <p:nvPr>
              <p:custDataLst>
                <p:tags r:id="rId5"/>
              </p:custDataLst>
            </p:nvPr>
          </p:nvSpPr>
          <p:spPr bwMode="auto">
            <a:xfrm>
              <a:off x="107320" y="97336"/>
              <a:ext cx="139764" cy="199662"/>
            </a:xfrm>
            <a:custGeom>
              <a:avLst/>
              <a:gdLst>
                <a:gd name="T0" fmla="*/ 465094659 w 42"/>
                <a:gd name="T1" fmla="*/ 664415237 h 60"/>
                <a:gd name="T2" fmla="*/ 465094659 w 42"/>
                <a:gd name="T3" fmla="*/ 0 h 60"/>
                <a:gd name="T4" fmla="*/ 0 w 42"/>
                <a:gd name="T5" fmla="*/ 465089335 h 60"/>
                <a:gd name="T6" fmla="*/ 465094659 w 42"/>
                <a:gd name="T7" fmla="*/ 664415237 h 60"/>
                <a:gd name="T8" fmla="*/ 0 60000 65536"/>
                <a:gd name="T9" fmla="*/ 0 60000 65536"/>
                <a:gd name="T10" fmla="*/ 0 60000 65536"/>
                <a:gd name="T11" fmla="*/ 0 60000 65536"/>
                <a:gd name="T12" fmla="*/ 0 w 42"/>
                <a:gd name="T13" fmla="*/ 0 h 60"/>
                <a:gd name="T14" fmla="*/ 42 w 42"/>
                <a:gd name="T15" fmla="*/ 60 h 60"/>
              </a:gdLst>
              <a:ahLst/>
              <a:cxnLst>
                <a:cxn ang="T8">
                  <a:pos x="T0" y="T1"/>
                </a:cxn>
                <a:cxn ang="T9">
                  <a:pos x="T2" y="T3"/>
                </a:cxn>
                <a:cxn ang="T10">
                  <a:pos x="T4" y="T5"/>
                </a:cxn>
                <a:cxn ang="T11">
                  <a:pos x="T6" y="T7"/>
                </a:cxn>
              </a:cxnLst>
              <a:rect l="T12" t="T13" r="T14" b="T15"/>
              <a:pathLst>
                <a:path w="42" h="60">
                  <a:moveTo>
                    <a:pt x="42" y="60"/>
                  </a:moveTo>
                  <a:cubicBezTo>
                    <a:pt x="42" y="0"/>
                    <a:pt x="42" y="0"/>
                    <a:pt x="42" y="0"/>
                  </a:cubicBezTo>
                  <a:cubicBezTo>
                    <a:pt x="0" y="42"/>
                    <a:pt x="0" y="42"/>
                    <a:pt x="0" y="42"/>
                  </a:cubicBezTo>
                  <a:cubicBezTo>
                    <a:pt x="29" y="42"/>
                    <a:pt x="42" y="60"/>
                    <a:pt x="42" y="6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grpSp>
        <p:nvGrpSpPr>
          <p:cNvPr id="3" name="组合 2"/>
          <p:cNvGrpSpPr/>
          <p:nvPr/>
        </p:nvGrpSpPr>
        <p:grpSpPr>
          <a:xfrm>
            <a:off x="7199556" y="4044950"/>
            <a:ext cx="971550" cy="974090"/>
            <a:chOff x="8412" y="6370"/>
            <a:chExt cx="1530" cy="1534"/>
          </a:xfrm>
        </p:grpSpPr>
        <p:sp>
          <p:nvSpPr>
            <p:cNvPr id="26636" name="Oval 12"/>
            <p:cNvSpPr>
              <a:spLocks noChangeArrowheads="1"/>
            </p:cNvSpPr>
            <p:nvPr>
              <p:custDataLst>
                <p:tags r:id="rId6"/>
              </p:custDataLst>
            </p:nvPr>
          </p:nvSpPr>
          <p:spPr bwMode="auto">
            <a:xfrm>
              <a:off x="8412" y="6370"/>
              <a:ext cx="1530" cy="1535"/>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38960" name="Freeform 110"/>
            <p:cNvSpPr>
              <a:spLocks noChangeArrowheads="1"/>
            </p:cNvSpPr>
            <p:nvPr>
              <p:custDataLst>
                <p:tags r:id="rId7"/>
              </p:custDataLst>
            </p:nvPr>
          </p:nvSpPr>
          <p:spPr bwMode="auto">
            <a:xfrm>
              <a:off x="9386" y="7015"/>
              <a:ext cx="218" cy="218"/>
            </a:xfrm>
            <a:custGeom>
              <a:avLst/>
              <a:gdLst>
                <a:gd name="T0" fmla="*/ 0 w 41"/>
                <a:gd name="T1" fmla="*/ 242931664 h 41"/>
                <a:gd name="T2" fmla="*/ 18686091 w 41"/>
                <a:gd name="T3" fmla="*/ 255390722 h 41"/>
                <a:gd name="T4" fmla="*/ 255390722 w 41"/>
                <a:gd name="T5" fmla="*/ 18686091 h 41"/>
                <a:gd name="T6" fmla="*/ 242931664 w 41"/>
                <a:gd name="T7" fmla="*/ 0 h 41"/>
                <a:gd name="T8" fmla="*/ 0 w 41"/>
                <a:gd name="T9" fmla="*/ 242931664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39"/>
                  </a:moveTo>
                  <a:lnTo>
                    <a:pt x="3" y="41"/>
                  </a:lnTo>
                  <a:lnTo>
                    <a:pt x="41" y="3"/>
                  </a:lnTo>
                  <a:lnTo>
                    <a:pt x="39" y="0"/>
                  </a:lnTo>
                  <a:lnTo>
                    <a:pt x="0" y="3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1" name="Freeform 111"/>
            <p:cNvSpPr>
              <a:spLocks noChangeArrowheads="1"/>
            </p:cNvSpPr>
            <p:nvPr>
              <p:custDataLst>
                <p:tags r:id="rId8"/>
              </p:custDataLst>
            </p:nvPr>
          </p:nvSpPr>
          <p:spPr bwMode="auto">
            <a:xfrm>
              <a:off x="9338" y="6956"/>
              <a:ext cx="234" cy="245"/>
            </a:xfrm>
            <a:custGeom>
              <a:avLst/>
              <a:gdLst>
                <a:gd name="T0" fmla="*/ 230469637 w 44"/>
                <a:gd name="T1" fmla="*/ 0 h 46"/>
                <a:gd name="T2" fmla="*/ 0 w 44"/>
                <a:gd name="T3" fmla="*/ 242929496 h 46"/>
                <a:gd name="T4" fmla="*/ 37374197 w 44"/>
                <a:gd name="T5" fmla="*/ 286530818 h 46"/>
                <a:gd name="T6" fmla="*/ 274070786 w 44"/>
                <a:gd name="T7" fmla="*/ 49830796 h 46"/>
                <a:gd name="T8" fmla="*/ 230469637 w 44"/>
                <a:gd name="T9" fmla="*/ 0 h 46"/>
                <a:gd name="T10" fmla="*/ 0 60000 65536"/>
                <a:gd name="T11" fmla="*/ 0 60000 65536"/>
                <a:gd name="T12" fmla="*/ 0 60000 65536"/>
                <a:gd name="T13" fmla="*/ 0 60000 65536"/>
                <a:gd name="T14" fmla="*/ 0 60000 65536"/>
                <a:gd name="T15" fmla="*/ 0 w 44"/>
                <a:gd name="T16" fmla="*/ 0 h 46"/>
                <a:gd name="T17" fmla="*/ 44 w 44"/>
                <a:gd name="T18" fmla="*/ 46 h 46"/>
              </a:gdLst>
              <a:ahLst/>
              <a:cxnLst>
                <a:cxn ang="T10">
                  <a:pos x="T0" y="T1"/>
                </a:cxn>
                <a:cxn ang="T11">
                  <a:pos x="T2" y="T3"/>
                </a:cxn>
                <a:cxn ang="T12">
                  <a:pos x="T4" y="T5"/>
                </a:cxn>
                <a:cxn ang="T13">
                  <a:pos x="T6" y="T7"/>
                </a:cxn>
                <a:cxn ang="T14">
                  <a:pos x="T8" y="T9"/>
                </a:cxn>
              </a:cxnLst>
              <a:rect l="T15" t="T16" r="T17" b="T18"/>
              <a:pathLst>
                <a:path w="44" h="46">
                  <a:moveTo>
                    <a:pt x="37" y="0"/>
                  </a:moveTo>
                  <a:lnTo>
                    <a:pt x="0" y="39"/>
                  </a:lnTo>
                  <a:lnTo>
                    <a:pt x="6" y="46"/>
                  </a:lnTo>
                  <a:lnTo>
                    <a:pt x="44" y="8"/>
                  </a:lnTo>
                  <a:lnTo>
                    <a:pt x="3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2" name="Freeform 112"/>
            <p:cNvSpPr>
              <a:spLocks noChangeArrowheads="1"/>
            </p:cNvSpPr>
            <p:nvPr>
              <p:custDataLst>
                <p:tags r:id="rId9"/>
              </p:custDataLst>
            </p:nvPr>
          </p:nvSpPr>
          <p:spPr bwMode="auto">
            <a:xfrm>
              <a:off x="9296" y="6924"/>
              <a:ext cx="223" cy="223"/>
            </a:xfrm>
            <a:custGeom>
              <a:avLst/>
              <a:gdLst>
                <a:gd name="T0" fmla="*/ 0 w 42"/>
                <a:gd name="T1" fmla="*/ 236700317 h 42"/>
                <a:gd name="T2" fmla="*/ 24915429 w 42"/>
                <a:gd name="T3" fmla="*/ 261615746 h 42"/>
                <a:gd name="T4" fmla="*/ 261615746 w 42"/>
                <a:gd name="T5" fmla="*/ 24915429 h 42"/>
                <a:gd name="T6" fmla="*/ 236700317 w 42"/>
                <a:gd name="T7" fmla="*/ 0 h 42"/>
                <a:gd name="T8" fmla="*/ 0 w 42"/>
                <a:gd name="T9" fmla="*/ 236700317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4" y="42"/>
                  </a:lnTo>
                  <a:lnTo>
                    <a:pt x="42" y="4"/>
                  </a:lnTo>
                  <a:lnTo>
                    <a:pt x="38" y="0"/>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3" name="Freeform 113"/>
            <p:cNvSpPr>
              <a:spLocks noChangeArrowheads="1"/>
            </p:cNvSpPr>
            <p:nvPr>
              <p:custDataLst>
                <p:tags r:id="rId10"/>
              </p:custDataLst>
            </p:nvPr>
          </p:nvSpPr>
          <p:spPr bwMode="auto">
            <a:xfrm>
              <a:off x="9237" y="7142"/>
              <a:ext cx="149" cy="149"/>
            </a:xfrm>
            <a:custGeom>
              <a:avLst/>
              <a:gdLst>
                <a:gd name="T0" fmla="*/ 174410497 w 28"/>
                <a:gd name="T1" fmla="*/ 124579640 h 28"/>
                <a:gd name="T2" fmla="*/ 49830858 w 28"/>
                <a:gd name="T3" fmla="*/ 0 h 28"/>
                <a:gd name="T4" fmla="*/ 0 w 28"/>
                <a:gd name="T5" fmla="*/ 124579640 h 28"/>
                <a:gd name="T6" fmla="*/ 56060339 w 28"/>
                <a:gd name="T7" fmla="*/ 174410497 h 28"/>
                <a:gd name="T8" fmla="*/ 174410497 w 28"/>
                <a:gd name="T9" fmla="*/ 12457964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20"/>
                  </a:moveTo>
                  <a:lnTo>
                    <a:pt x="8" y="0"/>
                  </a:lnTo>
                  <a:lnTo>
                    <a:pt x="0" y="20"/>
                  </a:lnTo>
                  <a:lnTo>
                    <a:pt x="9" y="28"/>
                  </a:lnTo>
                  <a:lnTo>
                    <a:pt x="28" y="2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4" name="Freeform 114"/>
            <p:cNvSpPr>
              <a:spLocks noChangeArrowheads="1"/>
            </p:cNvSpPr>
            <p:nvPr>
              <p:custDataLst>
                <p:tags r:id="rId11"/>
              </p:custDataLst>
            </p:nvPr>
          </p:nvSpPr>
          <p:spPr bwMode="auto">
            <a:xfrm>
              <a:off x="9200" y="7265"/>
              <a:ext cx="74" cy="69"/>
            </a:xfrm>
            <a:custGeom>
              <a:avLst/>
              <a:gdLst>
                <a:gd name="T0" fmla="*/ 0 w 14"/>
                <a:gd name="T1" fmla="*/ 80980224 h 13"/>
                <a:gd name="T2" fmla="*/ 87205249 w 14"/>
                <a:gd name="T3" fmla="*/ 37375296 h 13"/>
                <a:gd name="T4" fmla="*/ 37374391 w 14"/>
                <a:gd name="T5" fmla="*/ 0 h 13"/>
                <a:gd name="T6" fmla="*/ 0 w 14"/>
                <a:gd name="T7" fmla="*/ 80980224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0" y="13"/>
                  </a:moveTo>
                  <a:lnTo>
                    <a:pt x="14" y="6"/>
                  </a:lnTo>
                  <a:lnTo>
                    <a:pt x="6"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5" name="Freeform 115"/>
            <p:cNvSpPr>
              <a:spLocks noChangeArrowheads="1"/>
            </p:cNvSpPr>
            <p:nvPr>
              <p:custDataLst>
                <p:tags r:id="rId12"/>
              </p:custDataLst>
            </p:nvPr>
          </p:nvSpPr>
          <p:spPr bwMode="auto">
            <a:xfrm>
              <a:off x="9514" y="6871"/>
              <a:ext cx="149" cy="149"/>
            </a:xfrm>
            <a:custGeom>
              <a:avLst/>
              <a:gdLst>
                <a:gd name="T0" fmla="*/ 43603872 w 28"/>
                <a:gd name="T1" fmla="*/ 0 h 28"/>
                <a:gd name="T2" fmla="*/ 0 w 28"/>
                <a:gd name="T3" fmla="*/ 49830858 h 28"/>
                <a:gd name="T4" fmla="*/ 124579640 w 28"/>
                <a:gd name="T5" fmla="*/ 174410497 h 28"/>
                <a:gd name="T6" fmla="*/ 174410497 w 28"/>
                <a:gd name="T7" fmla="*/ 124579640 h 28"/>
                <a:gd name="T8" fmla="*/ 4360387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7" y="0"/>
                  </a:moveTo>
                  <a:lnTo>
                    <a:pt x="0" y="8"/>
                  </a:lnTo>
                  <a:lnTo>
                    <a:pt x="20" y="28"/>
                  </a:lnTo>
                  <a:lnTo>
                    <a:pt x="28" y="2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6" name="Freeform 116"/>
            <p:cNvSpPr>
              <a:spLocks noChangeArrowheads="1"/>
            </p:cNvSpPr>
            <p:nvPr>
              <p:custDataLst>
                <p:tags r:id="rId13"/>
              </p:custDataLst>
            </p:nvPr>
          </p:nvSpPr>
          <p:spPr bwMode="auto">
            <a:xfrm>
              <a:off x="8833" y="6797"/>
              <a:ext cx="596" cy="723"/>
            </a:xfrm>
            <a:custGeom>
              <a:avLst/>
              <a:gdLst>
                <a:gd name="T0" fmla="*/ 647806318 w 112"/>
                <a:gd name="T1" fmla="*/ 629121099 h 136"/>
                <a:gd name="T2" fmla="*/ 516997665 w 112"/>
                <a:gd name="T3" fmla="*/ 629121099 h 136"/>
                <a:gd name="T4" fmla="*/ 516997665 w 112"/>
                <a:gd name="T5" fmla="*/ 803531156 h 136"/>
                <a:gd name="T6" fmla="*/ 43601220 w 112"/>
                <a:gd name="T7" fmla="*/ 803531156 h 136"/>
                <a:gd name="T8" fmla="*/ 43601220 w 112"/>
                <a:gd name="T9" fmla="*/ 199325423 h 136"/>
                <a:gd name="T10" fmla="*/ 647806318 w 112"/>
                <a:gd name="T11" fmla="*/ 199325423 h 136"/>
                <a:gd name="T12" fmla="*/ 647806318 w 112"/>
                <a:gd name="T13" fmla="*/ 249156154 h 136"/>
                <a:gd name="T14" fmla="*/ 697636998 w 112"/>
                <a:gd name="T15" fmla="*/ 199325423 h 136"/>
                <a:gd name="T16" fmla="*/ 697636998 w 112"/>
                <a:gd name="T17" fmla="*/ 37374297 h 136"/>
                <a:gd name="T18" fmla="*/ 604202602 w 112"/>
                <a:gd name="T19" fmla="*/ 37374297 h 136"/>
                <a:gd name="T20" fmla="*/ 604202602 w 112"/>
                <a:gd name="T21" fmla="*/ 124579325 h 136"/>
                <a:gd name="T22" fmla="*/ 591746180 w 112"/>
                <a:gd name="T23" fmla="*/ 124579325 h 136"/>
                <a:gd name="T24" fmla="*/ 591746180 w 112"/>
                <a:gd name="T25" fmla="*/ 0 h 136"/>
                <a:gd name="T26" fmla="*/ 554371923 w 112"/>
                <a:gd name="T27" fmla="*/ 0 h 136"/>
                <a:gd name="T28" fmla="*/ 554371923 w 112"/>
                <a:gd name="T29" fmla="*/ 124579325 h 136"/>
                <a:gd name="T30" fmla="*/ 541915501 w 112"/>
                <a:gd name="T31" fmla="*/ 124579325 h 136"/>
                <a:gd name="T32" fmla="*/ 541915501 w 112"/>
                <a:gd name="T33" fmla="*/ 37374297 h 136"/>
                <a:gd name="T34" fmla="*/ 492082326 w 112"/>
                <a:gd name="T35" fmla="*/ 37374297 h 136"/>
                <a:gd name="T36" fmla="*/ 492082326 w 112"/>
                <a:gd name="T37" fmla="*/ 124579325 h 136"/>
                <a:gd name="T38" fmla="*/ 473396445 w 112"/>
                <a:gd name="T39" fmla="*/ 124579325 h 136"/>
                <a:gd name="T40" fmla="*/ 473396445 w 112"/>
                <a:gd name="T41" fmla="*/ 0 h 136"/>
                <a:gd name="T42" fmla="*/ 448481105 w 112"/>
                <a:gd name="T43" fmla="*/ 0 h 136"/>
                <a:gd name="T44" fmla="*/ 448481105 w 112"/>
                <a:gd name="T45" fmla="*/ 124579325 h 136"/>
                <a:gd name="T46" fmla="*/ 423565766 w 112"/>
                <a:gd name="T47" fmla="*/ 124579325 h 136"/>
                <a:gd name="T48" fmla="*/ 423565766 w 112"/>
                <a:gd name="T49" fmla="*/ 37374297 h 136"/>
                <a:gd name="T50" fmla="*/ 373735086 w 112"/>
                <a:gd name="T51" fmla="*/ 37374297 h 136"/>
                <a:gd name="T52" fmla="*/ 373735086 w 112"/>
                <a:gd name="T53" fmla="*/ 124579325 h 136"/>
                <a:gd name="T54" fmla="*/ 355046710 w 112"/>
                <a:gd name="T55" fmla="*/ 124579325 h 136"/>
                <a:gd name="T56" fmla="*/ 355046710 w 112"/>
                <a:gd name="T57" fmla="*/ 0 h 136"/>
                <a:gd name="T58" fmla="*/ 330131370 w 112"/>
                <a:gd name="T59" fmla="*/ 0 h 136"/>
                <a:gd name="T60" fmla="*/ 330131370 w 112"/>
                <a:gd name="T61" fmla="*/ 124579325 h 136"/>
                <a:gd name="T62" fmla="*/ 317674948 w 112"/>
                <a:gd name="T63" fmla="*/ 124579325 h 136"/>
                <a:gd name="T64" fmla="*/ 317674948 w 112"/>
                <a:gd name="T65" fmla="*/ 37374297 h 136"/>
                <a:gd name="T66" fmla="*/ 267841773 w 112"/>
                <a:gd name="T67" fmla="*/ 37374297 h 136"/>
                <a:gd name="T68" fmla="*/ 267841773 w 112"/>
                <a:gd name="T69" fmla="*/ 124579325 h 136"/>
                <a:gd name="T70" fmla="*/ 249155892 w 112"/>
                <a:gd name="T71" fmla="*/ 124579325 h 136"/>
                <a:gd name="T72" fmla="*/ 249155892 w 112"/>
                <a:gd name="T73" fmla="*/ 0 h 136"/>
                <a:gd name="T74" fmla="*/ 218011094 w 112"/>
                <a:gd name="T75" fmla="*/ 0 h 136"/>
                <a:gd name="T76" fmla="*/ 218011094 w 112"/>
                <a:gd name="T77" fmla="*/ 124579325 h 136"/>
                <a:gd name="T78" fmla="*/ 199325213 w 112"/>
                <a:gd name="T79" fmla="*/ 124579325 h 136"/>
                <a:gd name="T80" fmla="*/ 199325213 w 112"/>
                <a:gd name="T81" fmla="*/ 37374297 h 136"/>
                <a:gd name="T82" fmla="*/ 155721497 w 112"/>
                <a:gd name="T83" fmla="*/ 37374297 h 136"/>
                <a:gd name="T84" fmla="*/ 155721497 w 112"/>
                <a:gd name="T85" fmla="*/ 124579325 h 136"/>
                <a:gd name="T86" fmla="*/ 143265075 w 112"/>
                <a:gd name="T87" fmla="*/ 124579325 h 136"/>
                <a:gd name="T88" fmla="*/ 143265075 w 112"/>
                <a:gd name="T89" fmla="*/ 0 h 136"/>
                <a:gd name="T90" fmla="*/ 105890817 w 112"/>
                <a:gd name="T91" fmla="*/ 0 h 136"/>
                <a:gd name="T92" fmla="*/ 105890817 w 112"/>
                <a:gd name="T93" fmla="*/ 124579325 h 136"/>
                <a:gd name="T94" fmla="*/ 93434396 w 112"/>
                <a:gd name="T95" fmla="*/ 124579325 h 136"/>
                <a:gd name="T96" fmla="*/ 93434396 w 112"/>
                <a:gd name="T97" fmla="*/ 37374297 h 136"/>
                <a:gd name="T98" fmla="*/ 0 w 112"/>
                <a:gd name="T99" fmla="*/ 37374297 h 136"/>
                <a:gd name="T100" fmla="*/ 0 w 112"/>
                <a:gd name="T101" fmla="*/ 149494691 h 136"/>
                <a:gd name="T102" fmla="*/ 0 w 112"/>
                <a:gd name="T103" fmla="*/ 174410057 h 136"/>
                <a:gd name="T104" fmla="*/ 0 w 112"/>
                <a:gd name="T105" fmla="*/ 847132423 h 136"/>
                <a:gd name="T106" fmla="*/ 554371923 w 112"/>
                <a:gd name="T107" fmla="*/ 847132423 h 136"/>
                <a:gd name="T108" fmla="*/ 697636998 w 112"/>
                <a:gd name="T109" fmla="*/ 685181297 h 136"/>
                <a:gd name="T110" fmla="*/ 697636998 w 112"/>
                <a:gd name="T111" fmla="*/ 523227675 h 136"/>
                <a:gd name="T112" fmla="*/ 647806318 w 112"/>
                <a:gd name="T113" fmla="*/ 573060902 h 136"/>
                <a:gd name="T114" fmla="*/ 647806318 w 112"/>
                <a:gd name="T115" fmla="*/ 629121099 h 1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36"/>
                <a:gd name="T176" fmla="*/ 112 w 112"/>
                <a:gd name="T177" fmla="*/ 136 h 1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7" name="Rectangle 117"/>
            <p:cNvSpPr>
              <a:spLocks noChangeArrowheads="1"/>
            </p:cNvSpPr>
            <p:nvPr>
              <p:custDataLst>
                <p:tags r:id="rId14"/>
              </p:custDataLst>
            </p:nvPr>
          </p:nvSpPr>
          <p:spPr bwMode="auto">
            <a:xfrm>
              <a:off x="8940" y="7041"/>
              <a:ext cx="234" cy="37"/>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8" name="Rectangle 118"/>
            <p:cNvSpPr>
              <a:spLocks noChangeArrowheads="1"/>
            </p:cNvSpPr>
            <p:nvPr>
              <p:custDataLst>
                <p:tags r:id="rId15"/>
              </p:custDataLst>
            </p:nvPr>
          </p:nvSpPr>
          <p:spPr bwMode="auto">
            <a:xfrm>
              <a:off x="8940" y="7126"/>
              <a:ext cx="234" cy="37"/>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9" name="Rectangle 119"/>
            <p:cNvSpPr>
              <a:spLocks noChangeArrowheads="1"/>
            </p:cNvSpPr>
            <p:nvPr>
              <p:custDataLst>
                <p:tags r:id="rId16"/>
              </p:custDataLst>
            </p:nvPr>
          </p:nvSpPr>
          <p:spPr bwMode="auto">
            <a:xfrm>
              <a:off x="8940" y="7222"/>
              <a:ext cx="234" cy="32"/>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70" name="Rectangle 120"/>
            <p:cNvSpPr>
              <a:spLocks noChangeArrowheads="1"/>
            </p:cNvSpPr>
            <p:nvPr>
              <p:custDataLst>
                <p:tags r:id="rId17"/>
              </p:custDataLst>
            </p:nvPr>
          </p:nvSpPr>
          <p:spPr bwMode="auto">
            <a:xfrm>
              <a:off x="8940" y="7312"/>
              <a:ext cx="234" cy="37"/>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grpSp>
      <p:sp>
        <p:nvSpPr>
          <p:cNvPr id="26677" name="矩形 47"/>
          <p:cNvSpPr>
            <a:spLocks noChangeArrowheads="1"/>
          </p:cNvSpPr>
          <p:nvPr/>
        </p:nvSpPr>
        <p:spPr bwMode="auto">
          <a:xfrm>
            <a:off x="1299845" y="1634490"/>
            <a:ext cx="4544695" cy="2026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40000"/>
              </a:lnSpc>
              <a:spcBef>
                <a:spcPct val="0"/>
              </a:spcBef>
              <a:buFont typeface="Arial" panose="020B0604020202020204" pitchFamily="34" charset="0"/>
              <a:buNone/>
            </a:pPr>
            <a:r>
              <a:rPr lang="zh-CN" altLang="en-US" sz="1800">
                <a:solidFill>
                  <a:schemeClr val="tx1"/>
                </a:solidFill>
                <a:latin typeface="微软雅黑" panose="020B0503020204020204" charset="-122"/>
                <a:ea typeface="微软雅黑" panose="020B0503020204020204" charset="-122"/>
                <a:cs typeface="+mn-ea"/>
                <a:sym typeface="+mn-lt"/>
              </a:rPr>
              <a:t>单纯的数据往往是枯燥且难以直观理解的。数据可视化技术的出现解决了这一难题，它能够将复杂的数据转化为直观、易懂的图表和图形，帮助我们快速洞察数据背后隐藏的信息。</a:t>
            </a:r>
            <a:endParaRPr lang="zh-CN" altLang="en-US" sz="1800">
              <a:solidFill>
                <a:schemeClr val="tx1"/>
              </a:solidFill>
              <a:latin typeface="微软雅黑" panose="020B0503020204020204" charset="-122"/>
              <a:ea typeface="微软雅黑" panose="020B0503020204020204" charset="-122"/>
              <a:cs typeface="+mn-ea"/>
              <a:sym typeface="+mn-lt"/>
            </a:endParaRPr>
          </a:p>
        </p:txBody>
      </p:sp>
      <p:sp>
        <p:nvSpPr>
          <p:cNvPr id="26678" name="矩形 106"/>
          <p:cNvSpPr>
            <a:spLocks noChangeArrowheads="1"/>
          </p:cNvSpPr>
          <p:nvPr>
            <p:custDataLst>
              <p:tags r:id="rId18"/>
            </p:custDataLst>
          </p:nvPr>
        </p:nvSpPr>
        <p:spPr bwMode="auto">
          <a:xfrm>
            <a:off x="2811145" y="5193030"/>
            <a:ext cx="2655570" cy="767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（一）数据可视化的基本方法</a:t>
            </a:r>
            <a:endParaRPr lang="zh-CN" altLang="en-US" sz="2200">
              <a:latin typeface="微软雅黑" panose="020B0503020204020204" charset="-122"/>
              <a:ea typeface="微软雅黑" panose="020B0503020204020204" charset="-122"/>
              <a:cs typeface="+mn-ea"/>
              <a:sym typeface="+mn-lt"/>
            </a:endParaRPr>
          </a:p>
        </p:txBody>
      </p:sp>
      <p:sp>
        <p:nvSpPr>
          <p:cNvPr id="26680" name="矩形 108"/>
          <p:cNvSpPr>
            <a:spLocks noChangeArrowheads="1"/>
          </p:cNvSpPr>
          <p:nvPr>
            <p:custDataLst>
              <p:tags r:id="rId19"/>
            </p:custDataLst>
          </p:nvPr>
        </p:nvSpPr>
        <p:spPr bwMode="auto">
          <a:xfrm>
            <a:off x="5728335" y="5210175"/>
            <a:ext cx="3990340" cy="767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（二）数据可视化对理解AI</a:t>
            </a:r>
            <a:endParaRPr lang="zh-CN" altLang="en-US" sz="2200">
              <a:solidFill>
                <a:schemeClr val="tx1"/>
              </a:solidFill>
              <a:latin typeface="微软雅黑" panose="020B0503020204020204" charset="-122"/>
              <a:ea typeface="微软雅黑" panose="020B0503020204020204" charset="-122"/>
              <a:cs typeface="+mn-ea"/>
              <a:sym typeface="+mn-lt"/>
            </a:endParaRPr>
          </a:p>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 处理结果的作用</a:t>
            </a:r>
            <a:endParaRPr lang="zh-CN" altLang="en-US" sz="2200">
              <a:solidFill>
                <a:schemeClr val="tx1"/>
              </a:solidFill>
              <a:latin typeface="微软雅黑" panose="020B0503020204020204" charset="-122"/>
              <a:ea typeface="微软雅黑" panose="020B0503020204020204" charset="-122"/>
              <a:cs typeface="+mn-ea"/>
              <a:sym typeface="+mn-lt"/>
            </a:endParaRPr>
          </a:p>
        </p:txBody>
      </p:sp>
      <p:sp>
        <p:nvSpPr>
          <p:cNvPr id="14" name="文本框 13"/>
          <p:cNvSpPr txBox="1"/>
          <p:nvPr/>
        </p:nvSpPr>
        <p:spPr>
          <a:xfrm>
            <a:off x="1282815" y="390453"/>
            <a:ext cx="29387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四、数据可视化</a:t>
            </a:r>
            <a:endParaRPr sz="2800" b="1" spc="300" dirty="0">
              <a:solidFill>
                <a:schemeClr val="tx1"/>
              </a:solidFill>
              <a:latin typeface="微软雅黑" panose="020B0503020204020204" charset="-122"/>
              <a:ea typeface="微软雅黑" panose="020B0503020204020204" charset="-122"/>
              <a:cs typeface="+mn-ea"/>
              <a:sym typeface="+mn-lt"/>
            </a:endParaRPr>
          </a:p>
        </p:txBody>
      </p:sp>
      <p:pic>
        <p:nvPicPr>
          <p:cNvPr id="4" name="图片 3"/>
          <p:cNvPicPr>
            <a:picLocks noChangeAspect="1"/>
          </p:cNvPicPr>
          <p:nvPr/>
        </p:nvPicPr>
        <p:blipFill>
          <a:blip r:embed="rId20"/>
          <a:srcRect b="4793"/>
          <a:stretch>
            <a:fillRect/>
          </a:stretch>
        </p:blipFill>
        <p:spPr>
          <a:xfrm>
            <a:off x="6096000" y="1503680"/>
            <a:ext cx="4923790" cy="2333625"/>
          </a:xfrm>
          <a:prstGeom prst="rect">
            <a:avLst/>
          </a:prstGeom>
        </p:spPr>
      </p:pic>
    </p:spTree>
  </p:cSld>
  <p:clrMapOvr>
    <a:masterClrMapping/>
  </p:clrMapOvr>
  <p:timing>
    <p:tnLst>
      <p:par>
        <p:cTn id="1" dur="indefinite" restart="never" nodeType="tmRoot"/>
      </p:par>
    </p:tnLst>
    <p:bldLst>
      <p:bldP spid="26633" grpId="0" bldLvl="0" animBg="1" autoUpdateAnimBg="0"/>
      <p:bldP spid="26634" grpId="0" bldLvl="0" animBg="1" autoUpdateAnimBg="0"/>
      <p:bldP spid="26635" grpId="0" bldLvl="0" animBg="1" autoUpdateAnimBg="0"/>
      <p:bldP spid="26677" grpId="0" bldLvl="0" animBg="1" autoUpdateAnimBg="0"/>
      <p:bldP spid="26678" grpId="0" bldLvl="0" autoUpdateAnimBg="0"/>
      <p:bldP spid="26680" grpId="0" bldLvl="0" autoUpdateAnimBg="0"/>
      <p:bldP spid="1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82700" y="1101090"/>
            <a:ext cx="422148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（一）数据可视化的基本方法</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矩形 8"/>
          <p:cNvSpPr/>
          <p:nvPr/>
        </p:nvSpPr>
        <p:spPr>
          <a:xfrm>
            <a:off x="5882640" y="2205990"/>
            <a:ext cx="4736465" cy="1978660"/>
          </a:xfrm>
          <a:prstGeom prst="rect">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lnSpc>
                <a:spcPct val="150000"/>
              </a:lnSpc>
            </a:pPr>
            <a:r>
              <a:rPr b="1" dirty="0">
                <a:solidFill>
                  <a:schemeClr val="tx1"/>
                </a:solidFill>
                <a:latin typeface="楷体" panose="02010609060101010101" charset="-122"/>
                <a:ea typeface="楷体" panose="02010609060101010101" charset="-122"/>
                <a:cs typeface="楷体" panose="02010609060101010101" charset="-122"/>
                <a:sym typeface="+mn-lt"/>
              </a:rPr>
              <a:t>柱状图主要用于比较不同类别数据的大小</a:t>
            </a:r>
            <a:r>
              <a:rPr lang="zh-CN" b="1" dirty="0">
                <a:solidFill>
                  <a:schemeClr val="tx1"/>
                </a:solidFill>
                <a:latin typeface="楷体" panose="02010609060101010101" charset="-122"/>
                <a:ea typeface="楷体" panose="02010609060101010101" charset="-122"/>
                <a:cs typeface="楷体" panose="02010609060101010101" charset="-122"/>
                <a:sym typeface="+mn-lt"/>
              </a:rPr>
              <a:t>。</a:t>
            </a:r>
            <a:r>
              <a:rPr b="1" dirty="0">
                <a:solidFill>
                  <a:schemeClr val="tx1"/>
                </a:solidFill>
                <a:latin typeface="楷体" panose="02010609060101010101" charset="-122"/>
                <a:ea typeface="楷体" panose="02010609060101010101" charset="-122"/>
                <a:cs typeface="楷体" panose="02010609060101010101" charset="-122"/>
                <a:sym typeface="+mn-lt"/>
              </a:rPr>
              <a:t>例如，要比较不同班级在某次考试中的数学平均分，使用柱状图就能清晰地呈现出每个班级平均分的高低差异。</a:t>
            </a:r>
            <a:endParaRPr b="1" dirty="0">
              <a:solidFill>
                <a:schemeClr val="tx1"/>
              </a:solidFill>
              <a:latin typeface="楷体" panose="02010609060101010101" charset="-122"/>
              <a:ea typeface="楷体" panose="02010609060101010101" charset="-122"/>
              <a:cs typeface="楷体" panose="02010609060101010101" charset="-122"/>
              <a:sym typeface="+mn-lt"/>
            </a:endParaRPr>
          </a:p>
        </p:txBody>
      </p:sp>
      <p:sp>
        <p:nvSpPr>
          <p:cNvPr id="11" name="Rectangle 5"/>
          <p:cNvSpPr/>
          <p:nvPr/>
        </p:nvSpPr>
        <p:spPr bwMode="auto">
          <a:xfrm>
            <a:off x="971550" y="4531995"/>
            <a:ext cx="10375265" cy="1897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制作柱状图时，我们将班级名称放置在横轴上，用来区分不同的类别；</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将平均分放在纵轴上，代表要比较的数据大小。每个班级对应一个柱子，柱子的高度直观地表示该班级的平均分数值。通过柱子高度的对比，我们可以迅速判断出各个班级数学成绩的相对水平。</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这种直观的视觉呈现方式，比单纯查看数字表格更易于理解和比较。</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3" name="文本框 2"/>
          <p:cNvSpPr txBox="1"/>
          <p:nvPr/>
        </p:nvSpPr>
        <p:spPr>
          <a:xfrm>
            <a:off x="1282815" y="390453"/>
            <a:ext cx="29387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四、数据可视化</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4" name="文本框 3"/>
          <p:cNvSpPr txBox="1"/>
          <p:nvPr/>
        </p:nvSpPr>
        <p:spPr>
          <a:xfrm>
            <a:off x="5756275" y="1193165"/>
            <a:ext cx="127000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1. 柱状图</a:t>
            </a:r>
            <a:endParaRPr lang="zh-CN" altLang="en-US" b="1">
              <a:latin typeface="微软雅黑" panose="020B0503020204020204" charset="-122"/>
              <a:ea typeface="微软雅黑" panose="020B0503020204020204" charset="-122"/>
              <a:cs typeface="微软雅黑" panose="020B0503020204020204" charset="-122"/>
            </a:endParaRPr>
          </a:p>
        </p:txBody>
      </p:sp>
      <p:pic>
        <p:nvPicPr>
          <p:cNvPr id="6" name="图片 5"/>
          <p:cNvPicPr>
            <a:picLocks noChangeAspect="1"/>
          </p:cNvPicPr>
          <p:nvPr/>
        </p:nvPicPr>
        <p:blipFill>
          <a:blip r:embed="rId1"/>
          <a:stretch>
            <a:fillRect/>
          </a:stretch>
        </p:blipFill>
        <p:spPr>
          <a:xfrm>
            <a:off x="971550" y="1859280"/>
            <a:ext cx="4795520" cy="267271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300" fill="hold"/>
                                        <p:tgtEl>
                                          <p:spTgt spid="9"/>
                                        </p:tgtEl>
                                        <p:attrNameLst>
                                          <p:attrName>ppt_w</p:attrName>
                                        </p:attrNameLst>
                                      </p:cBhvr>
                                      <p:tavLst>
                                        <p:tav tm="0">
                                          <p:val>
                                            <p:fltVal val="0"/>
                                          </p:val>
                                        </p:tav>
                                        <p:tav tm="100000">
                                          <p:val>
                                            <p:strVal val="#ppt_w"/>
                                          </p:val>
                                        </p:tav>
                                      </p:tavLst>
                                    </p:anim>
                                    <p:anim calcmode="lin" valueType="num">
                                      <p:cBhvr>
                                        <p:cTn id="8" dur="300" fill="hold"/>
                                        <p:tgtEl>
                                          <p:spTgt spid="9"/>
                                        </p:tgtEl>
                                        <p:attrNameLst>
                                          <p:attrName>ppt_h</p:attrName>
                                        </p:attrNameLst>
                                      </p:cBhvr>
                                      <p:tavLst>
                                        <p:tav tm="0">
                                          <p:val>
                                            <p:fltVal val="0"/>
                                          </p:val>
                                        </p:tav>
                                        <p:tav tm="100000">
                                          <p:val>
                                            <p:strVal val="#ppt_h"/>
                                          </p:val>
                                        </p:tav>
                                      </p:tavLst>
                                    </p:anim>
                                    <p:animEffect transition="in" filter="fade">
                                      <p:cBhvr>
                                        <p:cTn id="9" dur="300"/>
                                        <p:tgtEl>
                                          <p:spTgt spid="9"/>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bldLvl="0" animBg="1"/>
      <p:bldP spid="1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82700" y="1101090"/>
            <a:ext cx="422148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（一）数据可视化的基本方法</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矩形 8"/>
          <p:cNvSpPr/>
          <p:nvPr/>
        </p:nvSpPr>
        <p:spPr>
          <a:xfrm>
            <a:off x="5882640" y="2205990"/>
            <a:ext cx="4736465" cy="1978660"/>
          </a:xfrm>
          <a:prstGeom prst="rect">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lnSpc>
                <a:spcPct val="150000"/>
              </a:lnSpc>
            </a:pPr>
            <a:r>
              <a:rPr b="1" dirty="0">
                <a:solidFill>
                  <a:schemeClr val="tx1"/>
                </a:solidFill>
                <a:latin typeface="楷体" panose="02010609060101010101" charset="-122"/>
                <a:ea typeface="楷体" panose="02010609060101010101" charset="-122"/>
                <a:cs typeface="楷体" panose="02010609060101010101" charset="-122"/>
                <a:sym typeface="+mn-lt"/>
              </a:rPr>
              <a:t>折线图常用于展示数据随时间或其他连续变量的变化趋势</a:t>
            </a:r>
            <a:r>
              <a:rPr lang="zh-CN" b="1" dirty="0">
                <a:solidFill>
                  <a:schemeClr val="tx1"/>
                </a:solidFill>
                <a:latin typeface="楷体" panose="02010609060101010101" charset="-122"/>
                <a:ea typeface="楷体" panose="02010609060101010101" charset="-122"/>
                <a:cs typeface="楷体" panose="02010609060101010101" charset="-122"/>
                <a:sym typeface="+mn-lt"/>
              </a:rPr>
              <a:t>，比如天气温度、股票价格等。以某城市一年中每月的气温变化为例，折线图就能很好地展示其变化规律。</a:t>
            </a:r>
            <a:endParaRPr lang="zh-CN" b="1" dirty="0">
              <a:solidFill>
                <a:schemeClr val="tx1"/>
              </a:solidFill>
              <a:latin typeface="楷体" panose="02010609060101010101" charset="-122"/>
              <a:ea typeface="楷体" panose="02010609060101010101" charset="-122"/>
              <a:cs typeface="楷体" panose="02010609060101010101" charset="-122"/>
              <a:sym typeface="+mn-lt"/>
            </a:endParaRPr>
          </a:p>
        </p:txBody>
      </p:sp>
      <p:sp>
        <p:nvSpPr>
          <p:cNvPr id="11" name="Rectangle 5"/>
          <p:cNvSpPr/>
          <p:nvPr/>
        </p:nvSpPr>
        <p:spPr bwMode="auto">
          <a:xfrm>
            <a:off x="971550" y="4531995"/>
            <a:ext cx="10375265" cy="1897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以月份为横轴，因为月份是一个连续的时间变量；将气温作为纵轴，表示要观察的数据。</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将每个月对应的气温数据点在图中标记出来，再用线段依次连接这些点，形成一条折线。</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通过观察这条折线的起伏，直观地看到气温是如何随着月份的推移而升降的。</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折线图能够帮助我们清晰地把握数据的变化趋势，预测未来的发展走向。</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3" name="文本框 2"/>
          <p:cNvSpPr txBox="1"/>
          <p:nvPr/>
        </p:nvSpPr>
        <p:spPr>
          <a:xfrm>
            <a:off x="1282815" y="390453"/>
            <a:ext cx="29387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四、数据可视化</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4" name="文本框 3"/>
          <p:cNvSpPr txBox="1"/>
          <p:nvPr/>
        </p:nvSpPr>
        <p:spPr>
          <a:xfrm>
            <a:off x="5756275" y="1193165"/>
            <a:ext cx="127000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2. 折线图</a:t>
            </a:r>
            <a:endParaRPr lang="zh-CN" altLang="en-US" b="1">
              <a:latin typeface="微软雅黑" panose="020B0503020204020204" charset="-122"/>
              <a:ea typeface="微软雅黑" panose="020B0503020204020204" charset="-122"/>
              <a:cs typeface="微软雅黑" panose="020B0503020204020204" charset="-122"/>
            </a:endParaRPr>
          </a:p>
        </p:txBody>
      </p:sp>
      <p:pic>
        <p:nvPicPr>
          <p:cNvPr id="5" name="图片 4"/>
          <p:cNvPicPr>
            <a:picLocks noChangeAspect="1"/>
          </p:cNvPicPr>
          <p:nvPr/>
        </p:nvPicPr>
        <p:blipFill>
          <a:blip r:embed="rId1"/>
          <a:srcRect b="4793"/>
          <a:stretch>
            <a:fillRect/>
          </a:stretch>
        </p:blipFill>
        <p:spPr>
          <a:xfrm>
            <a:off x="958850" y="2205990"/>
            <a:ext cx="4923790" cy="208153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300" fill="hold"/>
                                        <p:tgtEl>
                                          <p:spTgt spid="9"/>
                                        </p:tgtEl>
                                        <p:attrNameLst>
                                          <p:attrName>ppt_w</p:attrName>
                                        </p:attrNameLst>
                                      </p:cBhvr>
                                      <p:tavLst>
                                        <p:tav tm="0">
                                          <p:val>
                                            <p:fltVal val="0"/>
                                          </p:val>
                                        </p:tav>
                                        <p:tav tm="100000">
                                          <p:val>
                                            <p:strVal val="#ppt_w"/>
                                          </p:val>
                                        </p:tav>
                                      </p:tavLst>
                                    </p:anim>
                                    <p:anim calcmode="lin" valueType="num">
                                      <p:cBhvr>
                                        <p:cTn id="8" dur="300" fill="hold"/>
                                        <p:tgtEl>
                                          <p:spTgt spid="9"/>
                                        </p:tgtEl>
                                        <p:attrNameLst>
                                          <p:attrName>ppt_h</p:attrName>
                                        </p:attrNameLst>
                                      </p:cBhvr>
                                      <p:tavLst>
                                        <p:tav tm="0">
                                          <p:val>
                                            <p:fltVal val="0"/>
                                          </p:val>
                                        </p:tav>
                                        <p:tav tm="100000">
                                          <p:val>
                                            <p:strVal val="#ppt_h"/>
                                          </p:val>
                                        </p:tav>
                                      </p:tavLst>
                                    </p:anim>
                                    <p:animEffect transition="in" filter="fade">
                                      <p:cBhvr>
                                        <p:cTn id="9" dur="300"/>
                                        <p:tgtEl>
                                          <p:spTgt spid="9"/>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bldLvl="0" animBg="1"/>
      <p:bldP spid="1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82700" y="1101090"/>
            <a:ext cx="422148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（一）数据可视化的基本方法</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矩形 8"/>
          <p:cNvSpPr/>
          <p:nvPr/>
        </p:nvSpPr>
        <p:spPr>
          <a:xfrm>
            <a:off x="5050155" y="2089785"/>
            <a:ext cx="5568950" cy="1978660"/>
          </a:xfrm>
          <a:prstGeom prst="rect">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lnSpc>
                <a:spcPct val="150000"/>
              </a:lnSpc>
            </a:pPr>
            <a:r>
              <a:rPr b="1" dirty="0">
                <a:solidFill>
                  <a:schemeClr val="tx1"/>
                </a:solidFill>
                <a:latin typeface="楷体" panose="02010609060101010101" charset="-122"/>
                <a:ea typeface="楷体" panose="02010609060101010101" charset="-122"/>
                <a:cs typeface="楷体" panose="02010609060101010101" charset="-122"/>
                <a:sym typeface="+mn-lt"/>
              </a:rPr>
              <a:t>饼图主要用于展示各部分数据在总体中所占的比例关系，比如，分析一个班级学生的成绩分布时，我们想知道优秀、良好、中等、及格、不及格各等级在班级总人数中所占的比例，这时饼图就能派上用场。</a:t>
            </a:r>
            <a:endParaRPr b="1" dirty="0">
              <a:solidFill>
                <a:schemeClr val="tx1"/>
              </a:solidFill>
              <a:latin typeface="楷体" panose="02010609060101010101" charset="-122"/>
              <a:ea typeface="楷体" panose="02010609060101010101" charset="-122"/>
              <a:cs typeface="楷体" panose="02010609060101010101" charset="-122"/>
              <a:sym typeface="+mn-lt"/>
            </a:endParaRPr>
          </a:p>
        </p:txBody>
      </p:sp>
      <p:sp>
        <p:nvSpPr>
          <p:cNvPr id="11" name="Rectangle 5"/>
          <p:cNvSpPr/>
          <p:nvPr/>
        </p:nvSpPr>
        <p:spPr bwMode="auto">
          <a:xfrm>
            <a:off x="4432300" y="4531995"/>
            <a:ext cx="6914515" cy="1897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制作饼图时，我们将整个圆看作一个整体，即班级的总人数。</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然后按照各成绩等级人数占总人数的比例，将圆划分成不同大小的扇形</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每个扇形代表一个成绩等级，扇形面积的大小直观反映了该等级人数在总人数中所占的比例。</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3" name="文本框 2"/>
          <p:cNvSpPr txBox="1"/>
          <p:nvPr/>
        </p:nvSpPr>
        <p:spPr>
          <a:xfrm>
            <a:off x="1282815" y="390453"/>
            <a:ext cx="29387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四、数据可视化</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4" name="文本框 3"/>
          <p:cNvSpPr txBox="1"/>
          <p:nvPr/>
        </p:nvSpPr>
        <p:spPr>
          <a:xfrm>
            <a:off x="5756275" y="1193165"/>
            <a:ext cx="127000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3. 饼图</a:t>
            </a:r>
            <a:endParaRPr lang="zh-CN" altLang="en-US" b="1">
              <a:latin typeface="微软雅黑" panose="020B0503020204020204" charset="-122"/>
              <a:ea typeface="微软雅黑" panose="020B0503020204020204" charset="-122"/>
              <a:cs typeface="微软雅黑" panose="020B0503020204020204" charset="-122"/>
            </a:endParaRPr>
          </a:p>
        </p:txBody>
      </p:sp>
      <p:pic>
        <p:nvPicPr>
          <p:cNvPr id="5" name="图片 4"/>
          <p:cNvPicPr>
            <a:picLocks noChangeAspect="1"/>
          </p:cNvPicPr>
          <p:nvPr/>
        </p:nvPicPr>
        <p:blipFill>
          <a:blip r:embed="rId1"/>
          <a:stretch>
            <a:fillRect/>
          </a:stretch>
        </p:blipFill>
        <p:spPr>
          <a:xfrm>
            <a:off x="971550" y="1750060"/>
            <a:ext cx="3461385" cy="408114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300" fill="hold"/>
                                        <p:tgtEl>
                                          <p:spTgt spid="9"/>
                                        </p:tgtEl>
                                        <p:attrNameLst>
                                          <p:attrName>ppt_w</p:attrName>
                                        </p:attrNameLst>
                                      </p:cBhvr>
                                      <p:tavLst>
                                        <p:tav tm="0">
                                          <p:val>
                                            <p:fltVal val="0"/>
                                          </p:val>
                                        </p:tav>
                                        <p:tav tm="100000">
                                          <p:val>
                                            <p:strVal val="#ppt_w"/>
                                          </p:val>
                                        </p:tav>
                                      </p:tavLst>
                                    </p:anim>
                                    <p:anim calcmode="lin" valueType="num">
                                      <p:cBhvr>
                                        <p:cTn id="8" dur="300" fill="hold"/>
                                        <p:tgtEl>
                                          <p:spTgt spid="9"/>
                                        </p:tgtEl>
                                        <p:attrNameLst>
                                          <p:attrName>ppt_h</p:attrName>
                                        </p:attrNameLst>
                                      </p:cBhvr>
                                      <p:tavLst>
                                        <p:tav tm="0">
                                          <p:val>
                                            <p:fltVal val="0"/>
                                          </p:val>
                                        </p:tav>
                                        <p:tav tm="100000">
                                          <p:val>
                                            <p:strVal val="#ppt_h"/>
                                          </p:val>
                                        </p:tav>
                                      </p:tavLst>
                                    </p:anim>
                                    <p:animEffect transition="in" filter="fade">
                                      <p:cBhvr>
                                        <p:cTn id="9" dur="300"/>
                                        <p:tgtEl>
                                          <p:spTgt spid="9"/>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bldLvl="0" animBg="1"/>
      <p:bldP spid="1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82700" y="1101090"/>
            <a:ext cx="422148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（一）数据可视化的基本方法</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矩形 8"/>
          <p:cNvSpPr/>
          <p:nvPr/>
        </p:nvSpPr>
        <p:spPr>
          <a:xfrm>
            <a:off x="6308090" y="2205990"/>
            <a:ext cx="4311015" cy="1978660"/>
          </a:xfrm>
          <a:prstGeom prst="rect">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lnSpc>
                <a:spcPct val="150000"/>
              </a:lnSpc>
            </a:pPr>
            <a:r>
              <a:rPr b="1" dirty="0">
                <a:solidFill>
                  <a:schemeClr val="tx1"/>
                </a:solidFill>
                <a:latin typeface="楷体" panose="02010609060101010101" charset="-122"/>
                <a:ea typeface="楷体" panose="02010609060101010101" charset="-122"/>
                <a:cs typeface="楷体" panose="02010609060101010101" charset="-122"/>
                <a:sym typeface="+mn-lt"/>
              </a:rPr>
              <a:t>散点图可以展示两个变量之间的关系，在研究一些变量之间是否存在某种关联时，散点图是一个很有用的工具。</a:t>
            </a:r>
            <a:endParaRPr b="1" dirty="0">
              <a:solidFill>
                <a:schemeClr val="tx1"/>
              </a:solidFill>
              <a:latin typeface="楷体" panose="02010609060101010101" charset="-122"/>
              <a:ea typeface="楷体" panose="02010609060101010101" charset="-122"/>
              <a:cs typeface="楷体" panose="02010609060101010101" charset="-122"/>
              <a:sym typeface="+mn-lt"/>
            </a:endParaRPr>
          </a:p>
        </p:txBody>
      </p:sp>
      <p:sp>
        <p:nvSpPr>
          <p:cNvPr id="11" name="Rectangle 5"/>
          <p:cNvSpPr/>
          <p:nvPr/>
        </p:nvSpPr>
        <p:spPr bwMode="auto">
          <a:xfrm>
            <a:off x="971550" y="4531995"/>
            <a:ext cx="10375265" cy="18973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我们以学习时间作为横轴，成绩作为纵轴。</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将每个学生对应的学习时间和成绩数据作为一个点，标注在图中。</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通过观察这些散点的分布情况，我们可以尝试判断两个变量之间的关系。</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8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散点图帮助我们直观地探索变量之间的潜在关系，为进一步的分析和研究提供线索。</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3" name="文本框 2"/>
          <p:cNvSpPr txBox="1"/>
          <p:nvPr/>
        </p:nvSpPr>
        <p:spPr>
          <a:xfrm>
            <a:off x="1282815" y="390453"/>
            <a:ext cx="29387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四、数据可视化</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4" name="文本框 3"/>
          <p:cNvSpPr txBox="1"/>
          <p:nvPr/>
        </p:nvSpPr>
        <p:spPr>
          <a:xfrm>
            <a:off x="5756275" y="1193165"/>
            <a:ext cx="127000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4. 散点图</a:t>
            </a:r>
            <a:endParaRPr lang="zh-CN" altLang="en-US" b="1">
              <a:latin typeface="微软雅黑" panose="020B0503020204020204" charset="-122"/>
              <a:ea typeface="微软雅黑" panose="020B0503020204020204" charset="-122"/>
              <a:cs typeface="微软雅黑" panose="020B0503020204020204" charset="-122"/>
            </a:endParaRPr>
          </a:p>
        </p:txBody>
      </p:sp>
      <p:pic>
        <p:nvPicPr>
          <p:cNvPr id="5" name="图片 4"/>
          <p:cNvPicPr>
            <a:picLocks noChangeAspect="1"/>
          </p:cNvPicPr>
          <p:nvPr/>
        </p:nvPicPr>
        <p:blipFill>
          <a:blip r:embed="rId1"/>
          <a:stretch>
            <a:fillRect/>
          </a:stretch>
        </p:blipFill>
        <p:spPr>
          <a:xfrm>
            <a:off x="970280" y="1750060"/>
            <a:ext cx="4912360" cy="269748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300" fill="hold"/>
                                        <p:tgtEl>
                                          <p:spTgt spid="9"/>
                                        </p:tgtEl>
                                        <p:attrNameLst>
                                          <p:attrName>ppt_w</p:attrName>
                                        </p:attrNameLst>
                                      </p:cBhvr>
                                      <p:tavLst>
                                        <p:tav tm="0">
                                          <p:val>
                                            <p:fltVal val="0"/>
                                          </p:val>
                                        </p:tav>
                                        <p:tav tm="100000">
                                          <p:val>
                                            <p:strVal val="#ppt_w"/>
                                          </p:val>
                                        </p:tav>
                                      </p:tavLst>
                                    </p:anim>
                                    <p:anim calcmode="lin" valueType="num">
                                      <p:cBhvr>
                                        <p:cTn id="8" dur="300" fill="hold"/>
                                        <p:tgtEl>
                                          <p:spTgt spid="9"/>
                                        </p:tgtEl>
                                        <p:attrNameLst>
                                          <p:attrName>ppt_h</p:attrName>
                                        </p:attrNameLst>
                                      </p:cBhvr>
                                      <p:tavLst>
                                        <p:tav tm="0">
                                          <p:val>
                                            <p:fltVal val="0"/>
                                          </p:val>
                                        </p:tav>
                                        <p:tav tm="100000">
                                          <p:val>
                                            <p:strVal val="#ppt_h"/>
                                          </p:val>
                                        </p:tav>
                                      </p:tavLst>
                                    </p:anim>
                                    <p:animEffect transition="in" filter="fade">
                                      <p:cBhvr>
                                        <p:cTn id="9" dur="300"/>
                                        <p:tgtEl>
                                          <p:spTgt spid="9"/>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bldLvl="0" animBg="1"/>
      <p:bldP spid="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58" name="组合 57"/>
          <p:cNvGrpSpPr/>
          <p:nvPr>
            <p:custDataLst>
              <p:tags r:id="rId2"/>
            </p:custDataLst>
          </p:nvPr>
        </p:nvGrpSpPr>
        <p:grpSpPr>
          <a:xfrm>
            <a:off x="1034415" y="1788795"/>
            <a:ext cx="2713355" cy="4415790"/>
            <a:chOff x="1629" y="2852"/>
            <a:chExt cx="4273" cy="6954"/>
          </a:xfrm>
        </p:grpSpPr>
        <p:grpSp>
          <p:nvGrpSpPr>
            <p:cNvPr id="19" name="组合 18"/>
            <p:cNvGrpSpPr/>
            <p:nvPr/>
          </p:nvGrpSpPr>
          <p:grpSpPr>
            <a:xfrm rot="0">
              <a:off x="1629" y="2852"/>
              <a:ext cx="4273" cy="6954"/>
              <a:chOff x="3075" y="2410"/>
              <a:chExt cx="3750" cy="6954"/>
            </a:xfrm>
          </p:grpSpPr>
          <p:sp>
            <p:nvSpPr>
              <p:cNvPr id="20" name="矩形 19"/>
              <p:cNvSpPr/>
              <p:nvPr>
                <p:custDataLst>
                  <p:tags r:id="rId3"/>
                </p:custDataLst>
              </p:nvPr>
            </p:nvSpPr>
            <p:spPr>
              <a:xfrm>
                <a:off x="3075" y="2410"/>
                <a:ext cx="3750" cy="6955"/>
              </a:xfrm>
              <a:prstGeom prst="rect">
                <a:avLst/>
              </a:prstGeom>
              <a:noFill/>
              <a:ln w="19050">
                <a:gradFill>
                  <a:gsLst>
                    <a:gs pos="0">
                      <a:srgbClr val="9270E3">
                        <a:alpha val="0"/>
                      </a:srgbClr>
                    </a:gs>
                    <a:gs pos="100000">
                      <a:srgbClr val="9270E3">
                        <a:alpha val="0"/>
                      </a:srgbClr>
                    </a:gs>
                    <a:gs pos="25000">
                      <a:srgbClr val="80B6F1">
                        <a:alpha val="50000"/>
                      </a:srgbClr>
                    </a:gs>
                    <a:gs pos="75000">
                      <a:srgbClr val="80B6F1">
                        <a:alpha val="50000"/>
                      </a:srgbClr>
                    </a:gs>
                    <a:gs pos="50000">
                      <a:srgbClr val="6EFCFE"/>
                    </a:gs>
                  </a:gsLst>
                  <a:lin ang="13500000" scaled="1"/>
                </a:gra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1" name="矩形 20"/>
              <p:cNvSpPr/>
              <p:nvPr>
                <p:custDataLst>
                  <p:tags r:id="rId4"/>
                </p:custDataLst>
              </p:nvPr>
            </p:nvSpPr>
            <p:spPr>
              <a:xfrm>
                <a:off x="3075" y="2410"/>
                <a:ext cx="3750" cy="6955"/>
              </a:xfrm>
              <a:prstGeom prst="rect">
                <a:avLst/>
              </a:prstGeom>
              <a:noFill/>
              <a:ln w="19050">
                <a:gradFill>
                  <a:gsLst>
                    <a:gs pos="0">
                      <a:srgbClr val="9270E3">
                        <a:alpha val="0"/>
                      </a:srgbClr>
                    </a:gs>
                    <a:gs pos="100000">
                      <a:srgbClr val="9270E3">
                        <a:alpha val="0"/>
                      </a:srgbClr>
                    </a:gs>
                    <a:gs pos="25000">
                      <a:srgbClr val="80B6F1">
                        <a:alpha val="50000"/>
                      </a:srgbClr>
                    </a:gs>
                    <a:gs pos="75000">
                      <a:srgbClr val="80B6F1">
                        <a:alpha val="50000"/>
                      </a:srgbClr>
                    </a:gs>
                    <a:gs pos="50000">
                      <a:srgbClr val="6EFCFE"/>
                    </a:gs>
                  </a:gsLst>
                  <a:lin ang="13500000" scaled="1"/>
                  <a:tileRect/>
                </a:gra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grpSp>
          <p:nvGrpSpPr>
            <p:cNvPr id="45" name="组合 44"/>
            <p:cNvGrpSpPr/>
            <p:nvPr/>
          </p:nvGrpSpPr>
          <p:grpSpPr>
            <a:xfrm>
              <a:off x="1860" y="7005"/>
              <a:ext cx="3811" cy="1777"/>
              <a:chOff x="1860" y="6959"/>
              <a:chExt cx="3811" cy="1777"/>
            </a:xfrm>
          </p:grpSpPr>
          <p:sp>
            <p:nvSpPr>
              <p:cNvPr id="43" name="文本框 42"/>
              <p:cNvSpPr txBox="1"/>
              <p:nvPr>
                <p:custDataLst>
                  <p:tags r:id="rId5"/>
                </p:custDataLst>
              </p:nvPr>
            </p:nvSpPr>
            <p:spPr>
              <a:xfrm>
                <a:off x="1912" y="6959"/>
                <a:ext cx="3706" cy="628"/>
              </a:xfrm>
              <a:prstGeom prst="rect">
                <a:avLst/>
              </a:prstGeom>
              <a:noFill/>
            </p:spPr>
            <p:txBody>
              <a:bodyPr wrap="square" rtlCol="0">
                <a:spAutoFit/>
              </a:bodyPr>
              <a:p>
                <a:pPr algn="ctr">
                  <a:buClrTx/>
                  <a:buSzTx/>
                  <a:buFontTx/>
                </a:pPr>
                <a:r>
                  <a:rPr lang="zh-CN" altLang="en-US" sz="2000">
                    <a:solidFill>
                      <a:srgbClr val="FF0000"/>
                    </a:solidFill>
                    <a:latin typeface="微软雅黑" panose="020B0503020204020204" charset="-122"/>
                    <a:ea typeface="微软雅黑" panose="020B0503020204020204" charset="-122"/>
                  </a:rPr>
                  <a:t>面积图</a:t>
                </a:r>
                <a:endParaRPr lang="zh-CN" altLang="en-US" sz="2000">
                  <a:solidFill>
                    <a:srgbClr val="FF0000"/>
                  </a:solidFill>
                  <a:latin typeface="微软雅黑" panose="020B0503020204020204" charset="-122"/>
                  <a:ea typeface="微软雅黑" panose="020B0503020204020204" charset="-122"/>
                </a:endParaRPr>
              </a:p>
            </p:txBody>
          </p:sp>
          <p:sp>
            <p:nvSpPr>
              <p:cNvPr id="44" name="文本框 43"/>
              <p:cNvSpPr txBox="1"/>
              <p:nvPr>
                <p:custDataLst>
                  <p:tags r:id="rId6"/>
                </p:custDataLst>
              </p:nvPr>
            </p:nvSpPr>
            <p:spPr>
              <a:xfrm>
                <a:off x="1860" y="7604"/>
                <a:ext cx="3811" cy="1132"/>
              </a:xfrm>
              <a:prstGeom prst="rect">
                <a:avLst/>
              </a:prstGeom>
              <a:noFill/>
            </p:spPr>
            <p:txBody>
              <a:bodyPr wrap="square" rtlCol="0">
                <a:noAutofit/>
              </a:bodyPr>
              <a:p>
                <a:pPr algn="ctr">
                  <a:lnSpc>
                    <a:spcPct val="150000"/>
                  </a:lnSpc>
                  <a:buClrTx/>
                  <a:buSzTx/>
                  <a:buFontTx/>
                </a:pPr>
                <a:r>
                  <a:rPr lang="zh-CN" altLang="en-US" sz="1600" b="1">
                    <a:solidFill>
                      <a:schemeClr val="tx1"/>
                    </a:solidFill>
                    <a:latin typeface="微软雅黑" panose="020B0503020204020204" charset="-122"/>
                    <a:ea typeface="微软雅黑" panose="020B0503020204020204" charset="-122"/>
                  </a:rPr>
                  <a:t>展示数据随时间的累计</a:t>
                </a:r>
                <a:endParaRPr lang="zh-CN" altLang="en-US" sz="1600" b="1">
                  <a:solidFill>
                    <a:schemeClr val="tx1"/>
                  </a:solidFill>
                  <a:latin typeface="微软雅黑" panose="020B0503020204020204" charset="-122"/>
                  <a:ea typeface="微软雅黑" panose="020B0503020204020204" charset="-122"/>
                </a:endParaRPr>
              </a:p>
              <a:p>
                <a:pPr algn="ctr">
                  <a:lnSpc>
                    <a:spcPct val="150000"/>
                  </a:lnSpc>
                  <a:buClrTx/>
                  <a:buSzTx/>
                  <a:buFontTx/>
                </a:pPr>
                <a:r>
                  <a:rPr lang="zh-CN" altLang="en-US" sz="1600" b="1">
                    <a:solidFill>
                      <a:schemeClr val="tx1"/>
                    </a:solidFill>
                    <a:latin typeface="微软雅黑" panose="020B0503020204020204" charset="-122"/>
                    <a:ea typeface="微软雅黑" panose="020B0503020204020204" charset="-122"/>
                  </a:rPr>
                  <a:t>变化情况</a:t>
                </a:r>
                <a:endParaRPr lang="zh-CN" altLang="en-US" sz="1600" b="1">
                  <a:solidFill>
                    <a:schemeClr val="tx1"/>
                  </a:solidFill>
                  <a:latin typeface="微软雅黑" panose="020B0503020204020204" charset="-122"/>
                  <a:ea typeface="微软雅黑" panose="020B0503020204020204" charset="-122"/>
                </a:endParaRPr>
              </a:p>
            </p:txBody>
          </p:sp>
        </p:grpSp>
      </p:grpSp>
      <p:grpSp>
        <p:nvGrpSpPr>
          <p:cNvPr id="53" name="组合 52"/>
          <p:cNvGrpSpPr/>
          <p:nvPr>
            <p:custDataLst>
              <p:tags r:id="rId7"/>
            </p:custDataLst>
          </p:nvPr>
        </p:nvGrpSpPr>
        <p:grpSpPr>
          <a:xfrm>
            <a:off x="4739005" y="1773555"/>
            <a:ext cx="2713355" cy="4415790"/>
            <a:chOff x="7463" y="2828"/>
            <a:chExt cx="4273" cy="6954"/>
          </a:xfrm>
        </p:grpSpPr>
        <p:grpSp>
          <p:nvGrpSpPr>
            <p:cNvPr id="23" name="组合 22"/>
            <p:cNvGrpSpPr/>
            <p:nvPr/>
          </p:nvGrpSpPr>
          <p:grpSpPr>
            <a:xfrm rot="0">
              <a:off x="7463" y="2828"/>
              <a:ext cx="4273" cy="6954"/>
              <a:chOff x="3075" y="2410"/>
              <a:chExt cx="3750" cy="6954"/>
            </a:xfrm>
          </p:grpSpPr>
          <p:sp>
            <p:nvSpPr>
              <p:cNvPr id="24" name="矩形 23"/>
              <p:cNvSpPr/>
              <p:nvPr>
                <p:custDataLst>
                  <p:tags r:id="rId8"/>
                </p:custDataLst>
              </p:nvPr>
            </p:nvSpPr>
            <p:spPr>
              <a:xfrm>
                <a:off x="3075" y="2410"/>
                <a:ext cx="3750" cy="6955"/>
              </a:xfrm>
              <a:prstGeom prst="rect">
                <a:avLst/>
              </a:prstGeom>
              <a:noFill/>
              <a:ln w="19050">
                <a:gradFill>
                  <a:gsLst>
                    <a:gs pos="0">
                      <a:srgbClr val="9270E3">
                        <a:alpha val="0"/>
                      </a:srgbClr>
                    </a:gs>
                    <a:gs pos="100000">
                      <a:srgbClr val="9270E3">
                        <a:alpha val="0"/>
                      </a:srgbClr>
                    </a:gs>
                    <a:gs pos="25000">
                      <a:srgbClr val="80B6F1">
                        <a:alpha val="50000"/>
                      </a:srgbClr>
                    </a:gs>
                    <a:gs pos="75000">
                      <a:srgbClr val="80B6F1">
                        <a:alpha val="50000"/>
                      </a:srgbClr>
                    </a:gs>
                    <a:gs pos="50000">
                      <a:srgbClr val="6EFCFE"/>
                    </a:gs>
                  </a:gsLst>
                  <a:lin ang="13500000" scaled="1"/>
                </a:gra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5" name="矩形 24"/>
              <p:cNvSpPr/>
              <p:nvPr>
                <p:custDataLst>
                  <p:tags r:id="rId9"/>
                </p:custDataLst>
              </p:nvPr>
            </p:nvSpPr>
            <p:spPr>
              <a:xfrm>
                <a:off x="3075" y="2410"/>
                <a:ext cx="3750" cy="6955"/>
              </a:xfrm>
              <a:prstGeom prst="rect">
                <a:avLst/>
              </a:prstGeom>
              <a:noFill/>
              <a:ln w="19050">
                <a:gradFill>
                  <a:gsLst>
                    <a:gs pos="0">
                      <a:srgbClr val="9270E3">
                        <a:alpha val="0"/>
                      </a:srgbClr>
                    </a:gs>
                    <a:gs pos="100000">
                      <a:srgbClr val="9270E3">
                        <a:alpha val="0"/>
                      </a:srgbClr>
                    </a:gs>
                    <a:gs pos="25000">
                      <a:srgbClr val="80B6F1">
                        <a:alpha val="50000"/>
                      </a:srgbClr>
                    </a:gs>
                    <a:gs pos="75000">
                      <a:srgbClr val="80B6F1">
                        <a:alpha val="50000"/>
                      </a:srgbClr>
                    </a:gs>
                    <a:gs pos="50000">
                      <a:srgbClr val="6EFCFE"/>
                    </a:gs>
                  </a:gsLst>
                  <a:lin ang="13500000" scaled="1"/>
                  <a:tileRect/>
                </a:gra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grpSp>
          <p:nvGrpSpPr>
            <p:cNvPr id="46" name="组合 45"/>
            <p:cNvGrpSpPr/>
            <p:nvPr/>
          </p:nvGrpSpPr>
          <p:grpSpPr>
            <a:xfrm>
              <a:off x="7695" y="7005"/>
              <a:ext cx="3811" cy="2315"/>
              <a:chOff x="1860" y="6959"/>
              <a:chExt cx="3811" cy="2315"/>
            </a:xfrm>
          </p:grpSpPr>
          <p:sp>
            <p:nvSpPr>
              <p:cNvPr id="47" name="文本框 46"/>
              <p:cNvSpPr txBox="1"/>
              <p:nvPr>
                <p:custDataLst>
                  <p:tags r:id="rId10"/>
                </p:custDataLst>
              </p:nvPr>
            </p:nvSpPr>
            <p:spPr>
              <a:xfrm>
                <a:off x="1912" y="6959"/>
                <a:ext cx="3706" cy="628"/>
              </a:xfrm>
              <a:prstGeom prst="rect">
                <a:avLst/>
              </a:prstGeom>
              <a:noFill/>
            </p:spPr>
            <p:txBody>
              <a:bodyPr wrap="square" rtlCol="0">
                <a:spAutoFit/>
              </a:bodyPr>
              <a:p>
                <a:pPr algn="ctr">
                  <a:buClrTx/>
                  <a:buSzTx/>
                  <a:buFontTx/>
                </a:pPr>
                <a:r>
                  <a:rPr lang="zh-CN" altLang="en-US" sz="2000">
                    <a:solidFill>
                      <a:srgbClr val="FF0000"/>
                    </a:solidFill>
                    <a:latin typeface="微软雅黑" panose="020B0503020204020204" charset="-122"/>
                    <a:ea typeface="微软雅黑" panose="020B0503020204020204" charset="-122"/>
                  </a:rPr>
                  <a:t>箱线图</a:t>
                </a:r>
                <a:endParaRPr lang="zh-CN" altLang="en-US" sz="2000">
                  <a:solidFill>
                    <a:srgbClr val="FF0000"/>
                  </a:solidFill>
                  <a:latin typeface="微软雅黑" panose="020B0503020204020204" charset="-122"/>
                  <a:ea typeface="微软雅黑" panose="020B0503020204020204" charset="-122"/>
                </a:endParaRPr>
              </a:p>
            </p:txBody>
          </p:sp>
          <p:sp>
            <p:nvSpPr>
              <p:cNvPr id="48" name="文本框 47"/>
              <p:cNvSpPr txBox="1"/>
              <p:nvPr>
                <p:custDataLst>
                  <p:tags r:id="rId11"/>
                </p:custDataLst>
              </p:nvPr>
            </p:nvSpPr>
            <p:spPr>
              <a:xfrm>
                <a:off x="1860" y="7604"/>
                <a:ext cx="3811" cy="1670"/>
              </a:xfrm>
              <a:prstGeom prst="rect">
                <a:avLst/>
              </a:prstGeom>
              <a:noFill/>
            </p:spPr>
            <p:txBody>
              <a:bodyPr wrap="square" rtlCol="0">
                <a:spAutoFit/>
              </a:bodyPr>
              <a:p>
                <a:pPr algn="ctr">
                  <a:lnSpc>
                    <a:spcPct val="150000"/>
                  </a:lnSpc>
                </a:pPr>
                <a:r>
                  <a:rPr lang="zh-CN" altLang="en-US" sz="1400">
                    <a:solidFill>
                      <a:schemeClr val="bg1"/>
                    </a:solidFill>
                    <a:latin typeface="思源黑体 CN Medium" panose="020B0600000000000000" pitchFamily="34" charset="-122"/>
                    <a:ea typeface="思源黑体 CN Medium" panose="020B0600000000000000" pitchFamily="34" charset="-122"/>
                  </a:rPr>
                  <a:t>单击此处输入你的正文，文字是您思想的提炼，根据需要可酌情增减文字。</a:t>
                </a:r>
                <a:endParaRPr lang="zh-CN" altLang="en-US" sz="1400">
                  <a:solidFill>
                    <a:schemeClr val="bg1"/>
                  </a:solidFill>
                  <a:latin typeface="思源黑体 CN Medium" panose="020B0600000000000000" pitchFamily="34" charset="-122"/>
                  <a:ea typeface="思源黑体 CN Medium" panose="020B0600000000000000" pitchFamily="34" charset="-122"/>
                </a:endParaRPr>
              </a:p>
            </p:txBody>
          </p:sp>
        </p:grpSp>
      </p:grpSp>
      <p:grpSp>
        <p:nvGrpSpPr>
          <p:cNvPr id="52" name="组合 51"/>
          <p:cNvGrpSpPr/>
          <p:nvPr>
            <p:custDataLst>
              <p:tags r:id="rId12"/>
            </p:custDataLst>
          </p:nvPr>
        </p:nvGrpSpPr>
        <p:grpSpPr>
          <a:xfrm>
            <a:off x="8443595" y="1804035"/>
            <a:ext cx="2713355" cy="4415790"/>
            <a:chOff x="13297" y="2876"/>
            <a:chExt cx="4273" cy="6954"/>
          </a:xfrm>
        </p:grpSpPr>
        <p:grpSp>
          <p:nvGrpSpPr>
            <p:cNvPr id="26" name="组合 25"/>
            <p:cNvGrpSpPr/>
            <p:nvPr/>
          </p:nvGrpSpPr>
          <p:grpSpPr>
            <a:xfrm rot="0">
              <a:off x="13297" y="2876"/>
              <a:ext cx="4273" cy="6954"/>
              <a:chOff x="3075" y="2410"/>
              <a:chExt cx="3750" cy="6954"/>
            </a:xfrm>
          </p:grpSpPr>
          <p:sp>
            <p:nvSpPr>
              <p:cNvPr id="27" name="矩形 26"/>
              <p:cNvSpPr/>
              <p:nvPr>
                <p:custDataLst>
                  <p:tags r:id="rId13"/>
                </p:custDataLst>
              </p:nvPr>
            </p:nvSpPr>
            <p:spPr>
              <a:xfrm>
                <a:off x="3075" y="2410"/>
                <a:ext cx="3750" cy="6955"/>
              </a:xfrm>
              <a:prstGeom prst="rect">
                <a:avLst/>
              </a:prstGeom>
              <a:noFill/>
              <a:ln w="19050">
                <a:gradFill>
                  <a:gsLst>
                    <a:gs pos="0">
                      <a:srgbClr val="9270E3">
                        <a:alpha val="0"/>
                      </a:srgbClr>
                    </a:gs>
                    <a:gs pos="100000">
                      <a:srgbClr val="9270E3">
                        <a:alpha val="0"/>
                      </a:srgbClr>
                    </a:gs>
                    <a:gs pos="25000">
                      <a:srgbClr val="80B6F1">
                        <a:alpha val="50000"/>
                      </a:srgbClr>
                    </a:gs>
                    <a:gs pos="75000">
                      <a:srgbClr val="80B6F1">
                        <a:alpha val="50000"/>
                      </a:srgbClr>
                    </a:gs>
                    <a:gs pos="50000">
                      <a:srgbClr val="6EFCFE"/>
                    </a:gs>
                  </a:gsLst>
                  <a:lin ang="13500000" scaled="1"/>
                </a:gra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8" name="矩形 27"/>
              <p:cNvSpPr/>
              <p:nvPr>
                <p:custDataLst>
                  <p:tags r:id="rId14"/>
                </p:custDataLst>
              </p:nvPr>
            </p:nvSpPr>
            <p:spPr>
              <a:xfrm>
                <a:off x="3075" y="2410"/>
                <a:ext cx="3750" cy="6955"/>
              </a:xfrm>
              <a:prstGeom prst="rect">
                <a:avLst/>
              </a:prstGeom>
              <a:noFill/>
              <a:ln w="19050">
                <a:gradFill>
                  <a:gsLst>
                    <a:gs pos="0">
                      <a:srgbClr val="9270E3">
                        <a:alpha val="0"/>
                      </a:srgbClr>
                    </a:gs>
                    <a:gs pos="100000">
                      <a:srgbClr val="9270E3">
                        <a:alpha val="0"/>
                      </a:srgbClr>
                    </a:gs>
                    <a:gs pos="25000">
                      <a:srgbClr val="80B6F1">
                        <a:alpha val="50000"/>
                      </a:srgbClr>
                    </a:gs>
                    <a:gs pos="75000">
                      <a:srgbClr val="80B6F1">
                        <a:alpha val="50000"/>
                      </a:srgbClr>
                    </a:gs>
                    <a:gs pos="50000">
                      <a:srgbClr val="6EFCFE"/>
                    </a:gs>
                  </a:gsLst>
                  <a:lin ang="13500000" scaled="1"/>
                  <a:tileRect/>
                </a:gra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grpSp>
          <p:nvGrpSpPr>
            <p:cNvPr id="49" name="组合 48"/>
            <p:cNvGrpSpPr/>
            <p:nvPr/>
          </p:nvGrpSpPr>
          <p:grpSpPr>
            <a:xfrm>
              <a:off x="13529" y="7005"/>
              <a:ext cx="3811" cy="2315"/>
              <a:chOff x="1860" y="6959"/>
              <a:chExt cx="3811" cy="2315"/>
            </a:xfrm>
          </p:grpSpPr>
          <p:sp>
            <p:nvSpPr>
              <p:cNvPr id="50" name="文本框 49"/>
              <p:cNvSpPr txBox="1"/>
              <p:nvPr>
                <p:custDataLst>
                  <p:tags r:id="rId15"/>
                </p:custDataLst>
              </p:nvPr>
            </p:nvSpPr>
            <p:spPr>
              <a:xfrm>
                <a:off x="1912" y="6959"/>
                <a:ext cx="3706" cy="628"/>
              </a:xfrm>
              <a:prstGeom prst="rect">
                <a:avLst/>
              </a:prstGeom>
              <a:noFill/>
            </p:spPr>
            <p:txBody>
              <a:bodyPr wrap="square" rtlCol="0">
                <a:spAutoFit/>
              </a:bodyPr>
              <a:p>
                <a:pPr algn="ctr">
                  <a:buClrTx/>
                  <a:buSzTx/>
                  <a:buFontTx/>
                </a:pPr>
                <a:r>
                  <a:rPr lang="zh-CN" altLang="en-US" sz="2000">
                    <a:solidFill>
                      <a:srgbClr val="FF0000"/>
                    </a:solidFill>
                    <a:latin typeface="微软雅黑" panose="020B0503020204020204" charset="-122"/>
                    <a:ea typeface="微软雅黑" panose="020B0503020204020204" charset="-122"/>
                  </a:rPr>
                  <a:t>热力图</a:t>
                </a:r>
                <a:endParaRPr lang="zh-CN" altLang="en-US" sz="2000">
                  <a:solidFill>
                    <a:srgbClr val="FF0000"/>
                  </a:solidFill>
                  <a:latin typeface="微软雅黑" panose="020B0503020204020204" charset="-122"/>
                  <a:ea typeface="微软雅黑" panose="020B0503020204020204" charset="-122"/>
                </a:endParaRPr>
              </a:p>
            </p:txBody>
          </p:sp>
          <p:sp>
            <p:nvSpPr>
              <p:cNvPr id="51" name="文本框 50"/>
              <p:cNvSpPr txBox="1"/>
              <p:nvPr>
                <p:custDataLst>
                  <p:tags r:id="rId16"/>
                </p:custDataLst>
              </p:nvPr>
            </p:nvSpPr>
            <p:spPr>
              <a:xfrm>
                <a:off x="1860" y="7604"/>
                <a:ext cx="3811" cy="1670"/>
              </a:xfrm>
              <a:prstGeom prst="rect">
                <a:avLst/>
              </a:prstGeom>
              <a:noFill/>
            </p:spPr>
            <p:txBody>
              <a:bodyPr wrap="square" rtlCol="0">
                <a:spAutoFit/>
              </a:bodyPr>
              <a:p>
                <a:pPr algn="ctr">
                  <a:lnSpc>
                    <a:spcPct val="150000"/>
                  </a:lnSpc>
                </a:pPr>
                <a:r>
                  <a:rPr lang="zh-CN" altLang="en-US" sz="1400">
                    <a:solidFill>
                      <a:schemeClr val="bg1"/>
                    </a:solidFill>
                    <a:latin typeface="思源黑体 CN Medium" panose="020B0600000000000000" pitchFamily="34" charset="-122"/>
                    <a:ea typeface="思源黑体 CN Medium" panose="020B0600000000000000" pitchFamily="34" charset="-122"/>
                  </a:rPr>
                  <a:t>单击此处输入你的正文，文字是您思想的提炼，根据需要可酌情增减文字。</a:t>
                </a:r>
                <a:endParaRPr lang="zh-CN" altLang="en-US" sz="1400">
                  <a:solidFill>
                    <a:schemeClr val="bg1"/>
                  </a:solidFill>
                  <a:latin typeface="思源黑体 CN Medium" panose="020B0600000000000000" pitchFamily="34" charset="-122"/>
                  <a:ea typeface="思源黑体 CN Medium" panose="020B0600000000000000" pitchFamily="34" charset="-122"/>
                </a:endParaRPr>
              </a:p>
            </p:txBody>
          </p:sp>
        </p:grpSp>
      </p:grpSp>
      <p:sp>
        <p:nvSpPr>
          <p:cNvPr id="4" name="文本框 3"/>
          <p:cNvSpPr txBox="1"/>
          <p:nvPr>
            <p:custDataLst>
              <p:tags r:id="rId17"/>
            </p:custDataLst>
          </p:nvPr>
        </p:nvSpPr>
        <p:spPr>
          <a:xfrm>
            <a:off x="4885690" y="4817110"/>
            <a:ext cx="2419985" cy="829945"/>
          </a:xfrm>
          <a:prstGeom prst="rect">
            <a:avLst/>
          </a:prstGeom>
          <a:noFill/>
        </p:spPr>
        <p:txBody>
          <a:bodyPr wrap="square" rtlCol="0">
            <a:spAutoFit/>
          </a:bodyPr>
          <a:p>
            <a:pPr algn="ctr">
              <a:lnSpc>
                <a:spcPct val="150000"/>
              </a:lnSpc>
            </a:pPr>
            <a:r>
              <a:rPr lang="zh-CN" altLang="en-US" sz="1600" b="1">
                <a:solidFill>
                  <a:schemeClr val="tx1"/>
                </a:solidFill>
                <a:latin typeface="微软雅黑" panose="020B0503020204020204" charset="-122"/>
                <a:ea typeface="微软雅黑" panose="020B0503020204020204" charset="-122"/>
              </a:rPr>
              <a:t>了解数据的分布特征</a:t>
            </a:r>
            <a:endParaRPr lang="zh-CN" altLang="en-US" sz="1600" b="1">
              <a:solidFill>
                <a:schemeClr val="tx1"/>
              </a:solidFill>
              <a:latin typeface="微软雅黑" panose="020B0503020204020204" charset="-122"/>
              <a:ea typeface="微软雅黑" panose="020B0503020204020204" charset="-122"/>
            </a:endParaRPr>
          </a:p>
          <a:p>
            <a:pPr algn="ctr">
              <a:lnSpc>
                <a:spcPct val="150000"/>
              </a:lnSpc>
            </a:pPr>
            <a:r>
              <a:rPr lang="zh-CN" altLang="en-US" sz="1600" b="1">
                <a:solidFill>
                  <a:schemeClr val="tx1"/>
                </a:solidFill>
                <a:latin typeface="微软雅黑" panose="020B0503020204020204" charset="-122"/>
                <a:ea typeface="微软雅黑" panose="020B0503020204020204" charset="-122"/>
              </a:rPr>
              <a:t>和离散程度</a:t>
            </a:r>
            <a:endParaRPr lang="zh-CN" altLang="en-US" sz="1600" b="1">
              <a:solidFill>
                <a:schemeClr val="tx1"/>
              </a:solidFill>
              <a:latin typeface="微软雅黑" panose="020B0503020204020204" charset="-122"/>
              <a:ea typeface="微软雅黑" panose="020B0503020204020204" charset="-122"/>
            </a:endParaRPr>
          </a:p>
        </p:txBody>
      </p:sp>
      <p:sp>
        <p:nvSpPr>
          <p:cNvPr id="8" name="文本框 7"/>
          <p:cNvSpPr txBox="1"/>
          <p:nvPr>
            <p:custDataLst>
              <p:tags r:id="rId18"/>
            </p:custDataLst>
          </p:nvPr>
        </p:nvSpPr>
        <p:spPr>
          <a:xfrm>
            <a:off x="8623935" y="4835525"/>
            <a:ext cx="2419985" cy="829945"/>
          </a:xfrm>
          <a:prstGeom prst="rect">
            <a:avLst/>
          </a:prstGeom>
          <a:noFill/>
        </p:spPr>
        <p:txBody>
          <a:bodyPr wrap="square" rtlCol="0">
            <a:spAutoFit/>
          </a:bodyPr>
          <a:p>
            <a:pPr algn="ctr">
              <a:lnSpc>
                <a:spcPct val="150000"/>
              </a:lnSpc>
              <a:buClrTx/>
              <a:buSzTx/>
              <a:buFontTx/>
            </a:pPr>
            <a:r>
              <a:rPr lang="zh-CN" altLang="en-US" sz="1600" b="1">
                <a:solidFill>
                  <a:schemeClr val="tx1"/>
                </a:solidFill>
                <a:latin typeface="微软雅黑" panose="020B0503020204020204" charset="-122"/>
                <a:ea typeface="微软雅黑" panose="020B0503020204020204" charset="-122"/>
              </a:rPr>
              <a:t>展示数据在二维空间上的分布密度</a:t>
            </a:r>
            <a:endParaRPr lang="zh-CN" altLang="en-US" sz="1600" b="1">
              <a:solidFill>
                <a:schemeClr val="tx1"/>
              </a:solidFill>
              <a:latin typeface="微软雅黑" panose="020B0503020204020204" charset="-122"/>
              <a:ea typeface="微软雅黑" panose="020B0503020204020204" charset="-122"/>
            </a:endParaRPr>
          </a:p>
        </p:txBody>
      </p:sp>
      <p:sp>
        <p:nvSpPr>
          <p:cNvPr id="6" name="矩形 5"/>
          <p:cNvSpPr/>
          <p:nvPr/>
        </p:nvSpPr>
        <p:spPr>
          <a:xfrm>
            <a:off x="1282700" y="1101090"/>
            <a:ext cx="422148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（一）数据可视化的基本方法</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7" name="文本框 6"/>
          <p:cNvSpPr txBox="1"/>
          <p:nvPr/>
        </p:nvSpPr>
        <p:spPr>
          <a:xfrm>
            <a:off x="1282815" y="390453"/>
            <a:ext cx="29387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四、数据可视化</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9" name="文本框 8"/>
          <p:cNvSpPr txBox="1"/>
          <p:nvPr/>
        </p:nvSpPr>
        <p:spPr>
          <a:xfrm>
            <a:off x="5756275" y="1193165"/>
            <a:ext cx="178625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其他可视化图表</a:t>
            </a:r>
            <a:endParaRPr lang="zh-CN" altLang="en-US" b="1">
              <a:latin typeface="微软雅黑" panose="020B0503020204020204" charset="-122"/>
              <a:ea typeface="微软雅黑" panose="020B0503020204020204" charset="-122"/>
              <a:cs typeface="微软雅黑" panose="020B0503020204020204" charset="-122"/>
            </a:endParaRPr>
          </a:p>
        </p:txBody>
      </p:sp>
      <p:graphicFrame>
        <p:nvGraphicFramePr>
          <p:cNvPr id="10" name="图表 1"/>
          <p:cNvGraphicFramePr/>
          <p:nvPr/>
        </p:nvGraphicFramePr>
        <p:xfrm>
          <a:off x="553085" y="1929765"/>
          <a:ext cx="3539490" cy="2012315"/>
        </p:xfrm>
        <a:graphic>
          <a:graphicData uri="http://schemas.openxmlformats.org/drawingml/2006/chart">
            <c:chart xmlns:c="http://schemas.openxmlformats.org/drawingml/2006/chart" xmlns:r="http://schemas.openxmlformats.org/officeDocument/2006/relationships" r:id="rId1"/>
          </a:graphicData>
        </a:graphic>
      </p:graphicFrame>
      <p:pic>
        <p:nvPicPr>
          <p:cNvPr id="11" name="图片 10" descr="热力图"/>
          <p:cNvPicPr>
            <a:picLocks noChangeAspect="1"/>
          </p:cNvPicPr>
          <p:nvPr/>
        </p:nvPicPr>
        <p:blipFill>
          <a:blip r:embed="rId19"/>
          <a:srcRect t="29296" b="21573"/>
          <a:stretch>
            <a:fillRect/>
          </a:stretch>
        </p:blipFill>
        <p:spPr>
          <a:xfrm>
            <a:off x="8298815" y="1929765"/>
            <a:ext cx="3072765" cy="2011680"/>
          </a:xfrm>
          <a:prstGeom prst="rect">
            <a:avLst/>
          </a:prstGeom>
        </p:spPr>
      </p:pic>
      <p:pic>
        <p:nvPicPr>
          <p:cNvPr id="12" name="图片 11" descr="箱线图"/>
          <p:cNvPicPr>
            <a:picLocks noChangeAspect="1"/>
          </p:cNvPicPr>
          <p:nvPr/>
        </p:nvPicPr>
        <p:blipFill>
          <a:blip r:embed="rId20"/>
          <a:stretch>
            <a:fillRect/>
          </a:stretch>
        </p:blipFill>
        <p:spPr>
          <a:xfrm>
            <a:off x="4433570" y="1929765"/>
            <a:ext cx="3294380" cy="2011680"/>
          </a:xfrm>
          <a:prstGeom prst="rect">
            <a:avLst/>
          </a:prstGeom>
        </p:spPr>
      </p:pic>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custDataLst>
              <p:tags r:id="rId1"/>
            </p:custDataLst>
          </p:nvPr>
        </p:nvSpPr>
        <p:spPr>
          <a:xfrm>
            <a:off x="4423728" y="5087620"/>
            <a:ext cx="6208395" cy="953135"/>
          </a:xfrm>
          <a:prstGeom prst="rect">
            <a:avLst/>
          </a:prstGeom>
          <a:noFill/>
        </p:spPr>
        <p:txBody>
          <a:bodyPr wrap="square" lIns="0" tIns="0" rIns="0" bIns="0" rtlCol="0" anchor="t" anchorCtr="0">
            <a:noAutofit/>
          </a:bodyPr>
          <a:p>
            <a:pPr lvl="0" algn="l">
              <a:lnSpc>
                <a:spcPct val="130000"/>
              </a:lnSpc>
              <a:buClrTx/>
              <a:buSzTx/>
              <a:buFontTx/>
            </a:pPr>
            <a:r>
              <a:rPr lang="zh-CN" altLang="en-US" sz="1600" dirty="0">
                <a:solidFill>
                  <a:schemeClr val="tx1">
                    <a:lumMod val="85000"/>
                    <a:lumOff val="15000"/>
                  </a:schemeClr>
                </a:solidFill>
                <a:latin typeface="楷体" panose="02010609060101010101" charset="-122"/>
                <a:ea typeface="楷体" panose="02010609060101010101" charset="-122"/>
                <a:cs typeface="+mn-ea"/>
                <a:sym typeface="+mn-ea"/>
              </a:rPr>
              <a:t>帮助我们评估AI模型的性能：根据性能指标，在出现问题时调整训练参数或改进模型结构。还能帮助我们比较不同模型的性能。</a:t>
            </a:r>
            <a:endParaRPr lang="zh-CN" altLang="en-US" sz="1600" dirty="0">
              <a:solidFill>
                <a:schemeClr val="tx1">
                  <a:lumMod val="85000"/>
                  <a:lumOff val="15000"/>
                </a:schemeClr>
              </a:solidFill>
              <a:latin typeface="楷体" panose="02010609060101010101" charset="-122"/>
              <a:ea typeface="楷体" panose="02010609060101010101" charset="-122"/>
              <a:cs typeface="+mn-ea"/>
              <a:sym typeface="+mn-ea"/>
            </a:endParaRPr>
          </a:p>
        </p:txBody>
      </p:sp>
      <p:sp>
        <p:nvSpPr>
          <p:cNvPr id="6" name="矩形 5"/>
          <p:cNvSpPr/>
          <p:nvPr>
            <p:custDataLst>
              <p:tags r:id="rId2"/>
            </p:custDataLst>
          </p:nvPr>
        </p:nvSpPr>
        <p:spPr>
          <a:xfrm>
            <a:off x="4423728" y="4486275"/>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3"/>
                </a:solidFill>
                <a:latin typeface="+mn-ea"/>
                <a:cs typeface="+mn-ea"/>
              </a:rPr>
              <a:t>辅助模型评估与优化</a:t>
            </a:r>
            <a:endParaRPr lang="zh-CN" altLang="en-US" b="1" dirty="0">
              <a:solidFill>
                <a:schemeClr val="accent3"/>
              </a:solidFill>
              <a:latin typeface="+mn-ea"/>
              <a:cs typeface="+mn-ea"/>
            </a:endParaRPr>
          </a:p>
        </p:txBody>
      </p:sp>
      <p:sp>
        <p:nvSpPr>
          <p:cNvPr id="8" name="矩形 7"/>
          <p:cNvSpPr/>
          <p:nvPr>
            <p:custDataLst>
              <p:tags r:id="rId3"/>
            </p:custDataLst>
          </p:nvPr>
        </p:nvSpPr>
        <p:spPr>
          <a:xfrm>
            <a:off x="4424045" y="1921510"/>
            <a:ext cx="6361430" cy="953135"/>
          </a:xfrm>
          <a:prstGeom prst="rect">
            <a:avLst/>
          </a:prstGeom>
          <a:noFill/>
        </p:spPr>
        <p:txBody>
          <a:bodyPr wrap="square" lIns="0" tIns="0" rIns="0" bIns="0" rtlCol="0" anchor="t" anchorCtr="0">
            <a:noAutofit/>
          </a:bodyPr>
          <a:p>
            <a:pPr>
              <a:lnSpc>
                <a:spcPct val="130000"/>
              </a:lnSpc>
              <a:spcBef>
                <a:spcPct val="0"/>
              </a:spcBef>
              <a:spcAft>
                <a:spcPct val="0"/>
              </a:spcAft>
            </a:pPr>
            <a:r>
              <a:rPr lang="zh-CN" altLang="en-US" sz="1600" dirty="0">
                <a:solidFill>
                  <a:schemeClr val="tx1">
                    <a:lumMod val="85000"/>
                    <a:lumOff val="15000"/>
                  </a:schemeClr>
                </a:solidFill>
                <a:latin typeface="楷体" panose="02010609060101010101" charset="-122"/>
                <a:ea typeface="楷体" panose="02010609060101010101" charset="-122"/>
                <a:cs typeface="+mn-ea"/>
              </a:rPr>
              <a:t>AI模型会根据客户的特征对客户进行分类，一眼看出各个群体在消费行为上的分布特点，看到不同群体之间的差异，这对于企业制定针对性的营销策略非常有帮助。</a:t>
            </a:r>
            <a:endParaRPr lang="zh-CN" altLang="en-US" sz="1600" dirty="0">
              <a:solidFill>
                <a:schemeClr val="tx1">
                  <a:lumMod val="85000"/>
                  <a:lumOff val="15000"/>
                </a:schemeClr>
              </a:solidFill>
              <a:latin typeface="楷体" panose="02010609060101010101" charset="-122"/>
              <a:ea typeface="楷体" panose="02010609060101010101" charset="-122"/>
              <a:cs typeface="+mn-ea"/>
            </a:endParaRPr>
          </a:p>
        </p:txBody>
      </p:sp>
      <p:sp>
        <p:nvSpPr>
          <p:cNvPr id="7" name="矩形 6"/>
          <p:cNvSpPr/>
          <p:nvPr>
            <p:custDataLst>
              <p:tags r:id="rId4"/>
            </p:custDataLst>
          </p:nvPr>
        </p:nvSpPr>
        <p:spPr>
          <a:xfrm>
            <a:off x="4423728" y="1317625"/>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1"/>
                </a:solidFill>
                <a:latin typeface="+mn-ea"/>
                <a:cs typeface="+mn-ea"/>
              </a:rPr>
              <a:t>在客户细分项目中的应用</a:t>
            </a:r>
            <a:endParaRPr lang="zh-CN" altLang="en-US" b="1" dirty="0">
              <a:solidFill>
                <a:schemeClr val="accent1"/>
              </a:solidFill>
              <a:latin typeface="+mn-ea"/>
              <a:cs typeface="+mn-ea"/>
            </a:endParaRPr>
          </a:p>
        </p:txBody>
      </p:sp>
      <p:sp>
        <p:nvSpPr>
          <p:cNvPr id="4" name="矩形 3"/>
          <p:cNvSpPr/>
          <p:nvPr>
            <p:custDataLst>
              <p:tags r:id="rId5"/>
            </p:custDataLst>
          </p:nvPr>
        </p:nvSpPr>
        <p:spPr>
          <a:xfrm>
            <a:off x="4423728" y="3499485"/>
            <a:ext cx="6208395" cy="953135"/>
          </a:xfrm>
          <a:prstGeom prst="rect">
            <a:avLst/>
          </a:prstGeom>
          <a:noFill/>
        </p:spPr>
        <p:txBody>
          <a:bodyPr wrap="square" lIns="0" tIns="0" rIns="0" bIns="0" rtlCol="0" anchor="t" anchorCtr="0">
            <a:noAutofit/>
          </a:bodyPr>
          <a:p>
            <a:pPr lvl="0" algn="l">
              <a:lnSpc>
                <a:spcPct val="130000"/>
              </a:lnSpc>
              <a:buClrTx/>
              <a:buSzTx/>
              <a:buFontTx/>
            </a:pPr>
            <a:r>
              <a:rPr lang="zh-CN" altLang="en-US" sz="1600" dirty="0">
                <a:solidFill>
                  <a:schemeClr val="tx1">
                    <a:lumMod val="85000"/>
                    <a:lumOff val="15000"/>
                  </a:schemeClr>
                </a:solidFill>
                <a:latin typeface="楷体" panose="02010609060101010101" charset="-122"/>
                <a:ea typeface="楷体" panose="02010609060101010101" charset="-122"/>
                <a:cs typeface="+mn-ea"/>
                <a:sym typeface="+mn-ea"/>
              </a:rPr>
              <a:t>人脸识别系统，AI模型识别出图像中的人物身份后标注出识别出的人物姓名，并改进模型，提高其识别准确率；医学图像识别有助于医生更直观地了解病情，做出准确的诊断。</a:t>
            </a:r>
            <a:endParaRPr lang="zh-CN" altLang="en-US" sz="1600" dirty="0">
              <a:solidFill>
                <a:schemeClr val="tx1">
                  <a:lumMod val="85000"/>
                  <a:lumOff val="15000"/>
                </a:schemeClr>
              </a:solidFill>
              <a:latin typeface="楷体" panose="02010609060101010101" charset="-122"/>
              <a:ea typeface="楷体" panose="02010609060101010101" charset="-122"/>
              <a:cs typeface="+mn-ea"/>
              <a:sym typeface="+mn-ea"/>
            </a:endParaRPr>
          </a:p>
        </p:txBody>
      </p:sp>
      <p:sp>
        <p:nvSpPr>
          <p:cNvPr id="11" name="矩形 10"/>
          <p:cNvSpPr/>
          <p:nvPr>
            <p:custDataLst>
              <p:tags r:id="rId6"/>
            </p:custDataLst>
          </p:nvPr>
        </p:nvSpPr>
        <p:spPr>
          <a:xfrm>
            <a:off x="4423728" y="2901950"/>
            <a:ext cx="6208393" cy="580832"/>
          </a:xfrm>
          <a:prstGeom prst="rect">
            <a:avLst/>
          </a:prstGeom>
          <a:noFill/>
        </p:spPr>
        <p:txBody>
          <a:bodyPr wrap="square" lIns="0" tIns="0" rIns="0" bIns="36000" rtlCol="0" anchor="b">
            <a:noAutofit/>
          </a:bodyPr>
          <a:p>
            <a:pPr lvl="0" algn="l">
              <a:buClrTx/>
              <a:buSzTx/>
              <a:buFontTx/>
            </a:pPr>
            <a:r>
              <a:rPr lang="en-US" altLang="zh-CN" b="1" dirty="0">
                <a:solidFill>
                  <a:schemeClr val="accent2"/>
                </a:solidFill>
                <a:latin typeface="+mn-ea"/>
                <a:cs typeface="+mn-ea"/>
                <a:sym typeface="+mn-ea"/>
              </a:rPr>
              <a:t>在图像识别任务中的应用</a:t>
            </a:r>
            <a:endParaRPr lang="en-US" altLang="zh-CN" b="1" dirty="0">
              <a:solidFill>
                <a:schemeClr val="accent2"/>
              </a:solidFill>
              <a:latin typeface="+mn-ea"/>
              <a:cs typeface="+mn-ea"/>
              <a:sym typeface="+mn-ea"/>
            </a:endParaRPr>
          </a:p>
        </p:txBody>
      </p:sp>
      <p:sp>
        <p:nvSpPr>
          <p:cNvPr id="27" name="任意多边形: 形状 26"/>
          <p:cNvSpPr/>
          <p:nvPr>
            <p:custDataLst>
              <p:tags r:id="rId7"/>
            </p:custDataLst>
          </p:nvPr>
        </p:nvSpPr>
        <p:spPr>
          <a:xfrm>
            <a:off x="376873" y="1590040"/>
            <a:ext cx="3172579" cy="4176000"/>
          </a:xfrm>
          <a:custGeom>
            <a:avLst/>
            <a:gdLst>
              <a:gd name="connsiteX0" fmla="*/ 1084579 w 3172579"/>
              <a:gd name="connsiteY0" fmla="*/ 0 h 4176000"/>
              <a:gd name="connsiteX1" fmla="*/ 3172579 w 3172579"/>
              <a:gd name="connsiteY1" fmla="*/ 2088000 h 4176000"/>
              <a:gd name="connsiteX2" fmla="*/ 1084579 w 3172579"/>
              <a:gd name="connsiteY2" fmla="*/ 4176000 h 4176000"/>
              <a:gd name="connsiteX3" fmla="*/ 89315 w 3172579"/>
              <a:gd name="connsiteY3" fmla="*/ 3923990 h 4176000"/>
              <a:gd name="connsiteX4" fmla="*/ 0 w 3172579"/>
              <a:gd name="connsiteY4" fmla="*/ 3869730 h 4176000"/>
              <a:gd name="connsiteX5" fmla="*/ 0 w 3172579"/>
              <a:gd name="connsiteY5" fmla="*/ 306270 h 4176000"/>
              <a:gd name="connsiteX6" fmla="*/ 89315 w 3172579"/>
              <a:gd name="connsiteY6" fmla="*/ 252010 h 4176000"/>
              <a:gd name="connsiteX7" fmla="*/ 1084579 w 3172579"/>
              <a:gd name="connsiteY7" fmla="*/ 0 h 41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2579" h="4176000">
                <a:moveTo>
                  <a:pt x="1084579" y="0"/>
                </a:moveTo>
                <a:cubicBezTo>
                  <a:pt x="2237750" y="0"/>
                  <a:pt x="3172579" y="934829"/>
                  <a:pt x="3172579" y="2088000"/>
                </a:cubicBezTo>
                <a:cubicBezTo>
                  <a:pt x="3172579" y="3241171"/>
                  <a:pt x="2237750" y="4176000"/>
                  <a:pt x="1084579" y="4176000"/>
                </a:cubicBezTo>
                <a:cubicBezTo>
                  <a:pt x="724213" y="4176000"/>
                  <a:pt x="385170" y="4084708"/>
                  <a:pt x="89315" y="3923990"/>
                </a:cubicBezTo>
                <a:lnTo>
                  <a:pt x="0" y="3869730"/>
                </a:lnTo>
                <a:lnTo>
                  <a:pt x="0" y="306270"/>
                </a:lnTo>
                <a:lnTo>
                  <a:pt x="89315" y="252010"/>
                </a:lnTo>
                <a:cubicBezTo>
                  <a:pt x="385170" y="91292"/>
                  <a:pt x="724213" y="0"/>
                  <a:pt x="1084579" y="0"/>
                </a:cubicBezTo>
                <a:close/>
              </a:path>
            </a:pathLst>
          </a:custGeom>
          <a:noFill/>
          <a:ln>
            <a:gradFill>
              <a:gsLst>
                <a:gs pos="100000">
                  <a:schemeClr val="tx1">
                    <a:lumMod val="50000"/>
                    <a:lumOff val="50000"/>
                    <a:alpha val="30000"/>
                  </a:schemeClr>
                </a:gs>
                <a:gs pos="15000">
                  <a:srgbClr val="FFFFFF">
                    <a:lumMod val="20000"/>
                    <a:lumOff val="80000"/>
                    <a:alpha val="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12" name="椭圆 11"/>
          <p:cNvSpPr/>
          <p:nvPr>
            <p:custDataLst>
              <p:tags r:id="rId8"/>
            </p:custDataLst>
          </p:nvPr>
        </p:nvSpPr>
        <p:spPr>
          <a:xfrm>
            <a:off x="3224213" y="3371215"/>
            <a:ext cx="607695" cy="607695"/>
          </a:xfrm>
          <a:prstGeom prst="ellipse">
            <a:avLst/>
          </a:prstGeom>
          <a:solidFill>
            <a:schemeClr val="accent2"/>
          </a:solidFill>
          <a:ln>
            <a:gradFill>
              <a:gsLst>
                <a:gs pos="37000">
                  <a:srgbClr val="FFFFFF"/>
                </a:gs>
                <a:gs pos="0">
                  <a:schemeClr val="accent2">
                    <a:lumMod val="20000"/>
                    <a:lumOff val="80000"/>
                  </a:schemeClr>
                </a:gs>
                <a:gs pos="100000">
                  <a:srgbClr val="FFFFFF"/>
                </a:gs>
                <a:gs pos="71000">
                  <a:schemeClr val="accent2">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1400" b="1">
                <a:solidFill>
                  <a:srgbClr val="FFFFFF"/>
                </a:solidFill>
                <a:latin typeface="+mn-ea"/>
                <a:cs typeface="+mn-ea"/>
                <a:sym typeface="+mn-ea"/>
              </a:rPr>
              <a:t>2</a:t>
            </a:r>
            <a:endParaRPr lang="en-US" altLang="zh-CN" sz="1400" b="1">
              <a:solidFill>
                <a:srgbClr val="FFFFFF"/>
              </a:solidFill>
              <a:latin typeface="+mn-ea"/>
              <a:cs typeface="+mn-ea"/>
              <a:sym typeface="+mn-ea"/>
            </a:endParaRPr>
          </a:p>
        </p:txBody>
      </p:sp>
      <p:sp>
        <p:nvSpPr>
          <p:cNvPr id="33" name="椭圆 32"/>
          <p:cNvSpPr/>
          <p:nvPr>
            <p:custDataLst>
              <p:tags r:id="rId9"/>
            </p:custDataLst>
          </p:nvPr>
        </p:nvSpPr>
        <p:spPr>
          <a:xfrm>
            <a:off x="2662238" y="1916430"/>
            <a:ext cx="607695" cy="607695"/>
          </a:xfrm>
          <a:prstGeom prst="ellipse">
            <a:avLst/>
          </a:prstGeom>
          <a:solidFill>
            <a:schemeClr val="accent1"/>
          </a:solidFill>
          <a:ln>
            <a:gradFill>
              <a:gsLst>
                <a:gs pos="37000">
                  <a:srgbClr val="FFFFFF"/>
                </a:gs>
                <a:gs pos="0">
                  <a:schemeClr val="accent1">
                    <a:lumMod val="20000"/>
                    <a:lumOff val="80000"/>
                  </a:schemeClr>
                </a:gs>
                <a:gs pos="100000">
                  <a:srgbClr val="FFFFFF"/>
                </a:gs>
                <a:gs pos="71000">
                  <a:schemeClr val="accent1">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tIns="45720" bIns="45720" numCol="1" spcCol="0" rtlCol="0" fromWordArt="0" anchor="ctr" anchorCtr="0" forceAA="0" compatLnSpc="1">
            <a:noAutofit/>
          </a:bodyPr>
          <a:p>
            <a:pPr lvl="0" algn="ctr">
              <a:spcBef>
                <a:spcPct val="0"/>
              </a:spcBef>
              <a:spcAft>
                <a:spcPct val="0"/>
              </a:spcAft>
              <a:buClrTx/>
              <a:buSzTx/>
              <a:buFontTx/>
            </a:pPr>
            <a:r>
              <a:rPr lang="en-US" altLang="zh-CN" sz="1400" b="1">
                <a:solidFill>
                  <a:srgbClr val="FFFFFF"/>
                </a:solidFill>
                <a:latin typeface="+mn-ea"/>
                <a:cs typeface="+mn-ea"/>
                <a:sym typeface="+mn-ea"/>
              </a:rPr>
              <a:t>1</a:t>
            </a:r>
            <a:endParaRPr lang="en-US" altLang="zh-CN" sz="1400" b="1" dirty="0">
              <a:solidFill>
                <a:srgbClr val="FFFFFF"/>
              </a:solidFill>
              <a:latin typeface="+mn-ea"/>
              <a:cs typeface="+mn-ea"/>
              <a:sym typeface="+mn-ea"/>
            </a:endParaRPr>
          </a:p>
        </p:txBody>
      </p:sp>
      <p:sp>
        <p:nvSpPr>
          <p:cNvPr id="24" name="椭圆 23"/>
          <p:cNvSpPr/>
          <p:nvPr>
            <p:custDataLst>
              <p:tags r:id="rId10"/>
            </p:custDataLst>
          </p:nvPr>
        </p:nvSpPr>
        <p:spPr>
          <a:xfrm>
            <a:off x="2662238" y="4825365"/>
            <a:ext cx="607695" cy="607695"/>
          </a:xfrm>
          <a:prstGeom prst="ellipse">
            <a:avLst/>
          </a:prstGeom>
          <a:solidFill>
            <a:schemeClr val="accent3"/>
          </a:solidFill>
          <a:ln>
            <a:gradFill>
              <a:gsLst>
                <a:gs pos="37000">
                  <a:srgbClr val="FFFFFF"/>
                </a:gs>
                <a:gs pos="0">
                  <a:schemeClr val="accent6">
                    <a:lumMod val="20000"/>
                    <a:lumOff val="80000"/>
                  </a:schemeClr>
                </a:gs>
                <a:gs pos="100000">
                  <a:srgbClr val="FFFFFF"/>
                </a:gs>
                <a:gs pos="71000">
                  <a:schemeClr val="accent3">
                    <a:lumMod val="20000"/>
                    <a:lumOff val="8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sz="1400" b="1" dirty="0">
                <a:solidFill>
                  <a:srgbClr val="FFFFFF"/>
                </a:solidFill>
                <a:latin typeface="+mn-ea"/>
                <a:cs typeface="+mn-ea"/>
                <a:sym typeface="+mn-ea"/>
              </a:rPr>
              <a:t>3</a:t>
            </a:r>
            <a:endParaRPr lang="en-US" altLang="zh-CN" sz="1400" b="1" dirty="0">
              <a:solidFill>
                <a:srgbClr val="FFFFFF"/>
              </a:solidFill>
              <a:latin typeface="+mn-ea"/>
              <a:cs typeface="+mn-ea"/>
              <a:sym typeface="+mn-ea"/>
            </a:endParaRPr>
          </a:p>
        </p:txBody>
      </p:sp>
      <p:sp>
        <p:nvSpPr>
          <p:cNvPr id="5" name="椭圆 4"/>
          <p:cNvSpPr/>
          <p:nvPr>
            <p:custDataLst>
              <p:tags r:id="rId11"/>
            </p:custDataLst>
          </p:nvPr>
        </p:nvSpPr>
        <p:spPr>
          <a:xfrm>
            <a:off x="376873" y="2587625"/>
            <a:ext cx="2169160" cy="2169160"/>
          </a:xfrm>
          <a:prstGeom prst="ellipse">
            <a:avLst/>
          </a:prstGeom>
          <a:solidFill>
            <a:schemeClr val="accent1"/>
          </a:solidFill>
          <a:ln>
            <a:gradFill>
              <a:gsLst>
                <a:gs pos="37000">
                  <a:srgbClr val="FFFFFF"/>
                </a:gs>
                <a:gs pos="0">
                  <a:schemeClr val="accent1">
                    <a:lumMod val="45000"/>
                    <a:lumOff val="55000"/>
                  </a:schemeClr>
                </a:gs>
                <a:gs pos="100000">
                  <a:srgbClr val="FFFFFF"/>
                </a:gs>
                <a:gs pos="71000">
                  <a:schemeClr val="accent1">
                    <a:lumMod val="30000"/>
                    <a:lumOff val="7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algn="ctr">
              <a:spcBef>
                <a:spcPct val="0"/>
              </a:spcBef>
              <a:spcAft>
                <a:spcPct val="0"/>
              </a:spcAft>
            </a:pPr>
            <a:r>
              <a:rPr lang="zh-CN" altLang="en-US" sz="2400" b="1" spc="150" dirty="0">
                <a:solidFill>
                  <a:srgbClr val="FFFFFF"/>
                </a:solidFill>
                <a:latin typeface="+mn-ea"/>
                <a:cs typeface="+mn-ea"/>
                <a:sym typeface="+mn-ea"/>
              </a:rPr>
              <a:t>（二）</a:t>
            </a:r>
            <a:endParaRPr lang="zh-CN" altLang="en-US" sz="2400" b="1" spc="150" dirty="0">
              <a:solidFill>
                <a:srgbClr val="FFFFFF"/>
              </a:solidFill>
              <a:latin typeface="+mn-ea"/>
              <a:cs typeface="+mn-ea"/>
              <a:sym typeface="+mn-ea"/>
            </a:endParaRPr>
          </a:p>
          <a:p>
            <a:pPr algn="ctr">
              <a:spcBef>
                <a:spcPct val="0"/>
              </a:spcBef>
              <a:spcAft>
                <a:spcPct val="0"/>
              </a:spcAft>
            </a:pPr>
            <a:r>
              <a:rPr lang="zh-CN" altLang="en-US" sz="2400" b="1" spc="150" dirty="0">
                <a:solidFill>
                  <a:srgbClr val="FFFFFF"/>
                </a:solidFill>
                <a:latin typeface="+mn-ea"/>
                <a:cs typeface="+mn-ea"/>
                <a:sym typeface="+mn-ea"/>
              </a:rPr>
              <a:t>数据可视化对理解AI 处理结果的作用</a:t>
            </a:r>
            <a:endParaRPr lang="zh-CN" altLang="en-US" sz="2400" b="1" spc="150" dirty="0">
              <a:solidFill>
                <a:srgbClr val="FFFFFF"/>
              </a:solidFill>
              <a:latin typeface="+mn-ea"/>
              <a:cs typeface="+mn-ea"/>
              <a:sym typeface="+mn-ea"/>
            </a:endParaRPr>
          </a:p>
        </p:txBody>
      </p:sp>
      <p:sp>
        <p:nvSpPr>
          <p:cNvPr id="9" name="文本框 8"/>
          <p:cNvSpPr txBox="1"/>
          <p:nvPr/>
        </p:nvSpPr>
        <p:spPr>
          <a:xfrm>
            <a:off x="1282815" y="390453"/>
            <a:ext cx="29387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四、数据可视化</a:t>
            </a:r>
            <a:endParaRPr sz="2800" b="1" spc="300" dirty="0">
              <a:solidFill>
                <a:schemeClr val="tx1"/>
              </a:solidFill>
              <a:latin typeface="微软雅黑" panose="020B0503020204020204" charset="-122"/>
              <a:ea typeface="微软雅黑" panose="020B050302020402020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17280" t="-1" r="44827" b="844"/>
          <a:stretch>
            <a:fillRect/>
          </a:stretch>
        </p:blipFill>
        <p:spPr>
          <a:xfrm>
            <a:off x="1214482" y="1936216"/>
            <a:ext cx="2323644" cy="4058184"/>
          </a:xfrm>
          <a:custGeom>
            <a:avLst/>
            <a:gdLst>
              <a:gd name="connsiteX0" fmla="*/ 387282 w 2323644"/>
              <a:gd name="connsiteY0" fmla="*/ 0 h 4058184"/>
              <a:gd name="connsiteX1" fmla="*/ 1936362 w 2323644"/>
              <a:gd name="connsiteY1" fmla="*/ 0 h 4058184"/>
              <a:gd name="connsiteX2" fmla="*/ 2323644 w 2323644"/>
              <a:gd name="connsiteY2" fmla="*/ 387282 h 4058184"/>
              <a:gd name="connsiteX3" fmla="*/ 2323644 w 2323644"/>
              <a:gd name="connsiteY3" fmla="*/ 3670902 h 4058184"/>
              <a:gd name="connsiteX4" fmla="*/ 1936362 w 2323644"/>
              <a:gd name="connsiteY4" fmla="*/ 4058184 h 4058184"/>
              <a:gd name="connsiteX5" fmla="*/ 387282 w 2323644"/>
              <a:gd name="connsiteY5" fmla="*/ 4058184 h 4058184"/>
              <a:gd name="connsiteX6" fmla="*/ 0 w 2323644"/>
              <a:gd name="connsiteY6" fmla="*/ 3670902 h 4058184"/>
              <a:gd name="connsiteX7" fmla="*/ 0 w 2323644"/>
              <a:gd name="connsiteY7" fmla="*/ 387282 h 4058184"/>
              <a:gd name="connsiteX8" fmla="*/ 387282 w 2323644"/>
              <a:gd name="connsiteY8" fmla="*/ 0 h 405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644" h="4058184">
                <a:moveTo>
                  <a:pt x="387282" y="0"/>
                </a:moveTo>
                <a:lnTo>
                  <a:pt x="1936362" y="0"/>
                </a:lnTo>
                <a:cubicBezTo>
                  <a:pt x="2150252" y="0"/>
                  <a:pt x="2323644" y="173392"/>
                  <a:pt x="2323644" y="387282"/>
                </a:cubicBezTo>
                <a:lnTo>
                  <a:pt x="2323644" y="3670902"/>
                </a:lnTo>
                <a:cubicBezTo>
                  <a:pt x="2323644" y="3884792"/>
                  <a:pt x="2150252" y="4058184"/>
                  <a:pt x="1936362" y="4058184"/>
                </a:cubicBezTo>
                <a:lnTo>
                  <a:pt x="387282" y="4058184"/>
                </a:lnTo>
                <a:cubicBezTo>
                  <a:pt x="173392" y="4058184"/>
                  <a:pt x="0" y="3884792"/>
                  <a:pt x="0" y="3670902"/>
                </a:cubicBezTo>
                <a:lnTo>
                  <a:pt x="0" y="387282"/>
                </a:lnTo>
                <a:cubicBezTo>
                  <a:pt x="0" y="173392"/>
                  <a:pt x="173392" y="0"/>
                  <a:pt x="387282" y="0"/>
                </a:cubicBezTo>
                <a:close/>
              </a:path>
            </a:pathLst>
          </a:custGeom>
        </p:spPr>
      </p:pic>
      <p:sp>
        <p:nvSpPr>
          <p:cNvPr id="3" name="矩形: 圆角 2"/>
          <p:cNvSpPr/>
          <p:nvPr>
            <p:custDataLst>
              <p:tags r:id="rId2"/>
            </p:custDataLst>
          </p:nvPr>
        </p:nvSpPr>
        <p:spPr>
          <a:xfrm>
            <a:off x="3774017" y="1936216"/>
            <a:ext cx="6975876" cy="4058184"/>
          </a:xfrm>
          <a:prstGeom prst="roundRect">
            <a:avLst>
              <a:gd name="adj" fmla="val 6347"/>
            </a:avLst>
          </a:prstGeom>
          <a:noFill/>
          <a:ln w="15875">
            <a:solidFill>
              <a:schemeClr val="accent1"/>
            </a:solidFill>
          </a:ln>
          <a:effectLst>
            <a:outerShdw blurRad="279400" dist="228600" dir="2700000" algn="tl" rotWithShape="0">
              <a:schemeClr val="accent1">
                <a:alpha val="8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lIns="239795" tIns="616585" rIns="239795" bIns="350520" rtlCol="0" anchor="ctr">
            <a:noAutofit/>
          </a:bodyPr>
          <a:lstStyle/>
          <a:p>
            <a:pPr algn="just">
              <a:lnSpc>
                <a:spcPct val="160000"/>
              </a:lnSpc>
            </a:pPr>
            <a:r>
              <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1. 当AI 翻译软件把句子翻译错了，导致重要文件出现问题，这算AI 的“错”，还是研发人员的责任？</a:t>
            </a:r>
            <a:endPar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a:p>
            <a:pPr algn="just">
              <a:lnSpc>
                <a:spcPct val="160000"/>
              </a:lnSpc>
            </a:pPr>
            <a:endPar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a:p>
            <a:pPr algn="just">
              <a:lnSpc>
                <a:spcPct val="160000"/>
              </a:lnSpc>
            </a:pPr>
            <a:r>
              <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2. 短视频平台用AI 自动给视频加滤镜，结果让有的视频画面变得很奇怪，平台应该提前检查好AI 效果，还是让用户自己接受这种结果？</a:t>
            </a:r>
            <a:endPar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sp>
        <p:nvSpPr>
          <p:cNvPr id="5" name="ïSḻíďe"/>
          <p:cNvSpPr/>
          <p:nvPr/>
        </p:nvSpPr>
        <p:spPr>
          <a:xfrm>
            <a:off x="4279664" y="1642102"/>
            <a:ext cx="2312296" cy="576000"/>
          </a:xfrm>
          <a:prstGeom prst="roundRect">
            <a:avLst>
              <a:gd name="adj" fmla="val 50000"/>
            </a:avLst>
          </a:prstGeom>
          <a:gradFill>
            <a:gsLst>
              <a:gs pos="0">
                <a:schemeClr val="accent1">
                  <a:lumMod val="60000"/>
                  <a:lumOff val="40000"/>
                </a:schemeClr>
              </a:gs>
              <a:gs pos="70000">
                <a:schemeClr val="accent1"/>
              </a:gs>
            </a:gsLst>
            <a:lin ang="2700000" scaled="0"/>
          </a:gradFill>
          <a:ln>
            <a:noFill/>
          </a:ln>
          <a:effectLst>
            <a:outerShdw blurRad="190500" dist="50800" dir="5400000" algn="ctr" rotWithShape="0">
              <a:schemeClr val="accent1">
                <a:alpha val="3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zh-CN" altLang="en-US" sz="2000" dirty="0">
                <a:solidFill>
                  <a:schemeClr val="bg1"/>
                </a:solidFill>
                <a:latin typeface="思源黑体 CN Medium" panose="020B0600000000000000" pitchFamily="34" charset="-122"/>
                <a:ea typeface="思源黑体 CN Medium" panose="020B0600000000000000" pitchFamily="34" charset="-122"/>
                <a:sym typeface="思源黑体 CN Medium" panose="020B0600000000000000" pitchFamily="34" charset="-122"/>
              </a:rPr>
              <a:t>课堂思辨</a:t>
            </a:r>
            <a:endParaRPr lang="zh-CN" altLang="en-US" sz="2000" dirty="0">
              <a:solidFill>
                <a:schemeClr val="bg1"/>
              </a:solidFill>
              <a:latin typeface="思源黑体 CN Medium" panose="020B0600000000000000" pitchFamily="34" charset="-122"/>
              <a:ea typeface="思源黑体 CN Medium" panose="020B0600000000000000" pitchFamily="34" charset="-122"/>
              <a:sym typeface="思源黑体 CN Medium" panose="020B0600000000000000" pitchFamily="34" charset="-122"/>
            </a:endParaRPr>
          </a:p>
        </p:txBody>
      </p:sp>
      <p:sp>
        <p:nvSpPr>
          <p:cNvPr id="2" name="文本框 1"/>
          <p:cNvSpPr txBox="1"/>
          <p:nvPr/>
        </p:nvSpPr>
        <p:spPr>
          <a:xfrm>
            <a:off x="1214755" y="360045"/>
            <a:ext cx="7402830" cy="681990"/>
          </a:xfrm>
          <a:prstGeom prst="rect">
            <a:avLst/>
          </a:prstGeom>
          <a:noFill/>
        </p:spPr>
        <p:txBody>
          <a:bodyPr wrap="square" rtlCol="0" anchor="t">
            <a:spAutoFit/>
          </a:bodyPr>
          <a:p>
            <a:pPr algn="just">
              <a:lnSpc>
                <a:spcPct val="120000"/>
              </a:lnSpc>
            </a:pPr>
            <a:r>
              <a:rPr lang="zh-CN"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rPr>
              <a:t>任务一</a:t>
            </a:r>
            <a:r>
              <a:rPr lang="en-US" altLang="zh-CN"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rPr>
              <a:t> </a:t>
            </a:r>
            <a:r>
              <a:rPr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rPr>
              <a:t>数据：AI成长的“营养宝库”</a:t>
            </a:r>
            <a:endParaRPr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3" grpId="0" bldLvl="0" animBg="1"/>
      <p:bldP spid="5" grpId="0" bldLvl="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直接连接符 4"/>
          <p:cNvCxnSpPr/>
          <p:nvPr/>
        </p:nvCxnSpPr>
        <p:spPr>
          <a:xfrm>
            <a:off x="1582738" y="6314350"/>
            <a:ext cx="9001125" cy="0"/>
          </a:xfrm>
          <a:prstGeom prst="line">
            <a:avLst/>
          </a:prstGeom>
          <a:ln>
            <a:solidFill>
              <a:srgbClr val="FFFFFF">
                <a:alpha val="62000"/>
              </a:srgbClr>
            </a:solidFill>
          </a:ln>
        </p:spPr>
        <p:style>
          <a:lnRef idx="1">
            <a:schemeClr val="accent1"/>
          </a:lnRef>
          <a:fillRef idx="0">
            <a:schemeClr val="accent1"/>
          </a:fillRef>
          <a:effectRef idx="0">
            <a:schemeClr val="accent1"/>
          </a:effectRef>
          <a:fontRef idx="minor">
            <a:schemeClr val="tx1"/>
          </a:fontRef>
        </p:style>
      </p:cxnSp>
      <p:sp>
        <p:nvSpPr>
          <p:cNvPr id="6" name="文本框 5"/>
          <p:cNvSpPr txBox="1"/>
          <p:nvPr/>
        </p:nvSpPr>
        <p:spPr>
          <a:xfrm>
            <a:off x="4953000" y="976329"/>
            <a:ext cx="2286000" cy="1107996"/>
          </a:xfrm>
          <a:prstGeom prst="rect">
            <a:avLst/>
          </a:prstGeom>
          <a:noFill/>
        </p:spPr>
        <p:txBody>
          <a:bodyPr wrap="square" rtlCol="0">
            <a:spAutoFit/>
          </a:bodyPr>
          <a:lstStyle/>
          <a:p>
            <a:pPr algn="ctr"/>
            <a:r>
              <a:rPr lang="zh-CN" altLang="en-US" sz="6600" dirty="0">
                <a:solidFill>
                  <a:srgbClr val="654BFF"/>
                </a:solidFill>
                <a:latin typeface="思源宋体 CN Heavy" panose="02020900000000000000" pitchFamily="18" charset="-122"/>
                <a:ea typeface="思源宋体 CN Heavy" panose="02020900000000000000" pitchFamily="18" charset="-122"/>
              </a:rPr>
              <a:t>目 录</a:t>
            </a:r>
            <a:endParaRPr lang="zh-CN" altLang="en-US" sz="6000" dirty="0">
              <a:solidFill>
                <a:srgbClr val="654BFF"/>
              </a:solidFill>
              <a:latin typeface="思源宋体 CN Heavy" panose="02020900000000000000" pitchFamily="18" charset="-122"/>
              <a:ea typeface="思源宋体 CN Heavy" panose="02020900000000000000" pitchFamily="18" charset="-122"/>
            </a:endParaRPr>
          </a:p>
        </p:txBody>
      </p:sp>
      <p:grpSp>
        <p:nvGrpSpPr>
          <p:cNvPr id="8" name="组合 7"/>
          <p:cNvGrpSpPr/>
          <p:nvPr/>
        </p:nvGrpSpPr>
        <p:grpSpPr>
          <a:xfrm>
            <a:off x="9882588" y="6216048"/>
            <a:ext cx="1600200" cy="212930"/>
            <a:chOff x="4787900" y="5892800"/>
            <a:chExt cx="3149600" cy="419100"/>
          </a:xfrm>
          <a:solidFill>
            <a:schemeClr val="bg1"/>
          </a:solidFill>
        </p:grpSpPr>
        <p:sp>
          <p:nvSpPr>
            <p:cNvPr id="9" name="箭头: V 形 8"/>
            <p:cNvSpPr/>
            <p:nvPr/>
          </p:nvSpPr>
          <p:spPr>
            <a:xfrm>
              <a:off x="4787900" y="5892800"/>
              <a:ext cx="419100" cy="419100"/>
            </a:xfrm>
            <a:prstGeom prst="chevron">
              <a:avLst/>
            </a:prstGeom>
            <a:grp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思源黑体 CN Medium" panose="020B0600000000000000" pitchFamily="34" charset="-122"/>
                <a:ea typeface="思源黑体 CN Medium" panose="020B0600000000000000" pitchFamily="34" charset="-122"/>
              </a:endParaRPr>
            </a:p>
          </p:txBody>
        </p:sp>
        <p:sp>
          <p:nvSpPr>
            <p:cNvPr id="10" name="箭头: V 形 9"/>
            <p:cNvSpPr/>
            <p:nvPr/>
          </p:nvSpPr>
          <p:spPr>
            <a:xfrm>
              <a:off x="5334000" y="5892800"/>
              <a:ext cx="419100" cy="419100"/>
            </a:xfrm>
            <a:prstGeom prst="chevron">
              <a:avLst/>
            </a:prstGeom>
            <a:grp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思源黑体 CN Medium" panose="020B0600000000000000" pitchFamily="34" charset="-122"/>
                <a:ea typeface="思源黑体 CN Medium" panose="020B0600000000000000" pitchFamily="34" charset="-122"/>
              </a:endParaRPr>
            </a:p>
          </p:txBody>
        </p:sp>
        <p:sp>
          <p:nvSpPr>
            <p:cNvPr id="11" name="箭头: V 形 10"/>
            <p:cNvSpPr/>
            <p:nvPr/>
          </p:nvSpPr>
          <p:spPr>
            <a:xfrm>
              <a:off x="5880100" y="5892800"/>
              <a:ext cx="419100" cy="419100"/>
            </a:xfrm>
            <a:prstGeom prst="chevron">
              <a:avLst/>
            </a:prstGeom>
            <a:grp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思源黑体 CN Medium" panose="020B0600000000000000" pitchFamily="34" charset="-122"/>
                <a:ea typeface="思源黑体 CN Medium" panose="020B0600000000000000" pitchFamily="34" charset="-122"/>
              </a:endParaRPr>
            </a:p>
          </p:txBody>
        </p:sp>
        <p:sp>
          <p:nvSpPr>
            <p:cNvPr id="12" name="箭头: V 形 11"/>
            <p:cNvSpPr/>
            <p:nvPr/>
          </p:nvSpPr>
          <p:spPr>
            <a:xfrm>
              <a:off x="6426200" y="5892800"/>
              <a:ext cx="419100" cy="419100"/>
            </a:xfrm>
            <a:prstGeom prst="chevron">
              <a:avLst/>
            </a:prstGeom>
            <a:grp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思源黑体 CN Medium" panose="020B0600000000000000" pitchFamily="34" charset="-122"/>
                <a:ea typeface="思源黑体 CN Medium" panose="020B0600000000000000" pitchFamily="34" charset="-122"/>
              </a:endParaRPr>
            </a:p>
          </p:txBody>
        </p:sp>
        <p:sp>
          <p:nvSpPr>
            <p:cNvPr id="13" name="箭头: V 形 12"/>
            <p:cNvSpPr/>
            <p:nvPr/>
          </p:nvSpPr>
          <p:spPr>
            <a:xfrm>
              <a:off x="6972300" y="5892800"/>
              <a:ext cx="419100" cy="419100"/>
            </a:xfrm>
            <a:prstGeom prst="chevron">
              <a:avLst/>
            </a:prstGeom>
            <a:grp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思源黑体 CN Medium" panose="020B0600000000000000" pitchFamily="34" charset="-122"/>
                <a:ea typeface="思源黑体 CN Medium" panose="020B0600000000000000" pitchFamily="34" charset="-122"/>
              </a:endParaRPr>
            </a:p>
          </p:txBody>
        </p:sp>
        <p:sp>
          <p:nvSpPr>
            <p:cNvPr id="14" name="箭头: V 形 13"/>
            <p:cNvSpPr/>
            <p:nvPr/>
          </p:nvSpPr>
          <p:spPr>
            <a:xfrm>
              <a:off x="7518400" y="5892800"/>
              <a:ext cx="419100" cy="419100"/>
            </a:xfrm>
            <a:prstGeom prst="chevron">
              <a:avLst/>
            </a:prstGeom>
            <a:grp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思源黑体 CN Medium" panose="020B0600000000000000" pitchFamily="34" charset="-122"/>
                <a:ea typeface="思源黑体 CN Medium" panose="020B0600000000000000" pitchFamily="34" charset="-122"/>
              </a:endParaRPr>
            </a:p>
          </p:txBody>
        </p:sp>
      </p:grpSp>
      <p:sp>
        <p:nvSpPr>
          <p:cNvPr id="27" name="Freeform 6"/>
          <p:cNvSpPr/>
          <p:nvPr/>
        </p:nvSpPr>
        <p:spPr bwMode="auto">
          <a:xfrm>
            <a:off x="0" y="5974883"/>
            <a:ext cx="1764890" cy="883117"/>
          </a:xfrm>
          <a:custGeom>
            <a:avLst/>
            <a:gdLst>
              <a:gd name="T0" fmla="*/ 0 w 553"/>
              <a:gd name="T1" fmla="*/ 277 h 277"/>
              <a:gd name="T2" fmla="*/ 276 w 553"/>
              <a:gd name="T3" fmla="*/ 0 h 277"/>
              <a:gd name="T4" fmla="*/ 553 w 553"/>
              <a:gd name="T5" fmla="*/ 277 h 277"/>
            </a:gdLst>
            <a:ahLst/>
            <a:cxnLst>
              <a:cxn ang="0">
                <a:pos x="T0" y="T1"/>
              </a:cxn>
              <a:cxn ang="0">
                <a:pos x="T2" y="T3"/>
              </a:cxn>
              <a:cxn ang="0">
                <a:pos x="T4" y="T5"/>
              </a:cxn>
            </a:cxnLst>
            <a:rect l="0" t="0" r="r" b="b"/>
            <a:pathLst>
              <a:path w="553" h="277">
                <a:moveTo>
                  <a:pt x="0" y="277"/>
                </a:moveTo>
                <a:cubicBezTo>
                  <a:pt x="0" y="124"/>
                  <a:pt x="124" y="0"/>
                  <a:pt x="276" y="0"/>
                </a:cubicBezTo>
                <a:cubicBezTo>
                  <a:pt x="429" y="0"/>
                  <a:pt x="553" y="124"/>
                  <a:pt x="553" y="277"/>
                </a:cubicBezTo>
              </a:path>
            </a:pathLst>
          </a:custGeom>
          <a:solidFill>
            <a:srgbClr val="654BFF"/>
          </a:solidFill>
          <a:ln>
            <a:noFill/>
          </a:ln>
          <a:effectLst>
            <a:outerShdw blurRad="190500" dist="50800" dir="5400000" algn="ctr" rotWithShape="0">
              <a:schemeClr val="accent1">
                <a:alpha val="3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bg1"/>
              </a:solidFill>
              <a:latin typeface="思源黑体 CN Medium" panose="020B0600000000000000" pitchFamily="34" charset="-122"/>
              <a:ea typeface="思源黑体 CN Medium" panose="020B0600000000000000" pitchFamily="34" charset="-122"/>
            </a:endParaRPr>
          </a:p>
        </p:txBody>
      </p:sp>
      <p:sp>
        <p:nvSpPr>
          <p:cNvPr id="28" name="任意多边形: 形状 27"/>
          <p:cNvSpPr/>
          <p:nvPr/>
        </p:nvSpPr>
        <p:spPr>
          <a:xfrm rot="5400000">
            <a:off x="10436170" y="-98480"/>
            <a:ext cx="1657350" cy="1854310"/>
          </a:xfrm>
          <a:custGeom>
            <a:avLst/>
            <a:gdLst>
              <a:gd name="connsiteX0" fmla="*/ 0 w 1750772"/>
              <a:gd name="connsiteY0" fmla="*/ 0 h 1958834"/>
              <a:gd name="connsiteX1" fmla="*/ 1750772 w 1750772"/>
              <a:gd name="connsiteY1" fmla="*/ 0 h 1958834"/>
              <a:gd name="connsiteX2" fmla="*/ 1742797 w 1750772"/>
              <a:gd name="connsiteY2" fmla="*/ 166251 h 1958834"/>
              <a:gd name="connsiteX3" fmla="*/ 120992 w 1750772"/>
              <a:gd name="connsiteY3" fmla="*/ 1951812 h 1958834"/>
              <a:gd name="connsiteX4" fmla="*/ 0 w 1750772"/>
              <a:gd name="connsiteY4" fmla="*/ 1958834 h 1958834"/>
              <a:gd name="connsiteX5" fmla="*/ 0 w 1750772"/>
              <a:gd name="connsiteY5" fmla="*/ 0 h 195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0772" h="1958834">
                <a:moveTo>
                  <a:pt x="0" y="0"/>
                </a:moveTo>
                <a:lnTo>
                  <a:pt x="1750772" y="0"/>
                </a:lnTo>
                <a:lnTo>
                  <a:pt x="1742797" y="166251"/>
                </a:lnTo>
                <a:cubicBezTo>
                  <a:pt x="1652151" y="1106985"/>
                  <a:pt x="944845" y="1856110"/>
                  <a:pt x="120992" y="1951812"/>
                </a:cubicBezTo>
                <a:lnTo>
                  <a:pt x="0" y="1958834"/>
                </a:lnTo>
                <a:lnTo>
                  <a:pt x="0" y="0"/>
                </a:lnTo>
                <a:close/>
              </a:path>
            </a:pathLst>
          </a:custGeom>
          <a:solidFill>
            <a:srgbClr val="654BFF"/>
          </a:solidFill>
          <a:ln>
            <a:noFill/>
          </a:ln>
          <a:effectLst>
            <a:outerShdw blurRad="190500" dist="50800" dir="5400000" algn="ctr" rotWithShape="0">
              <a:schemeClr val="accent1">
                <a:alpha val="3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bg1"/>
              </a:solidFill>
              <a:latin typeface="思源黑体 CN Medium" panose="020B0600000000000000" pitchFamily="34" charset="-122"/>
              <a:ea typeface="思源黑体 CN Medium" panose="020B0600000000000000" pitchFamily="34" charset="-122"/>
            </a:endParaRPr>
          </a:p>
        </p:txBody>
      </p:sp>
      <p:sp>
        <p:nvSpPr>
          <p:cNvPr id="25" name="椭圆 24"/>
          <p:cNvSpPr/>
          <p:nvPr>
            <p:custDataLst>
              <p:tags r:id="rId1"/>
            </p:custDataLst>
          </p:nvPr>
        </p:nvSpPr>
        <p:spPr>
          <a:xfrm>
            <a:off x="1776730" y="2424430"/>
            <a:ext cx="683895" cy="683895"/>
          </a:xfrm>
          <a:prstGeom prst="ellipse">
            <a:avLst/>
          </a:prstGeom>
          <a:solidFill>
            <a:srgbClr val="654BFF"/>
          </a:solidFill>
          <a:ln>
            <a:noFill/>
          </a:ln>
          <a:effectLst>
            <a:outerShdw blurRad="304800" dist="215900" dir="5400000" sx="92000" sy="92000" algn="t" rotWithShape="0">
              <a:schemeClr val="accent1">
                <a:alpha val="2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72000" numCol="1" spcCol="0" rtlCol="0" fromWordArt="0" anchor="ctr" anchorCtr="0" forceAA="0" compatLnSpc="1">
            <a:noAutofit/>
          </a:bodyPr>
          <a:lstStyle/>
          <a:p>
            <a:pPr algn="ctr">
              <a:lnSpc>
                <a:spcPct val="125000"/>
              </a:lnSpc>
              <a:spcBef>
                <a:spcPts val="100"/>
              </a:spcBef>
              <a:spcAft>
                <a:spcPts val="100"/>
              </a:spcAft>
            </a:pPr>
            <a:r>
              <a:rPr lang="en-US" altLang="zh-CN" sz="2400" dirty="0">
                <a:solidFill>
                  <a:schemeClr val="bg1"/>
                </a:solidFill>
                <a:latin typeface="思源黑体 CN Medium" panose="020B0600000000000000" pitchFamily="34" charset="-122"/>
                <a:ea typeface="思源黑体 CN Medium" panose="020B0600000000000000" pitchFamily="34" charset="-122"/>
              </a:rPr>
              <a:t>01</a:t>
            </a:r>
            <a:endParaRPr lang="zh-CN" altLang="en-US" sz="2400" dirty="0">
              <a:solidFill>
                <a:schemeClr val="bg1"/>
              </a:solidFill>
              <a:latin typeface="思源黑体 CN Medium" panose="020B0600000000000000" pitchFamily="34" charset="-122"/>
              <a:ea typeface="思源黑体 CN Medium" panose="020B0600000000000000" pitchFamily="34" charset="-122"/>
            </a:endParaRPr>
          </a:p>
        </p:txBody>
      </p:sp>
      <p:sp>
        <p:nvSpPr>
          <p:cNvPr id="26" name="文本框 25"/>
          <p:cNvSpPr txBox="1"/>
          <p:nvPr>
            <p:custDataLst>
              <p:tags r:id="rId2"/>
            </p:custDataLst>
          </p:nvPr>
        </p:nvSpPr>
        <p:spPr>
          <a:xfrm>
            <a:off x="2585720" y="2466340"/>
            <a:ext cx="6207125" cy="583565"/>
          </a:xfrm>
          <a:prstGeom prst="rect">
            <a:avLst/>
          </a:prstGeom>
          <a:noFill/>
          <a:ln>
            <a:noFill/>
          </a:ln>
        </p:spPr>
        <p:txBody>
          <a:bodyPr wrap="square" rtlCol="0">
            <a:spAutoFit/>
          </a:bodyPr>
          <a:lstStyle/>
          <a:p>
            <a:pPr algn="dist"/>
            <a:r>
              <a:rPr sz="320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数据：AI成长的“营养宝库”</a:t>
            </a:r>
            <a:endParaRPr sz="320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30" name="矩形: 圆角 29"/>
          <p:cNvSpPr/>
          <p:nvPr/>
        </p:nvSpPr>
        <p:spPr>
          <a:xfrm>
            <a:off x="1666875" y="4387850"/>
            <a:ext cx="7893050" cy="791845"/>
          </a:xfrm>
          <a:prstGeom prst="roundRect">
            <a:avLst>
              <a:gd name="adj" fmla="val 50000"/>
            </a:avLst>
          </a:prstGeom>
          <a:noFill/>
          <a:ln>
            <a:noFill/>
          </a:ln>
          <a:effectLst>
            <a:outerShdw blurRad="254000" dist="50800" dir="5400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lnSpc>
                <a:spcPct val="125000"/>
              </a:lnSpc>
              <a:spcBef>
                <a:spcPts val="100"/>
              </a:spcBef>
              <a:spcAft>
                <a:spcPts val="100"/>
              </a:spcAft>
            </a:pPr>
            <a:endParaRPr lang="zh-CN" altLang="en-US" dirty="0">
              <a:solidFill>
                <a:schemeClr val="bg1"/>
              </a:solidFill>
              <a:latin typeface="思源黑体 CN Medium" panose="020B0600000000000000" pitchFamily="34" charset="-122"/>
              <a:ea typeface="思源黑体 CN Medium" panose="020B0600000000000000" pitchFamily="34" charset="-122"/>
            </a:endParaRPr>
          </a:p>
        </p:txBody>
      </p:sp>
      <p:sp>
        <p:nvSpPr>
          <p:cNvPr id="31" name="椭圆 30"/>
          <p:cNvSpPr/>
          <p:nvPr>
            <p:custDataLst>
              <p:tags r:id="rId3"/>
            </p:custDataLst>
          </p:nvPr>
        </p:nvSpPr>
        <p:spPr>
          <a:xfrm>
            <a:off x="1776730" y="3433445"/>
            <a:ext cx="683895" cy="683895"/>
          </a:xfrm>
          <a:prstGeom prst="ellipse">
            <a:avLst/>
          </a:prstGeom>
          <a:solidFill>
            <a:srgbClr val="654BFF"/>
          </a:solidFill>
          <a:ln>
            <a:noFill/>
          </a:ln>
          <a:effectLst>
            <a:outerShdw blurRad="304800" dist="215900" dir="5400000" sx="92000" sy="92000" algn="t" rotWithShape="0">
              <a:schemeClr val="accent1">
                <a:alpha val="2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72000" numCol="1" spcCol="0" rtlCol="0" fromWordArt="0" anchor="ctr" anchorCtr="0" forceAA="0" compatLnSpc="1">
            <a:noAutofit/>
          </a:bodyPr>
          <a:lstStyle/>
          <a:p>
            <a:pPr algn="ctr">
              <a:lnSpc>
                <a:spcPct val="125000"/>
              </a:lnSpc>
              <a:spcBef>
                <a:spcPts val="100"/>
              </a:spcBef>
              <a:spcAft>
                <a:spcPts val="100"/>
              </a:spcAft>
            </a:pPr>
            <a:r>
              <a:rPr lang="en-US" altLang="zh-CN" sz="2400" dirty="0">
                <a:solidFill>
                  <a:schemeClr val="bg1"/>
                </a:solidFill>
                <a:latin typeface="思源黑体 CN Medium" panose="020B0600000000000000" pitchFamily="34" charset="-122"/>
                <a:ea typeface="思源黑体 CN Medium" panose="020B0600000000000000" pitchFamily="34" charset="-122"/>
              </a:rPr>
              <a:t>02</a:t>
            </a:r>
            <a:endParaRPr lang="zh-CN" altLang="en-US" sz="2400" dirty="0">
              <a:solidFill>
                <a:schemeClr val="bg1"/>
              </a:solidFill>
              <a:latin typeface="思源黑体 CN Medium" panose="020B0600000000000000" pitchFamily="34" charset="-122"/>
              <a:ea typeface="思源黑体 CN Medium" panose="020B0600000000000000" pitchFamily="34" charset="-122"/>
            </a:endParaRPr>
          </a:p>
        </p:txBody>
      </p:sp>
      <p:sp>
        <p:nvSpPr>
          <p:cNvPr id="32" name="文本框 31"/>
          <p:cNvSpPr txBox="1"/>
          <p:nvPr>
            <p:custDataLst>
              <p:tags r:id="rId4"/>
            </p:custDataLst>
          </p:nvPr>
        </p:nvSpPr>
        <p:spPr>
          <a:xfrm>
            <a:off x="2585720" y="3533775"/>
            <a:ext cx="6974840" cy="583565"/>
          </a:xfrm>
          <a:prstGeom prst="rect">
            <a:avLst/>
          </a:prstGeom>
          <a:noFill/>
          <a:ln>
            <a:noFill/>
          </a:ln>
        </p:spPr>
        <p:txBody>
          <a:bodyPr wrap="square" rtlCol="0">
            <a:spAutoFit/>
          </a:bodyPr>
          <a:lstStyle/>
          <a:p>
            <a:r>
              <a:rPr sz="320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算法：AI思考的“神奇公式”</a:t>
            </a:r>
            <a:endParaRPr sz="320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4" name="椭圆 3"/>
          <p:cNvSpPr/>
          <p:nvPr>
            <p:custDataLst>
              <p:tags r:id="rId5"/>
            </p:custDataLst>
          </p:nvPr>
        </p:nvSpPr>
        <p:spPr>
          <a:xfrm>
            <a:off x="1776730" y="4422140"/>
            <a:ext cx="683895" cy="683895"/>
          </a:xfrm>
          <a:prstGeom prst="ellipse">
            <a:avLst/>
          </a:prstGeom>
          <a:solidFill>
            <a:srgbClr val="654BFF"/>
          </a:solidFill>
          <a:ln>
            <a:noFill/>
          </a:ln>
          <a:effectLst>
            <a:outerShdw blurRad="304800" dist="215900" dir="5400000" sx="92000" sy="92000" algn="t" rotWithShape="0">
              <a:schemeClr val="accent1">
                <a:alpha val="2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72000" numCol="1" spcCol="0" rtlCol="0" fromWordArt="0" anchor="ctr" anchorCtr="0" forceAA="0" compatLnSpc="1">
            <a:noAutofit/>
          </a:bodyPr>
          <a:lstStyle/>
          <a:p>
            <a:pPr algn="ctr">
              <a:lnSpc>
                <a:spcPct val="125000"/>
              </a:lnSpc>
              <a:spcBef>
                <a:spcPts val="100"/>
              </a:spcBef>
              <a:spcAft>
                <a:spcPts val="100"/>
              </a:spcAft>
            </a:pPr>
            <a:r>
              <a:rPr lang="en-US" altLang="zh-CN" sz="2400">
                <a:solidFill>
                  <a:schemeClr val="bg1"/>
                </a:solidFill>
                <a:latin typeface="思源黑体 CN Medium" panose="020B0600000000000000" pitchFamily="34" charset="-122"/>
                <a:ea typeface="思源黑体 CN Medium" panose="020B0600000000000000" pitchFamily="34" charset="-122"/>
              </a:rPr>
              <a:t>03</a:t>
            </a:r>
            <a:endParaRPr lang="zh-CN" altLang="en-US" sz="2400" dirty="0">
              <a:solidFill>
                <a:schemeClr val="bg1"/>
              </a:solidFill>
              <a:latin typeface="思源黑体 CN Medium" panose="020B0600000000000000" pitchFamily="34" charset="-122"/>
              <a:ea typeface="思源黑体 CN Medium" panose="020B0600000000000000" pitchFamily="34" charset="-122"/>
            </a:endParaRPr>
          </a:p>
        </p:txBody>
      </p:sp>
      <p:sp>
        <p:nvSpPr>
          <p:cNvPr id="15" name="文本框 14"/>
          <p:cNvSpPr txBox="1"/>
          <p:nvPr>
            <p:custDataLst>
              <p:tags r:id="rId6"/>
            </p:custDataLst>
          </p:nvPr>
        </p:nvSpPr>
        <p:spPr>
          <a:xfrm>
            <a:off x="2585720" y="4522470"/>
            <a:ext cx="6727825" cy="583565"/>
          </a:xfrm>
          <a:prstGeom prst="rect">
            <a:avLst/>
          </a:prstGeom>
          <a:noFill/>
          <a:ln>
            <a:noFill/>
          </a:ln>
        </p:spPr>
        <p:txBody>
          <a:bodyPr wrap="square" rtlCol="0">
            <a:spAutoFit/>
          </a:bodyPr>
          <a:lstStyle/>
          <a:p>
            <a:r>
              <a:rPr sz="320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实战演练，典型技术应用大赏</a:t>
            </a:r>
            <a:endParaRPr sz="320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任意多边形: 形状 24"/>
          <p:cNvSpPr/>
          <p:nvPr/>
        </p:nvSpPr>
        <p:spPr>
          <a:xfrm>
            <a:off x="3988884" y="955048"/>
            <a:ext cx="8203116" cy="5902953"/>
          </a:xfrm>
          <a:custGeom>
            <a:avLst/>
            <a:gdLst>
              <a:gd name="connsiteX0" fmla="*/ 8203116 w 8203116"/>
              <a:gd name="connsiteY0" fmla="*/ 0 h 5902953"/>
              <a:gd name="connsiteX1" fmla="*/ 8203116 w 8203116"/>
              <a:gd name="connsiteY1" fmla="*/ 4833868 h 5902953"/>
              <a:gd name="connsiteX2" fmla="*/ 8015296 w 8203116"/>
              <a:gd name="connsiteY2" fmla="*/ 4922189 h 5902953"/>
              <a:gd name="connsiteX3" fmla="*/ 6488570 w 8203116"/>
              <a:gd name="connsiteY3" fmla="*/ 5846778 h 5902953"/>
              <a:gd name="connsiteX4" fmla="*/ 6414869 w 8203116"/>
              <a:gd name="connsiteY4" fmla="*/ 5902953 h 5902953"/>
              <a:gd name="connsiteX5" fmla="*/ 0 w 8203116"/>
              <a:gd name="connsiteY5" fmla="*/ 5902953 h 5902953"/>
              <a:gd name="connsiteX6" fmla="*/ 248154 w 8203116"/>
              <a:gd name="connsiteY6" fmla="*/ 5861600 h 5902953"/>
              <a:gd name="connsiteX7" fmla="*/ 8098201 w 8203116"/>
              <a:gd name="connsiteY7" fmla="*/ 220464 h 590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3116" h="5902953">
                <a:moveTo>
                  <a:pt x="8203116" y="0"/>
                </a:moveTo>
                <a:lnTo>
                  <a:pt x="8203116" y="4833868"/>
                </a:lnTo>
                <a:lnTo>
                  <a:pt x="8015296" y="4922189"/>
                </a:lnTo>
                <a:cubicBezTo>
                  <a:pt x="7476893" y="5192817"/>
                  <a:pt x="6966381" y="5502444"/>
                  <a:pt x="6488570" y="5846778"/>
                </a:cubicBezTo>
                <a:lnTo>
                  <a:pt x="6414869" y="5902953"/>
                </a:lnTo>
                <a:lnTo>
                  <a:pt x="0" y="5902953"/>
                </a:lnTo>
                <a:lnTo>
                  <a:pt x="248154" y="5861600"/>
                </a:lnTo>
                <a:cubicBezTo>
                  <a:pt x="3761305" y="5209715"/>
                  <a:pt x="6664833" y="3073311"/>
                  <a:pt x="8098201" y="220464"/>
                </a:cubicBezTo>
                <a:close/>
              </a:path>
            </a:pathLst>
          </a:custGeom>
          <a:solidFill>
            <a:srgbClr val="654BFF"/>
          </a:solidFill>
          <a:ln>
            <a:noFill/>
          </a:ln>
          <a:effectLst>
            <a:outerShdw blurRad="190500" dist="50800" dir="5400000" algn="ctr" rotWithShape="0">
              <a:schemeClr val="accent1">
                <a:alpha val="3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思源黑体 CN Medium" panose="020B0600000000000000" pitchFamily="34" charset="-122"/>
              <a:ea typeface="思源黑体 CN Medium" panose="020B0600000000000000" pitchFamily="34" charset="-122"/>
            </a:endParaRPr>
          </a:p>
        </p:txBody>
      </p:sp>
      <p:sp>
        <p:nvSpPr>
          <p:cNvPr id="14" name="任意多边形: 形状 13"/>
          <p:cNvSpPr/>
          <p:nvPr/>
        </p:nvSpPr>
        <p:spPr>
          <a:xfrm rot="5400000">
            <a:off x="6430540" y="286991"/>
            <a:ext cx="450193" cy="926770"/>
          </a:xfrm>
          <a:custGeom>
            <a:avLst/>
            <a:gdLst>
              <a:gd name="connsiteX0" fmla="*/ 452944 w 477264"/>
              <a:gd name="connsiteY0" fmla="*/ 933858 h 982498"/>
              <a:gd name="connsiteX1" fmla="*/ 477264 w 477264"/>
              <a:gd name="connsiteY1" fmla="*/ 958178 h 982498"/>
              <a:gd name="connsiteX2" fmla="*/ 452944 w 477264"/>
              <a:gd name="connsiteY2" fmla="*/ 982498 h 982498"/>
              <a:gd name="connsiteX3" fmla="*/ 428624 w 477264"/>
              <a:gd name="connsiteY3" fmla="*/ 958178 h 982498"/>
              <a:gd name="connsiteX4" fmla="*/ 452944 w 477264"/>
              <a:gd name="connsiteY4" fmla="*/ 933858 h 982498"/>
              <a:gd name="connsiteX5" fmla="*/ 345788 w 477264"/>
              <a:gd name="connsiteY5" fmla="*/ 933858 h 982498"/>
              <a:gd name="connsiteX6" fmla="*/ 370108 w 477264"/>
              <a:gd name="connsiteY6" fmla="*/ 958178 h 982498"/>
              <a:gd name="connsiteX7" fmla="*/ 345788 w 477264"/>
              <a:gd name="connsiteY7" fmla="*/ 982498 h 982498"/>
              <a:gd name="connsiteX8" fmla="*/ 321468 w 477264"/>
              <a:gd name="connsiteY8" fmla="*/ 958178 h 982498"/>
              <a:gd name="connsiteX9" fmla="*/ 345788 w 477264"/>
              <a:gd name="connsiteY9" fmla="*/ 933858 h 982498"/>
              <a:gd name="connsiteX10" fmla="*/ 238632 w 477264"/>
              <a:gd name="connsiteY10" fmla="*/ 933858 h 982498"/>
              <a:gd name="connsiteX11" fmla="*/ 262952 w 477264"/>
              <a:gd name="connsiteY11" fmla="*/ 958178 h 982498"/>
              <a:gd name="connsiteX12" fmla="*/ 238632 w 477264"/>
              <a:gd name="connsiteY12" fmla="*/ 982498 h 982498"/>
              <a:gd name="connsiteX13" fmla="*/ 214312 w 477264"/>
              <a:gd name="connsiteY13" fmla="*/ 958178 h 982498"/>
              <a:gd name="connsiteX14" fmla="*/ 238632 w 477264"/>
              <a:gd name="connsiteY14" fmla="*/ 933858 h 982498"/>
              <a:gd name="connsiteX15" fmla="*/ 131476 w 477264"/>
              <a:gd name="connsiteY15" fmla="*/ 933858 h 982498"/>
              <a:gd name="connsiteX16" fmla="*/ 155796 w 477264"/>
              <a:gd name="connsiteY16" fmla="*/ 958178 h 982498"/>
              <a:gd name="connsiteX17" fmla="*/ 131476 w 477264"/>
              <a:gd name="connsiteY17" fmla="*/ 982498 h 982498"/>
              <a:gd name="connsiteX18" fmla="*/ 107156 w 477264"/>
              <a:gd name="connsiteY18" fmla="*/ 958178 h 982498"/>
              <a:gd name="connsiteX19" fmla="*/ 131476 w 477264"/>
              <a:gd name="connsiteY19" fmla="*/ 933858 h 982498"/>
              <a:gd name="connsiteX20" fmla="*/ 24320 w 477264"/>
              <a:gd name="connsiteY20" fmla="*/ 933858 h 982498"/>
              <a:gd name="connsiteX21" fmla="*/ 48640 w 477264"/>
              <a:gd name="connsiteY21" fmla="*/ 958178 h 982498"/>
              <a:gd name="connsiteX22" fmla="*/ 24320 w 477264"/>
              <a:gd name="connsiteY22" fmla="*/ 982498 h 982498"/>
              <a:gd name="connsiteX23" fmla="*/ 0 w 477264"/>
              <a:gd name="connsiteY23" fmla="*/ 958178 h 982498"/>
              <a:gd name="connsiteX24" fmla="*/ 24320 w 477264"/>
              <a:gd name="connsiteY24" fmla="*/ 933858 h 982498"/>
              <a:gd name="connsiteX25" fmla="*/ 452944 w 477264"/>
              <a:gd name="connsiteY25" fmla="*/ 778215 h 982498"/>
              <a:gd name="connsiteX26" fmla="*/ 477264 w 477264"/>
              <a:gd name="connsiteY26" fmla="*/ 802535 h 982498"/>
              <a:gd name="connsiteX27" fmla="*/ 452944 w 477264"/>
              <a:gd name="connsiteY27" fmla="*/ 826855 h 982498"/>
              <a:gd name="connsiteX28" fmla="*/ 428624 w 477264"/>
              <a:gd name="connsiteY28" fmla="*/ 802535 h 982498"/>
              <a:gd name="connsiteX29" fmla="*/ 452944 w 477264"/>
              <a:gd name="connsiteY29" fmla="*/ 778215 h 982498"/>
              <a:gd name="connsiteX30" fmla="*/ 345788 w 477264"/>
              <a:gd name="connsiteY30" fmla="*/ 778215 h 982498"/>
              <a:gd name="connsiteX31" fmla="*/ 370108 w 477264"/>
              <a:gd name="connsiteY31" fmla="*/ 802535 h 982498"/>
              <a:gd name="connsiteX32" fmla="*/ 345788 w 477264"/>
              <a:gd name="connsiteY32" fmla="*/ 826855 h 982498"/>
              <a:gd name="connsiteX33" fmla="*/ 321468 w 477264"/>
              <a:gd name="connsiteY33" fmla="*/ 802535 h 982498"/>
              <a:gd name="connsiteX34" fmla="*/ 345788 w 477264"/>
              <a:gd name="connsiteY34" fmla="*/ 778215 h 982498"/>
              <a:gd name="connsiteX35" fmla="*/ 238632 w 477264"/>
              <a:gd name="connsiteY35" fmla="*/ 778215 h 982498"/>
              <a:gd name="connsiteX36" fmla="*/ 262952 w 477264"/>
              <a:gd name="connsiteY36" fmla="*/ 802535 h 982498"/>
              <a:gd name="connsiteX37" fmla="*/ 238632 w 477264"/>
              <a:gd name="connsiteY37" fmla="*/ 826855 h 982498"/>
              <a:gd name="connsiteX38" fmla="*/ 214312 w 477264"/>
              <a:gd name="connsiteY38" fmla="*/ 802535 h 982498"/>
              <a:gd name="connsiteX39" fmla="*/ 238632 w 477264"/>
              <a:gd name="connsiteY39" fmla="*/ 778215 h 982498"/>
              <a:gd name="connsiteX40" fmla="*/ 131476 w 477264"/>
              <a:gd name="connsiteY40" fmla="*/ 778215 h 982498"/>
              <a:gd name="connsiteX41" fmla="*/ 155796 w 477264"/>
              <a:gd name="connsiteY41" fmla="*/ 802535 h 982498"/>
              <a:gd name="connsiteX42" fmla="*/ 131476 w 477264"/>
              <a:gd name="connsiteY42" fmla="*/ 826855 h 982498"/>
              <a:gd name="connsiteX43" fmla="*/ 107156 w 477264"/>
              <a:gd name="connsiteY43" fmla="*/ 802535 h 982498"/>
              <a:gd name="connsiteX44" fmla="*/ 131476 w 477264"/>
              <a:gd name="connsiteY44" fmla="*/ 778215 h 982498"/>
              <a:gd name="connsiteX45" fmla="*/ 24320 w 477264"/>
              <a:gd name="connsiteY45" fmla="*/ 778215 h 982498"/>
              <a:gd name="connsiteX46" fmla="*/ 48640 w 477264"/>
              <a:gd name="connsiteY46" fmla="*/ 802535 h 982498"/>
              <a:gd name="connsiteX47" fmla="*/ 24320 w 477264"/>
              <a:gd name="connsiteY47" fmla="*/ 826855 h 982498"/>
              <a:gd name="connsiteX48" fmla="*/ 0 w 477264"/>
              <a:gd name="connsiteY48" fmla="*/ 802535 h 982498"/>
              <a:gd name="connsiteX49" fmla="*/ 24320 w 477264"/>
              <a:gd name="connsiteY49" fmla="*/ 778215 h 982498"/>
              <a:gd name="connsiteX50" fmla="*/ 452944 w 477264"/>
              <a:gd name="connsiteY50" fmla="*/ 622572 h 982498"/>
              <a:gd name="connsiteX51" fmla="*/ 477264 w 477264"/>
              <a:gd name="connsiteY51" fmla="*/ 646892 h 982498"/>
              <a:gd name="connsiteX52" fmla="*/ 452944 w 477264"/>
              <a:gd name="connsiteY52" fmla="*/ 671212 h 982498"/>
              <a:gd name="connsiteX53" fmla="*/ 428624 w 477264"/>
              <a:gd name="connsiteY53" fmla="*/ 646892 h 982498"/>
              <a:gd name="connsiteX54" fmla="*/ 452944 w 477264"/>
              <a:gd name="connsiteY54" fmla="*/ 622572 h 982498"/>
              <a:gd name="connsiteX55" fmla="*/ 345788 w 477264"/>
              <a:gd name="connsiteY55" fmla="*/ 622572 h 982498"/>
              <a:gd name="connsiteX56" fmla="*/ 370108 w 477264"/>
              <a:gd name="connsiteY56" fmla="*/ 646892 h 982498"/>
              <a:gd name="connsiteX57" fmla="*/ 345788 w 477264"/>
              <a:gd name="connsiteY57" fmla="*/ 671212 h 982498"/>
              <a:gd name="connsiteX58" fmla="*/ 321468 w 477264"/>
              <a:gd name="connsiteY58" fmla="*/ 646892 h 982498"/>
              <a:gd name="connsiteX59" fmla="*/ 345788 w 477264"/>
              <a:gd name="connsiteY59" fmla="*/ 622572 h 982498"/>
              <a:gd name="connsiteX60" fmla="*/ 238632 w 477264"/>
              <a:gd name="connsiteY60" fmla="*/ 622572 h 982498"/>
              <a:gd name="connsiteX61" fmla="*/ 262952 w 477264"/>
              <a:gd name="connsiteY61" fmla="*/ 646892 h 982498"/>
              <a:gd name="connsiteX62" fmla="*/ 238632 w 477264"/>
              <a:gd name="connsiteY62" fmla="*/ 671212 h 982498"/>
              <a:gd name="connsiteX63" fmla="*/ 214312 w 477264"/>
              <a:gd name="connsiteY63" fmla="*/ 646892 h 982498"/>
              <a:gd name="connsiteX64" fmla="*/ 238632 w 477264"/>
              <a:gd name="connsiteY64" fmla="*/ 622572 h 982498"/>
              <a:gd name="connsiteX65" fmla="*/ 131476 w 477264"/>
              <a:gd name="connsiteY65" fmla="*/ 622572 h 982498"/>
              <a:gd name="connsiteX66" fmla="*/ 155796 w 477264"/>
              <a:gd name="connsiteY66" fmla="*/ 646892 h 982498"/>
              <a:gd name="connsiteX67" fmla="*/ 131476 w 477264"/>
              <a:gd name="connsiteY67" fmla="*/ 671212 h 982498"/>
              <a:gd name="connsiteX68" fmla="*/ 107156 w 477264"/>
              <a:gd name="connsiteY68" fmla="*/ 646892 h 982498"/>
              <a:gd name="connsiteX69" fmla="*/ 131476 w 477264"/>
              <a:gd name="connsiteY69" fmla="*/ 622572 h 982498"/>
              <a:gd name="connsiteX70" fmla="*/ 24320 w 477264"/>
              <a:gd name="connsiteY70" fmla="*/ 622572 h 982498"/>
              <a:gd name="connsiteX71" fmla="*/ 48640 w 477264"/>
              <a:gd name="connsiteY71" fmla="*/ 646892 h 982498"/>
              <a:gd name="connsiteX72" fmla="*/ 24320 w 477264"/>
              <a:gd name="connsiteY72" fmla="*/ 671212 h 982498"/>
              <a:gd name="connsiteX73" fmla="*/ 0 w 477264"/>
              <a:gd name="connsiteY73" fmla="*/ 646892 h 982498"/>
              <a:gd name="connsiteX74" fmla="*/ 24320 w 477264"/>
              <a:gd name="connsiteY74" fmla="*/ 622572 h 982498"/>
              <a:gd name="connsiteX75" fmla="*/ 24320 w 477264"/>
              <a:gd name="connsiteY75" fmla="*/ 466929 h 982498"/>
              <a:gd name="connsiteX76" fmla="*/ 48640 w 477264"/>
              <a:gd name="connsiteY76" fmla="*/ 491249 h 982498"/>
              <a:gd name="connsiteX77" fmla="*/ 24320 w 477264"/>
              <a:gd name="connsiteY77" fmla="*/ 515569 h 982498"/>
              <a:gd name="connsiteX78" fmla="*/ 0 w 477264"/>
              <a:gd name="connsiteY78" fmla="*/ 491249 h 982498"/>
              <a:gd name="connsiteX79" fmla="*/ 24320 w 477264"/>
              <a:gd name="connsiteY79" fmla="*/ 466929 h 982498"/>
              <a:gd name="connsiteX80" fmla="*/ 131476 w 477264"/>
              <a:gd name="connsiteY80" fmla="*/ 466929 h 982498"/>
              <a:gd name="connsiteX81" fmla="*/ 155796 w 477264"/>
              <a:gd name="connsiteY81" fmla="*/ 491249 h 982498"/>
              <a:gd name="connsiteX82" fmla="*/ 131476 w 477264"/>
              <a:gd name="connsiteY82" fmla="*/ 515569 h 982498"/>
              <a:gd name="connsiteX83" fmla="*/ 107156 w 477264"/>
              <a:gd name="connsiteY83" fmla="*/ 491249 h 982498"/>
              <a:gd name="connsiteX84" fmla="*/ 131476 w 477264"/>
              <a:gd name="connsiteY84" fmla="*/ 466929 h 982498"/>
              <a:gd name="connsiteX85" fmla="*/ 238632 w 477264"/>
              <a:gd name="connsiteY85" fmla="*/ 466929 h 982498"/>
              <a:gd name="connsiteX86" fmla="*/ 262952 w 477264"/>
              <a:gd name="connsiteY86" fmla="*/ 491249 h 982498"/>
              <a:gd name="connsiteX87" fmla="*/ 238632 w 477264"/>
              <a:gd name="connsiteY87" fmla="*/ 515569 h 982498"/>
              <a:gd name="connsiteX88" fmla="*/ 214312 w 477264"/>
              <a:gd name="connsiteY88" fmla="*/ 491249 h 982498"/>
              <a:gd name="connsiteX89" fmla="*/ 238632 w 477264"/>
              <a:gd name="connsiteY89" fmla="*/ 466929 h 982498"/>
              <a:gd name="connsiteX90" fmla="*/ 345788 w 477264"/>
              <a:gd name="connsiteY90" fmla="*/ 466929 h 982498"/>
              <a:gd name="connsiteX91" fmla="*/ 370108 w 477264"/>
              <a:gd name="connsiteY91" fmla="*/ 491249 h 982498"/>
              <a:gd name="connsiteX92" fmla="*/ 345788 w 477264"/>
              <a:gd name="connsiteY92" fmla="*/ 515569 h 982498"/>
              <a:gd name="connsiteX93" fmla="*/ 321468 w 477264"/>
              <a:gd name="connsiteY93" fmla="*/ 491249 h 982498"/>
              <a:gd name="connsiteX94" fmla="*/ 345788 w 477264"/>
              <a:gd name="connsiteY94" fmla="*/ 466929 h 982498"/>
              <a:gd name="connsiteX95" fmla="*/ 452944 w 477264"/>
              <a:gd name="connsiteY95" fmla="*/ 466929 h 982498"/>
              <a:gd name="connsiteX96" fmla="*/ 477264 w 477264"/>
              <a:gd name="connsiteY96" fmla="*/ 491249 h 982498"/>
              <a:gd name="connsiteX97" fmla="*/ 452944 w 477264"/>
              <a:gd name="connsiteY97" fmla="*/ 515569 h 982498"/>
              <a:gd name="connsiteX98" fmla="*/ 428624 w 477264"/>
              <a:gd name="connsiteY98" fmla="*/ 491249 h 982498"/>
              <a:gd name="connsiteX99" fmla="*/ 452944 w 477264"/>
              <a:gd name="connsiteY99" fmla="*/ 466929 h 982498"/>
              <a:gd name="connsiteX100" fmla="*/ 24320 w 477264"/>
              <a:gd name="connsiteY100" fmla="*/ 311287 h 982498"/>
              <a:gd name="connsiteX101" fmla="*/ 48640 w 477264"/>
              <a:gd name="connsiteY101" fmla="*/ 335607 h 982498"/>
              <a:gd name="connsiteX102" fmla="*/ 24320 w 477264"/>
              <a:gd name="connsiteY102" fmla="*/ 359926 h 982498"/>
              <a:gd name="connsiteX103" fmla="*/ 0 w 477264"/>
              <a:gd name="connsiteY103" fmla="*/ 335607 h 982498"/>
              <a:gd name="connsiteX104" fmla="*/ 24320 w 477264"/>
              <a:gd name="connsiteY104" fmla="*/ 311287 h 982498"/>
              <a:gd name="connsiteX105" fmla="*/ 131476 w 477264"/>
              <a:gd name="connsiteY105" fmla="*/ 311286 h 982498"/>
              <a:gd name="connsiteX106" fmla="*/ 155796 w 477264"/>
              <a:gd name="connsiteY106" fmla="*/ 335606 h 982498"/>
              <a:gd name="connsiteX107" fmla="*/ 131476 w 477264"/>
              <a:gd name="connsiteY107" fmla="*/ 359926 h 982498"/>
              <a:gd name="connsiteX108" fmla="*/ 107156 w 477264"/>
              <a:gd name="connsiteY108" fmla="*/ 335606 h 982498"/>
              <a:gd name="connsiteX109" fmla="*/ 131476 w 477264"/>
              <a:gd name="connsiteY109" fmla="*/ 311286 h 982498"/>
              <a:gd name="connsiteX110" fmla="*/ 238632 w 477264"/>
              <a:gd name="connsiteY110" fmla="*/ 311286 h 982498"/>
              <a:gd name="connsiteX111" fmla="*/ 262952 w 477264"/>
              <a:gd name="connsiteY111" fmla="*/ 335606 h 982498"/>
              <a:gd name="connsiteX112" fmla="*/ 238632 w 477264"/>
              <a:gd name="connsiteY112" fmla="*/ 359926 h 982498"/>
              <a:gd name="connsiteX113" fmla="*/ 214312 w 477264"/>
              <a:gd name="connsiteY113" fmla="*/ 335606 h 982498"/>
              <a:gd name="connsiteX114" fmla="*/ 238632 w 477264"/>
              <a:gd name="connsiteY114" fmla="*/ 311286 h 982498"/>
              <a:gd name="connsiteX115" fmla="*/ 345788 w 477264"/>
              <a:gd name="connsiteY115" fmla="*/ 311286 h 982498"/>
              <a:gd name="connsiteX116" fmla="*/ 370108 w 477264"/>
              <a:gd name="connsiteY116" fmla="*/ 335606 h 982498"/>
              <a:gd name="connsiteX117" fmla="*/ 345788 w 477264"/>
              <a:gd name="connsiteY117" fmla="*/ 359926 h 982498"/>
              <a:gd name="connsiteX118" fmla="*/ 321468 w 477264"/>
              <a:gd name="connsiteY118" fmla="*/ 335606 h 982498"/>
              <a:gd name="connsiteX119" fmla="*/ 345788 w 477264"/>
              <a:gd name="connsiteY119" fmla="*/ 311286 h 982498"/>
              <a:gd name="connsiteX120" fmla="*/ 452944 w 477264"/>
              <a:gd name="connsiteY120" fmla="*/ 311286 h 982498"/>
              <a:gd name="connsiteX121" fmla="*/ 477264 w 477264"/>
              <a:gd name="connsiteY121" fmla="*/ 335606 h 982498"/>
              <a:gd name="connsiteX122" fmla="*/ 452944 w 477264"/>
              <a:gd name="connsiteY122" fmla="*/ 359926 h 982498"/>
              <a:gd name="connsiteX123" fmla="*/ 428624 w 477264"/>
              <a:gd name="connsiteY123" fmla="*/ 335606 h 982498"/>
              <a:gd name="connsiteX124" fmla="*/ 452944 w 477264"/>
              <a:gd name="connsiteY124" fmla="*/ 311286 h 982498"/>
              <a:gd name="connsiteX125" fmla="*/ 24320 w 477264"/>
              <a:gd name="connsiteY125" fmla="*/ 155643 h 982498"/>
              <a:gd name="connsiteX126" fmla="*/ 48640 w 477264"/>
              <a:gd name="connsiteY126" fmla="*/ 179963 h 982498"/>
              <a:gd name="connsiteX127" fmla="*/ 24320 w 477264"/>
              <a:gd name="connsiteY127" fmla="*/ 204283 h 982498"/>
              <a:gd name="connsiteX128" fmla="*/ 0 w 477264"/>
              <a:gd name="connsiteY128" fmla="*/ 179963 h 982498"/>
              <a:gd name="connsiteX129" fmla="*/ 24320 w 477264"/>
              <a:gd name="connsiteY129" fmla="*/ 155643 h 982498"/>
              <a:gd name="connsiteX130" fmla="*/ 131476 w 477264"/>
              <a:gd name="connsiteY130" fmla="*/ 155643 h 982498"/>
              <a:gd name="connsiteX131" fmla="*/ 155796 w 477264"/>
              <a:gd name="connsiteY131" fmla="*/ 179963 h 982498"/>
              <a:gd name="connsiteX132" fmla="*/ 131476 w 477264"/>
              <a:gd name="connsiteY132" fmla="*/ 204283 h 982498"/>
              <a:gd name="connsiteX133" fmla="*/ 107156 w 477264"/>
              <a:gd name="connsiteY133" fmla="*/ 179963 h 982498"/>
              <a:gd name="connsiteX134" fmla="*/ 131476 w 477264"/>
              <a:gd name="connsiteY134" fmla="*/ 155643 h 982498"/>
              <a:gd name="connsiteX135" fmla="*/ 238632 w 477264"/>
              <a:gd name="connsiteY135" fmla="*/ 155643 h 982498"/>
              <a:gd name="connsiteX136" fmla="*/ 262952 w 477264"/>
              <a:gd name="connsiteY136" fmla="*/ 179963 h 982498"/>
              <a:gd name="connsiteX137" fmla="*/ 238632 w 477264"/>
              <a:gd name="connsiteY137" fmla="*/ 204283 h 982498"/>
              <a:gd name="connsiteX138" fmla="*/ 214312 w 477264"/>
              <a:gd name="connsiteY138" fmla="*/ 179963 h 982498"/>
              <a:gd name="connsiteX139" fmla="*/ 238632 w 477264"/>
              <a:gd name="connsiteY139" fmla="*/ 155643 h 982498"/>
              <a:gd name="connsiteX140" fmla="*/ 345788 w 477264"/>
              <a:gd name="connsiteY140" fmla="*/ 155643 h 982498"/>
              <a:gd name="connsiteX141" fmla="*/ 370108 w 477264"/>
              <a:gd name="connsiteY141" fmla="*/ 179963 h 982498"/>
              <a:gd name="connsiteX142" fmla="*/ 345788 w 477264"/>
              <a:gd name="connsiteY142" fmla="*/ 204283 h 982498"/>
              <a:gd name="connsiteX143" fmla="*/ 321468 w 477264"/>
              <a:gd name="connsiteY143" fmla="*/ 179963 h 982498"/>
              <a:gd name="connsiteX144" fmla="*/ 345788 w 477264"/>
              <a:gd name="connsiteY144" fmla="*/ 155643 h 982498"/>
              <a:gd name="connsiteX145" fmla="*/ 452944 w 477264"/>
              <a:gd name="connsiteY145" fmla="*/ 155643 h 982498"/>
              <a:gd name="connsiteX146" fmla="*/ 477264 w 477264"/>
              <a:gd name="connsiteY146" fmla="*/ 179963 h 982498"/>
              <a:gd name="connsiteX147" fmla="*/ 452944 w 477264"/>
              <a:gd name="connsiteY147" fmla="*/ 204283 h 982498"/>
              <a:gd name="connsiteX148" fmla="*/ 428624 w 477264"/>
              <a:gd name="connsiteY148" fmla="*/ 179963 h 982498"/>
              <a:gd name="connsiteX149" fmla="*/ 452944 w 477264"/>
              <a:gd name="connsiteY149" fmla="*/ 155643 h 982498"/>
              <a:gd name="connsiteX150" fmla="*/ 452944 w 477264"/>
              <a:gd name="connsiteY150" fmla="*/ 0 h 982498"/>
              <a:gd name="connsiteX151" fmla="*/ 477264 w 477264"/>
              <a:gd name="connsiteY151" fmla="*/ 24320 h 982498"/>
              <a:gd name="connsiteX152" fmla="*/ 452944 w 477264"/>
              <a:gd name="connsiteY152" fmla="*/ 48640 h 982498"/>
              <a:gd name="connsiteX153" fmla="*/ 428624 w 477264"/>
              <a:gd name="connsiteY153" fmla="*/ 24320 h 982498"/>
              <a:gd name="connsiteX154" fmla="*/ 452944 w 477264"/>
              <a:gd name="connsiteY154" fmla="*/ 0 h 982498"/>
              <a:gd name="connsiteX155" fmla="*/ 345788 w 477264"/>
              <a:gd name="connsiteY155" fmla="*/ 0 h 982498"/>
              <a:gd name="connsiteX156" fmla="*/ 370108 w 477264"/>
              <a:gd name="connsiteY156" fmla="*/ 24320 h 982498"/>
              <a:gd name="connsiteX157" fmla="*/ 345788 w 477264"/>
              <a:gd name="connsiteY157" fmla="*/ 48640 h 982498"/>
              <a:gd name="connsiteX158" fmla="*/ 321468 w 477264"/>
              <a:gd name="connsiteY158" fmla="*/ 24320 h 982498"/>
              <a:gd name="connsiteX159" fmla="*/ 345788 w 477264"/>
              <a:gd name="connsiteY159" fmla="*/ 0 h 982498"/>
              <a:gd name="connsiteX160" fmla="*/ 238632 w 477264"/>
              <a:gd name="connsiteY160" fmla="*/ 0 h 982498"/>
              <a:gd name="connsiteX161" fmla="*/ 262952 w 477264"/>
              <a:gd name="connsiteY161" fmla="*/ 24320 h 982498"/>
              <a:gd name="connsiteX162" fmla="*/ 238632 w 477264"/>
              <a:gd name="connsiteY162" fmla="*/ 48640 h 982498"/>
              <a:gd name="connsiteX163" fmla="*/ 214312 w 477264"/>
              <a:gd name="connsiteY163" fmla="*/ 24320 h 982498"/>
              <a:gd name="connsiteX164" fmla="*/ 238632 w 477264"/>
              <a:gd name="connsiteY164" fmla="*/ 0 h 982498"/>
              <a:gd name="connsiteX165" fmla="*/ 131476 w 477264"/>
              <a:gd name="connsiteY165" fmla="*/ 0 h 982498"/>
              <a:gd name="connsiteX166" fmla="*/ 155796 w 477264"/>
              <a:gd name="connsiteY166" fmla="*/ 24320 h 982498"/>
              <a:gd name="connsiteX167" fmla="*/ 131476 w 477264"/>
              <a:gd name="connsiteY167" fmla="*/ 48640 h 982498"/>
              <a:gd name="connsiteX168" fmla="*/ 107156 w 477264"/>
              <a:gd name="connsiteY168" fmla="*/ 24320 h 982498"/>
              <a:gd name="connsiteX169" fmla="*/ 131476 w 477264"/>
              <a:gd name="connsiteY169" fmla="*/ 0 h 982498"/>
              <a:gd name="connsiteX170" fmla="*/ 24320 w 477264"/>
              <a:gd name="connsiteY170" fmla="*/ 0 h 982498"/>
              <a:gd name="connsiteX171" fmla="*/ 48640 w 477264"/>
              <a:gd name="connsiteY171" fmla="*/ 24320 h 982498"/>
              <a:gd name="connsiteX172" fmla="*/ 24320 w 477264"/>
              <a:gd name="connsiteY172" fmla="*/ 48640 h 982498"/>
              <a:gd name="connsiteX173" fmla="*/ 0 w 477264"/>
              <a:gd name="connsiteY173" fmla="*/ 24320 h 982498"/>
              <a:gd name="connsiteX174" fmla="*/ 24320 w 477264"/>
              <a:gd name="connsiteY174" fmla="*/ 0 h 982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477264" h="982498">
                <a:moveTo>
                  <a:pt x="452944" y="933858"/>
                </a:moveTo>
                <a:cubicBezTo>
                  <a:pt x="466376" y="933858"/>
                  <a:pt x="477264" y="944746"/>
                  <a:pt x="477264" y="958178"/>
                </a:cubicBezTo>
                <a:cubicBezTo>
                  <a:pt x="477264" y="971610"/>
                  <a:pt x="466376" y="982498"/>
                  <a:pt x="452944" y="982498"/>
                </a:cubicBezTo>
                <a:cubicBezTo>
                  <a:pt x="439512" y="982498"/>
                  <a:pt x="428624" y="971610"/>
                  <a:pt x="428624" y="958178"/>
                </a:cubicBezTo>
                <a:cubicBezTo>
                  <a:pt x="428624" y="944746"/>
                  <a:pt x="439512" y="933858"/>
                  <a:pt x="452944" y="933858"/>
                </a:cubicBezTo>
                <a:close/>
                <a:moveTo>
                  <a:pt x="345788" y="933858"/>
                </a:moveTo>
                <a:cubicBezTo>
                  <a:pt x="359220" y="933858"/>
                  <a:pt x="370108" y="944746"/>
                  <a:pt x="370108" y="958178"/>
                </a:cubicBezTo>
                <a:cubicBezTo>
                  <a:pt x="370108" y="971610"/>
                  <a:pt x="359220" y="982498"/>
                  <a:pt x="345788" y="982498"/>
                </a:cubicBezTo>
                <a:cubicBezTo>
                  <a:pt x="332356" y="982498"/>
                  <a:pt x="321468" y="971610"/>
                  <a:pt x="321468" y="958178"/>
                </a:cubicBezTo>
                <a:cubicBezTo>
                  <a:pt x="321468" y="944746"/>
                  <a:pt x="332356" y="933858"/>
                  <a:pt x="345788" y="933858"/>
                </a:cubicBezTo>
                <a:close/>
                <a:moveTo>
                  <a:pt x="238632" y="933858"/>
                </a:moveTo>
                <a:cubicBezTo>
                  <a:pt x="252064" y="933858"/>
                  <a:pt x="262952" y="944746"/>
                  <a:pt x="262952" y="958178"/>
                </a:cubicBezTo>
                <a:cubicBezTo>
                  <a:pt x="262952" y="971610"/>
                  <a:pt x="252064" y="982498"/>
                  <a:pt x="238632" y="982498"/>
                </a:cubicBezTo>
                <a:cubicBezTo>
                  <a:pt x="225200" y="982498"/>
                  <a:pt x="214312" y="971610"/>
                  <a:pt x="214312" y="958178"/>
                </a:cubicBezTo>
                <a:cubicBezTo>
                  <a:pt x="214312" y="944746"/>
                  <a:pt x="225200" y="933858"/>
                  <a:pt x="238632" y="933858"/>
                </a:cubicBezTo>
                <a:close/>
                <a:moveTo>
                  <a:pt x="131476" y="933858"/>
                </a:moveTo>
                <a:cubicBezTo>
                  <a:pt x="144908" y="933858"/>
                  <a:pt x="155796" y="944746"/>
                  <a:pt x="155796" y="958178"/>
                </a:cubicBezTo>
                <a:cubicBezTo>
                  <a:pt x="155796" y="971610"/>
                  <a:pt x="144908" y="982498"/>
                  <a:pt x="131476" y="982498"/>
                </a:cubicBezTo>
                <a:cubicBezTo>
                  <a:pt x="118044" y="982498"/>
                  <a:pt x="107156" y="971610"/>
                  <a:pt x="107156" y="958178"/>
                </a:cubicBezTo>
                <a:cubicBezTo>
                  <a:pt x="107156" y="944746"/>
                  <a:pt x="118044" y="933858"/>
                  <a:pt x="131476" y="933858"/>
                </a:cubicBezTo>
                <a:close/>
                <a:moveTo>
                  <a:pt x="24320" y="933858"/>
                </a:moveTo>
                <a:cubicBezTo>
                  <a:pt x="37752" y="933858"/>
                  <a:pt x="48640" y="944746"/>
                  <a:pt x="48640" y="958178"/>
                </a:cubicBezTo>
                <a:cubicBezTo>
                  <a:pt x="48640" y="971610"/>
                  <a:pt x="37752" y="982498"/>
                  <a:pt x="24320" y="982498"/>
                </a:cubicBezTo>
                <a:cubicBezTo>
                  <a:pt x="10888" y="982498"/>
                  <a:pt x="0" y="971610"/>
                  <a:pt x="0" y="958178"/>
                </a:cubicBezTo>
                <a:cubicBezTo>
                  <a:pt x="0" y="944746"/>
                  <a:pt x="10888" y="933858"/>
                  <a:pt x="24320" y="933858"/>
                </a:cubicBezTo>
                <a:close/>
                <a:moveTo>
                  <a:pt x="452944" y="778215"/>
                </a:moveTo>
                <a:cubicBezTo>
                  <a:pt x="466376" y="778215"/>
                  <a:pt x="477264" y="789103"/>
                  <a:pt x="477264" y="802535"/>
                </a:cubicBezTo>
                <a:cubicBezTo>
                  <a:pt x="477264" y="815967"/>
                  <a:pt x="466376" y="826855"/>
                  <a:pt x="452944" y="826855"/>
                </a:cubicBezTo>
                <a:cubicBezTo>
                  <a:pt x="439512" y="826855"/>
                  <a:pt x="428624" y="815967"/>
                  <a:pt x="428624" y="802535"/>
                </a:cubicBezTo>
                <a:cubicBezTo>
                  <a:pt x="428624" y="789103"/>
                  <a:pt x="439512" y="778215"/>
                  <a:pt x="452944" y="778215"/>
                </a:cubicBezTo>
                <a:close/>
                <a:moveTo>
                  <a:pt x="345788" y="778215"/>
                </a:moveTo>
                <a:cubicBezTo>
                  <a:pt x="359220" y="778215"/>
                  <a:pt x="370108" y="789103"/>
                  <a:pt x="370108" y="802535"/>
                </a:cubicBezTo>
                <a:cubicBezTo>
                  <a:pt x="370108" y="815967"/>
                  <a:pt x="359220" y="826855"/>
                  <a:pt x="345788" y="826855"/>
                </a:cubicBezTo>
                <a:cubicBezTo>
                  <a:pt x="332356" y="826855"/>
                  <a:pt x="321468" y="815967"/>
                  <a:pt x="321468" y="802535"/>
                </a:cubicBezTo>
                <a:cubicBezTo>
                  <a:pt x="321468" y="789103"/>
                  <a:pt x="332356" y="778215"/>
                  <a:pt x="345788" y="778215"/>
                </a:cubicBezTo>
                <a:close/>
                <a:moveTo>
                  <a:pt x="238632" y="778215"/>
                </a:moveTo>
                <a:cubicBezTo>
                  <a:pt x="252064" y="778215"/>
                  <a:pt x="262952" y="789103"/>
                  <a:pt x="262952" y="802535"/>
                </a:cubicBezTo>
                <a:cubicBezTo>
                  <a:pt x="262952" y="815967"/>
                  <a:pt x="252064" y="826855"/>
                  <a:pt x="238632" y="826855"/>
                </a:cubicBezTo>
                <a:cubicBezTo>
                  <a:pt x="225200" y="826855"/>
                  <a:pt x="214312" y="815967"/>
                  <a:pt x="214312" y="802535"/>
                </a:cubicBezTo>
                <a:cubicBezTo>
                  <a:pt x="214312" y="789103"/>
                  <a:pt x="225200" y="778215"/>
                  <a:pt x="238632" y="778215"/>
                </a:cubicBezTo>
                <a:close/>
                <a:moveTo>
                  <a:pt x="131476" y="778215"/>
                </a:moveTo>
                <a:cubicBezTo>
                  <a:pt x="144908" y="778215"/>
                  <a:pt x="155796" y="789103"/>
                  <a:pt x="155796" y="802535"/>
                </a:cubicBezTo>
                <a:cubicBezTo>
                  <a:pt x="155796" y="815967"/>
                  <a:pt x="144908" y="826855"/>
                  <a:pt x="131476" y="826855"/>
                </a:cubicBezTo>
                <a:cubicBezTo>
                  <a:pt x="118044" y="826855"/>
                  <a:pt x="107156" y="815967"/>
                  <a:pt x="107156" y="802535"/>
                </a:cubicBezTo>
                <a:cubicBezTo>
                  <a:pt x="107156" y="789103"/>
                  <a:pt x="118044" y="778215"/>
                  <a:pt x="131476" y="778215"/>
                </a:cubicBezTo>
                <a:close/>
                <a:moveTo>
                  <a:pt x="24320" y="778215"/>
                </a:moveTo>
                <a:cubicBezTo>
                  <a:pt x="37752" y="778215"/>
                  <a:pt x="48640" y="789103"/>
                  <a:pt x="48640" y="802535"/>
                </a:cubicBezTo>
                <a:cubicBezTo>
                  <a:pt x="48640" y="815967"/>
                  <a:pt x="37752" y="826855"/>
                  <a:pt x="24320" y="826855"/>
                </a:cubicBezTo>
                <a:cubicBezTo>
                  <a:pt x="10888" y="826855"/>
                  <a:pt x="0" y="815967"/>
                  <a:pt x="0" y="802535"/>
                </a:cubicBezTo>
                <a:cubicBezTo>
                  <a:pt x="0" y="789103"/>
                  <a:pt x="10888" y="778215"/>
                  <a:pt x="24320" y="778215"/>
                </a:cubicBezTo>
                <a:close/>
                <a:moveTo>
                  <a:pt x="452944" y="622572"/>
                </a:moveTo>
                <a:cubicBezTo>
                  <a:pt x="466376" y="622572"/>
                  <a:pt x="477264" y="633460"/>
                  <a:pt x="477264" y="646892"/>
                </a:cubicBezTo>
                <a:cubicBezTo>
                  <a:pt x="477264" y="660324"/>
                  <a:pt x="466376" y="671212"/>
                  <a:pt x="452944" y="671212"/>
                </a:cubicBezTo>
                <a:cubicBezTo>
                  <a:pt x="439512" y="671212"/>
                  <a:pt x="428624" y="660324"/>
                  <a:pt x="428624" y="646892"/>
                </a:cubicBezTo>
                <a:cubicBezTo>
                  <a:pt x="428624" y="633460"/>
                  <a:pt x="439512" y="622572"/>
                  <a:pt x="452944" y="622572"/>
                </a:cubicBezTo>
                <a:close/>
                <a:moveTo>
                  <a:pt x="345788" y="622572"/>
                </a:moveTo>
                <a:cubicBezTo>
                  <a:pt x="359220" y="622572"/>
                  <a:pt x="370108" y="633460"/>
                  <a:pt x="370108" y="646892"/>
                </a:cubicBezTo>
                <a:cubicBezTo>
                  <a:pt x="370108" y="660324"/>
                  <a:pt x="359220" y="671212"/>
                  <a:pt x="345788" y="671212"/>
                </a:cubicBezTo>
                <a:cubicBezTo>
                  <a:pt x="332356" y="671212"/>
                  <a:pt x="321468" y="660324"/>
                  <a:pt x="321468" y="646892"/>
                </a:cubicBezTo>
                <a:cubicBezTo>
                  <a:pt x="321468" y="633460"/>
                  <a:pt x="332356" y="622572"/>
                  <a:pt x="345788" y="622572"/>
                </a:cubicBezTo>
                <a:close/>
                <a:moveTo>
                  <a:pt x="238632" y="622572"/>
                </a:moveTo>
                <a:cubicBezTo>
                  <a:pt x="252064" y="622572"/>
                  <a:pt x="262952" y="633460"/>
                  <a:pt x="262952" y="646892"/>
                </a:cubicBezTo>
                <a:cubicBezTo>
                  <a:pt x="262952" y="660324"/>
                  <a:pt x="252064" y="671212"/>
                  <a:pt x="238632" y="671212"/>
                </a:cubicBezTo>
                <a:cubicBezTo>
                  <a:pt x="225200" y="671212"/>
                  <a:pt x="214312" y="660324"/>
                  <a:pt x="214312" y="646892"/>
                </a:cubicBezTo>
                <a:cubicBezTo>
                  <a:pt x="214312" y="633460"/>
                  <a:pt x="225200" y="622572"/>
                  <a:pt x="238632" y="622572"/>
                </a:cubicBezTo>
                <a:close/>
                <a:moveTo>
                  <a:pt x="131476" y="622572"/>
                </a:moveTo>
                <a:cubicBezTo>
                  <a:pt x="144908" y="622572"/>
                  <a:pt x="155796" y="633460"/>
                  <a:pt x="155796" y="646892"/>
                </a:cubicBezTo>
                <a:cubicBezTo>
                  <a:pt x="155796" y="660324"/>
                  <a:pt x="144908" y="671212"/>
                  <a:pt x="131476" y="671212"/>
                </a:cubicBezTo>
                <a:cubicBezTo>
                  <a:pt x="118044" y="671212"/>
                  <a:pt x="107156" y="660324"/>
                  <a:pt x="107156" y="646892"/>
                </a:cubicBezTo>
                <a:cubicBezTo>
                  <a:pt x="107156" y="633460"/>
                  <a:pt x="118044" y="622572"/>
                  <a:pt x="131476" y="622572"/>
                </a:cubicBezTo>
                <a:close/>
                <a:moveTo>
                  <a:pt x="24320" y="622572"/>
                </a:moveTo>
                <a:cubicBezTo>
                  <a:pt x="37752" y="622572"/>
                  <a:pt x="48640" y="633460"/>
                  <a:pt x="48640" y="646892"/>
                </a:cubicBezTo>
                <a:cubicBezTo>
                  <a:pt x="48640" y="660324"/>
                  <a:pt x="37752" y="671212"/>
                  <a:pt x="24320" y="671212"/>
                </a:cubicBezTo>
                <a:cubicBezTo>
                  <a:pt x="10888" y="671212"/>
                  <a:pt x="0" y="660324"/>
                  <a:pt x="0" y="646892"/>
                </a:cubicBezTo>
                <a:cubicBezTo>
                  <a:pt x="0" y="633460"/>
                  <a:pt x="10888" y="622572"/>
                  <a:pt x="24320" y="622572"/>
                </a:cubicBezTo>
                <a:close/>
                <a:moveTo>
                  <a:pt x="24320" y="466929"/>
                </a:moveTo>
                <a:cubicBezTo>
                  <a:pt x="37752" y="466929"/>
                  <a:pt x="48640" y="477817"/>
                  <a:pt x="48640" y="491249"/>
                </a:cubicBezTo>
                <a:cubicBezTo>
                  <a:pt x="48640" y="504681"/>
                  <a:pt x="37752" y="515569"/>
                  <a:pt x="24320" y="515569"/>
                </a:cubicBezTo>
                <a:cubicBezTo>
                  <a:pt x="10888" y="515569"/>
                  <a:pt x="0" y="504681"/>
                  <a:pt x="0" y="491249"/>
                </a:cubicBezTo>
                <a:cubicBezTo>
                  <a:pt x="0" y="477817"/>
                  <a:pt x="10888" y="466929"/>
                  <a:pt x="24320" y="466929"/>
                </a:cubicBezTo>
                <a:close/>
                <a:moveTo>
                  <a:pt x="131476" y="466929"/>
                </a:moveTo>
                <a:cubicBezTo>
                  <a:pt x="144908" y="466929"/>
                  <a:pt x="155796" y="477817"/>
                  <a:pt x="155796" y="491249"/>
                </a:cubicBezTo>
                <a:cubicBezTo>
                  <a:pt x="155796" y="504681"/>
                  <a:pt x="144908" y="515569"/>
                  <a:pt x="131476" y="515569"/>
                </a:cubicBezTo>
                <a:cubicBezTo>
                  <a:pt x="118044" y="515569"/>
                  <a:pt x="107156" y="504681"/>
                  <a:pt x="107156" y="491249"/>
                </a:cubicBezTo>
                <a:cubicBezTo>
                  <a:pt x="107156" y="477817"/>
                  <a:pt x="118044" y="466929"/>
                  <a:pt x="131476" y="466929"/>
                </a:cubicBezTo>
                <a:close/>
                <a:moveTo>
                  <a:pt x="238632" y="466929"/>
                </a:moveTo>
                <a:cubicBezTo>
                  <a:pt x="252064" y="466929"/>
                  <a:pt x="262952" y="477817"/>
                  <a:pt x="262952" y="491249"/>
                </a:cubicBezTo>
                <a:cubicBezTo>
                  <a:pt x="262952" y="504681"/>
                  <a:pt x="252064" y="515569"/>
                  <a:pt x="238632" y="515569"/>
                </a:cubicBezTo>
                <a:cubicBezTo>
                  <a:pt x="225200" y="515569"/>
                  <a:pt x="214312" y="504681"/>
                  <a:pt x="214312" y="491249"/>
                </a:cubicBezTo>
                <a:cubicBezTo>
                  <a:pt x="214312" y="477817"/>
                  <a:pt x="225200" y="466929"/>
                  <a:pt x="238632" y="466929"/>
                </a:cubicBezTo>
                <a:close/>
                <a:moveTo>
                  <a:pt x="345788" y="466929"/>
                </a:moveTo>
                <a:cubicBezTo>
                  <a:pt x="359220" y="466929"/>
                  <a:pt x="370108" y="477817"/>
                  <a:pt x="370108" y="491249"/>
                </a:cubicBezTo>
                <a:cubicBezTo>
                  <a:pt x="370108" y="504681"/>
                  <a:pt x="359220" y="515569"/>
                  <a:pt x="345788" y="515569"/>
                </a:cubicBezTo>
                <a:cubicBezTo>
                  <a:pt x="332356" y="515569"/>
                  <a:pt x="321468" y="504681"/>
                  <a:pt x="321468" y="491249"/>
                </a:cubicBezTo>
                <a:cubicBezTo>
                  <a:pt x="321468" y="477817"/>
                  <a:pt x="332356" y="466929"/>
                  <a:pt x="345788" y="466929"/>
                </a:cubicBezTo>
                <a:close/>
                <a:moveTo>
                  <a:pt x="452944" y="466929"/>
                </a:moveTo>
                <a:cubicBezTo>
                  <a:pt x="466376" y="466929"/>
                  <a:pt x="477264" y="477817"/>
                  <a:pt x="477264" y="491249"/>
                </a:cubicBezTo>
                <a:cubicBezTo>
                  <a:pt x="477264" y="504681"/>
                  <a:pt x="466376" y="515569"/>
                  <a:pt x="452944" y="515569"/>
                </a:cubicBezTo>
                <a:cubicBezTo>
                  <a:pt x="439512" y="515569"/>
                  <a:pt x="428624" y="504681"/>
                  <a:pt x="428624" y="491249"/>
                </a:cubicBezTo>
                <a:cubicBezTo>
                  <a:pt x="428624" y="477817"/>
                  <a:pt x="439512" y="466929"/>
                  <a:pt x="452944" y="466929"/>
                </a:cubicBezTo>
                <a:close/>
                <a:moveTo>
                  <a:pt x="24320" y="311287"/>
                </a:moveTo>
                <a:cubicBezTo>
                  <a:pt x="37752" y="311287"/>
                  <a:pt x="48640" y="322175"/>
                  <a:pt x="48640" y="335607"/>
                </a:cubicBezTo>
                <a:cubicBezTo>
                  <a:pt x="48640" y="349038"/>
                  <a:pt x="37752" y="359926"/>
                  <a:pt x="24320" y="359926"/>
                </a:cubicBezTo>
                <a:cubicBezTo>
                  <a:pt x="10888" y="359926"/>
                  <a:pt x="0" y="349038"/>
                  <a:pt x="0" y="335607"/>
                </a:cubicBezTo>
                <a:cubicBezTo>
                  <a:pt x="0" y="322175"/>
                  <a:pt x="10888" y="311287"/>
                  <a:pt x="24320" y="311287"/>
                </a:cubicBezTo>
                <a:close/>
                <a:moveTo>
                  <a:pt x="131476" y="311286"/>
                </a:moveTo>
                <a:cubicBezTo>
                  <a:pt x="144908" y="311286"/>
                  <a:pt x="155796" y="322174"/>
                  <a:pt x="155796" y="335606"/>
                </a:cubicBezTo>
                <a:cubicBezTo>
                  <a:pt x="155796" y="349038"/>
                  <a:pt x="144908" y="359926"/>
                  <a:pt x="131476" y="359926"/>
                </a:cubicBezTo>
                <a:cubicBezTo>
                  <a:pt x="118044" y="359926"/>
                  <a:pt x="107156" y="349038"/>
                  <a:pt x="107156" y="335606"/>
                </a:cubicBezTo>
                <a:cubicBezTo>
                  <a:pt x="107156" y="322174"/>
                  <a:pt x="118044" y="311286"/>
                  <a:pt x="131476" y="311286"/>
                </a:cubicBezTo>
                <a:close/>
                <a:moveTo>
                  <a:pt x="238632" y="311286"/>
                </a:moveTo>
                <a:cubicBezTo>
                  <a:pt x="252064" y="311286"/>
                  <a:pt x="262952" y="322174"/>
                  <a:pt x="262952" y="335606"/>
                </a:cubicBezTo>
                <a:cubicBezTo>
                  <a:pt x="262952" y="349038"/>
                  <a:pt x="252064" y="359926"/>
                  <a:pt x="238632" y="359926"/>
                </a:cubicBezTo>
                <a:cubicBezTo>
                  <a:pt x="225200" y="359926"/>
                  <a:pt x="214312" y="349038"/>
                  <a:pt x="214312" y="335606"/>
                </a:cubicBezTo>
                <a:cubicBezTo>
                  <a:pt x="214312" y="322174"/>
                  <a:pt x="225200" y="311286"/>
                  <a:pt x="238632" y="311286"/>
                </a:cubicBezTo>
                <a:close/>
                <a:moveTo>
                  <a:pt x="345788" y="311286"/>
                </a:moveTo>
                <a:cubicBezTo>
                  <a:pt x="359220" y="311286"/>
                  <a:pt x="370108" y="322174"/>
                  <a:pt x="370108" y="335606"/>
                </a:cubicBezTo>
                <a:cubicBezTo>
                  <a:pt x="370108" y="349038"/>
                  <a:pt x="359220" y="359926"/>
                  <a:pt x="345788" y="359926"/>
                </a:cubicBezTo>
                <a:cubicBezTo>
                  <a:pt x="332356" y="359926"/>
                  <a:pt x="321468" y="349038"/>
                  <a:pt x="321468" y="335606"/>
                </a:cubicBezTo>
                <a:cubicBezTo>
                  <a:pt x="321468" y="322174"/>
                  <a:pt x="332356" y="311286"/>
                  <a:pt x="345788" y="311286"/>
                </a:cubicBezTo>
                <a:close/>
                <a:moveTo>
                  <a:pt x="452944" y="311286"/>
                </a:moveTo>
                <a:cubicBezTo>
                  <a:pt x="466376" y="311286"/>
                  <a:pt x="477264" y="322174"/>
                  <a:pt x="477264" y="335606"/>
                </a:cubicBezTo>
                <a:cubicBezTo>
                  <a:pt x="477264" y="349038"/>
                  <a:pt x="466376" y="359926"/>
                  <a:pt x="452944" y="359926"/>
                </a:cubicBezTo>
                <a:cubicBezTo>
                  <a:pt x="439512" y="359926"/>
                  <a:pt x="428624" y="349038"/>
                  <a:pt x="428624" y="335606"/>
                </a:cubicBezTo>
                <a:cubicBezTo>
                  <a:pt x="428624" y="322174"/>
                  <a:pt x="439512" y="311286"/>
                  <a:pt x="452944" y="311286"/>
                </a:cubicBezTo>
                <a:close/>
                <a:moveTo>
                  <a:pt x="24320" y="155643"/>
                </a:moveTo>
                <a:cubicBezTo>
                  <a:pt x="37752" y="155643"/>
                  <a:pt x="48640" y="166531"/>
                  <a:pt x="48640" y="179963"/>
                </a:cubicBezTo>
                <a:cubicBezTo>
                  <a:pt x="48640" y="193395"/>
                  <a:pt x="37752" y="204283"/>
                  <a:pt x="24320" y="204283"/>
                </a:cubicBezTo>
                <a:cubicBezTo>
                  <a:pt x="10888" y="204283"/>
                  <a:pt x="0" y="193395"/>
                  <a:pt x="0" y="179963"/>
                </a:cubicBezTo>
                <a:cubicBezTo>
                  <a:pt x="0" y="166531"/>
                  <a:pt x="10888" y="155643"/>
                  <a:pt x="24320" y="155643"/>
                </a:cubicBezTo>
                <a:close/>
                <a:moveTo>
                  <a:pt x="131476" y="155643"/>
                </a:moveTo>
                <a:cubicBezTo>
                  <a:pt x="144908" y="155643"/>
                  <a:pt x="155796" y="166531"/>
                  <a:pt x="155796" y="179963"/>
                </a:cubicBezTo>
                <a:cubicBezTo>
                  <a:pt x="155796" y="193395"/>
                  <a:pt x="144908" y="204283"/>
                  <a:pt x="131476" y="204283"/>
                </a:cubicBezTo>
                <a:cubicBezTo>
                  <a:pt x="118044" y="204283"/>
                  <a:pt x="107156" y="193395"/>
                  <a:pt x="107156" y="179963"/>
                </a:cubicBezTo>
                <a:cubicBezTo>
                  <a:pt x="107156" y="166531"/>
                  <a:pt x="118044" y="155643"/>
                  <a:pt x="131476" y="155643"/>
                </a:cubicBezTo>
                <a:close/>
                <a:moveTo>
                  <a:pt x="238632" y="155643"/>
                </a:moveTo>
                <a:cubicBezTo>
                  <a:pt x="252064" y="155643"/>
                  <a:pt x="262952" y="166531"/>
                  <a:pt x="262952" y="179963"/>
                </a:cubicBezTo>
                <a:cubicBezTo>
                  <a:pt x="262952" y="193395"/>
                  <a:pt x="252064" y="204283"/>
                  <a:pt x="238632" y="204283"/>
                </a:cubicBezTo>
                <a:cubicBezTo>
                  <a:pt x="225200" y="204283"/>
                  <a:pt x="214312" y="193395"/>
                  <a:pt x="214312" y="179963"/>
                </a:cubicBezTo>
                <a:cubicBezTo>
                  <a:pt x="214312" y="166531"/>
                  <a:pt x="225200" y="155643"/>
                  <a:pt x="238632" y="155643"/>
                </a:cubicBezTo>
                <a:close/>
                <a:moveTo>
                  <a:pt x="345788" y="155643"/>
                </a:moveTo>
                <a:cubicBezTo>
                  <a:pt x="359220" y="155643"/>
                  <a:pt x="370108" y="166531"/>
                  <a:pt x="370108" y="179963"/>
                </a:cubicBezTo>
                <a:cubicBezTo>
                  <a:pt x="370108" y="193395"/>
                  <a:pt x="359220" y="204283"/>
                  <a:pt x="345788" y="204283"/>
                </a:cubicBezTo>
                <a:cubicBezTo>
                  <a:pt x="332356" y="204283"/>
                  <a:pt x="321468" y="193395"/>
                  <a:pt x="321468" y="179963"/>
                </a:cubicBezTo>
                <a:cubicBezTo>
                  <a:pt x="321468" y="166531"/>
                  <a:pt x="332356" y="155643"/>
                  <a:pt x="345788" y="155643"/>
                </a:cubicBezTo>
                <a:close/>
                <a:moveTo>
                  <a:pt x="452944" y="155643"/>
                </a:moveTo>
                <a:cubicBezTo>
                  <a:pt x="466376" y="155643"/>
                  <a:pt x="477264" y="166531"/>
                  <a:pt x="477264" y="179963"/>
                </a:cubicBezTo>
                <a:cubicBezTo>
                  <a:pt x="477264" y="193395"/>
                  <a:pt x="466376" y="204283"/>
                  <a:pt x="452944" y="204283"/>
                </a:cubicBezTo>
                <a:cubicBezTo>
                  <a:pt x="439512" y="204283"/>
                  <a:pt x="428624" y="193395"/>
                  <a:pt x="428624" y="179963"/>
                </a:cubicBezTo>
                <a:cubicBezTo>
                  <a:pt x="428624" y="166531"/>
                  <a:pt x="439512" y="155643"/>
                  <a:pt x="452944" y="155643"/>
                </a:cubicBezTo>
                <a:close/>
                <a:moveTo>
                  <a:pt x="452944" y="0"/>
                </a:moveTo>
                <a:cubicBezTo>
                  <a:pt x="466376" y="0"/>
                  <a:pt x="477264" y="10888"/>
                  <a:pt x="477264" y="24320"/>
                </a:cubicBezTo>
                <a:cubicBezTo>
                  <a:pt x="477264" y="37752"/>
                  <a:pt x="466376" y="48640"/>
                  <a:pt x="452944" y="48640"/>
                </a:cubicBezTo>
                <a:cubicBezTo>
                  <a:pt x="439512" y="48640"/>
                  <a:pt x="428624" y="37752"/>
                  <a:pt x="428624" y="24320"/>
                </a:cubicBezTo>
                <a:cubicBezTo>
                  <a:pt x="428624" y="10888"/>
                  <a:pt x="439512" y="0"/>
                  <a:pt x="452944" y="0"/>
                </a:cubicBezTo>
                <a:close/>
                <a:moveTo>
                  <a:pt x="345788" y="0"/>
                </a:moveTo>
                <a:cubicBezTo>
                  <a:pt x="359220" y="0"/>
                  <a:pt x="370108" y="10888"/>
                  <a:pt x="370108" y="24320"/>
                </a:cubicBezTo>
                <a:cubicBezTo>
                  <a:pt x="370108" y="37752"/>
                  <a:pt x="359220" y="48640"/>
                  <a:pt x="345788" y="48640"/>
                </a:cubicBezTo>
                <a:cubicBezTo>
                  <a:pt x="332356" y="48640"/>
                  <a:pt x="321468" y="37752"/>
                  <a:pt x="321468" y="24320"/>
                </a:cubicBezTo>
                <a:cubicBezTo>
                  <a:pt x="321468" y="10888"/>
                  <a:pt x="332356" y="0"/>
                  <a:pt x="345788" y="0"/>
                </a:cubicBezTo>
                <a:close/>
                <a:moveTo>
                  <a:pt x="238632" y="0"/>
                </a:moveTo>
                <a:cubicBezTo>
                  <a:pt x="252064" y="0"/>
                  <a:pt x="262952" y="10888"/>
                  <a:pt x="262952" y="24320"/>
                </a:cubicBezTo>
                <a:cubicBezTo>
                  <a:pt x="262952" y="37752"/>
                  <a:pt x="252064" y="48640"/>
                  <a:pt x="238632" y="48640"/>
                </a:cubicBezTo>
                <a:cubicBezTo>
                  <a:pt x="225200" y="48640"/>
                  <a:pt x="214312" y="37752"/>
                  <a:pt x="214312" y="24320"/>
                </a:cubicBezTo>
                <a:cubicBezTo>
                  <a:pt x="214312" y="10888"/>
                  <a:pt x="225200" y="0"/>
                  <a:pt x="238632" y="0"/>
                </a:cubicBezTo>
                <a:close/>
                <a:moveTo>
                  <a:pt x="131476" y="0"/>
                </a:moveTo>
                <a:cubicBezTo>
                  <a:pt x="144908" y="0"/>
                  <a:pt x="155796" y="10888"/>
                  <a:pt x="155796" y="24320"/>
                </a:cubicBezTo>
                <a:cubicBezTo>
                  <a:pt x="155796" y="37752"/>
                  <a:pt x="144908" y="48640"/>
                  <a:pt x="131476" y="48640"/>
                </a:cubicBezTo>
                <a:cubicBezTo>
                  <a:pt x="118044" y="48640"/>
                  <a:pt x="107156" y="37752"/>
                  <a:pt x="107156" y="24320"/>
                </a:cubicBezTo>
                <a:cubicBezTo>
                  <a:pt x="107156" y="10888"/>
                  <a:pt x="118044" y="0"/>
                  <a:pt x="131476" y="0"/>
                </a:cubicBezTo>
                <a:close/>
                <a:moveTo>
                  <a:pt x="24320" y="0"/>
                </a:moveTo>
                <a:cubicBezTo>
                  <a:pt x="37752" y="0"/>
                  <a:pt x="48640" y="10888"/>
                  <a:pt x="48640" y="24320"/>
                </a:cubicBezTo>
                <a:cubicBezTo>
                  <a:pt x="48640" y="37752"/>
                  <a:pt x="37752" y="48640"/>
                  <a:pt x="24320" y="48640"/>
                </a:cubicBezTo>
                <a:cubicBezTo>
                  <a:pt x="10888" y="48640"/>
                  <a:pt x="0" y="37752"/>
                  <a:pt x="0" y="24320"/>
                </a:cubicBezTo>
                <a:cubicBezTo>
                  <a:pt x="0" y="10888"/>
                  <a:pt x="10888" y="0"/>
                  <a:pt x="24320"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solidFill>
              <a:latin typeface="思源黑体 CN Medium" panose="020B0600000000000000" pitchFamily="34" charset="-122"/>
              <a:ea typeface="思源黑体 CN Medium" panose="020B0600000000000000" pitchFamily="34" charset="-122"/>
            </a:endParaRPr>
          </a:p>
        </p:txBody>
      </p:sp>
      <p:sp>
        <p:nvSpPr>
          <p:cNvPr id="22" name="矩形: 圆角 21"/>
          <p:cNvSpPr/>
          <p:nvPr/>
        </p:nvSpPr>
        <p:spPr>
          <a:xfrm>
            <a:off x="1042981" y="1800210"/>
            <a:ext cx="1956893" cy="683330"/>
          </a:xfrm>
          <a:prstGeom prst="roundRect">
            <a:avLst>
              <a:gd name="adj" fmla="val 50000"/>
            </a:avLst>
          </a:prstGeom>
          <a:solidFill>
            <a:srgbClr val="654BFF"/>
          </a:solidFill>
          <a:ln>
            <a:noFill/>
          </a:ln>
          <a:effectLst>
            <a:outerShdw blurRad="127000" dist="50800" dir="5400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zh-CN" altLang="en-US" sz="3600" b="1" dirty="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任务二</a:t>
            </a:r>
            <a:endParaRPr lang="zh-CN" altLang="en-US" sz="3600" b="1" dirty="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3" name="文本框 22"/>
          <p:cNvSpPr txBox="1"/>
          <p:nvPr/>
        </p:nvSpPr>
        <p:spPr>
          <a:xfrm>
            <a:off x="1042670" y="2660015"/>
            <a:ext cx="5873750" cy="1863725"/>
          </a:xfrm>
          <a:prstGeom prst="rect">
            <a:avLst/>
          </a:prstGeom>
          <a:noFill/>
        </p:spPr>
        <p:txBody>
          <a:bodyPr wrap="square" rtlCol="0">
            <a:spAutoFit/>
          </a:bodyPr>
          <a:lstStyle/>
          <a:p>
            <a:pPr algn="just">
              <a:lnSpc>
                <a:spcPct val="120000"/>
              </a:lnSpc>
            </a:pPr>
            <a:r>
              <a:rPr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算法：</a:t>
            </a:r>
            <a:endParaRPr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a:p>
            <a:pPr algn="just">
              <a:lnSpc>
                <a:spcPct val="120000"/>
              </a:lnSpc>
            </a:pPr>
            <a:r>
              <a:rPr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AI思考的</a:t>
            </a:r>
            <a:r>
              <a:rPr lang="en-US"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a:t>
            </a:r>
            <a:r>
              <a:rPr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神奇公式”</a:t>
            </a:r>
            <a:endParaRPr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8" name="任意多边形: 形状 27"/>
          <p:cNvSpPr/>
          <p:nvPr/>
        </p:nvSpPr>
        <p:spPr>
          <a:xfrm rot="16200000" flipH="1">
            <a:off x="1513648" y="4882957"/>
            <a:ext cx="249682" cy="1191014"/>
          </a:xfrm>
          <a:custGeom>
            <a:avLst/>
            <a:gdLst>
              <a:gd name="connsiteX0" fmla="*/ 0 w 361603"/>
              <a:gd name="connsiteY0" fmla="*/ 311727 h 1724890"/>
              <a:gd name="connsiteX1" fmla="*/ 180802 w 361603"/>
              <a:gd name="connsiteY1" fmla="*/ 0 h 1724890"/>
              <a:gd name="connsiteX2" fmla="*/ 361603 w 361603"/>
              <a:gd name="connsiteY2" fmla="*/ 311727 h 1724890"/>
              <a:gd name="connsiteX3" fmla="*/ 0 w 361603"/>
              <a:gd name="connsiteY3" fmla="*/ 782782 h 1724890"/>
              <a:gd name="connsiteX4" fmla="*/ 180802 w 361603"/>
              <a:gd name="connsiteY4" fmla="*/ 471055 h 1724890"/>
              <a:gd name="connsiteX5" fmla="*/ 361603 w 361603"/>
              <a:gd name="connsiteY5" fmla="*/ 782782 h 1724890"/>
              <a:gd name="connsiteX6" fmla="*/ 0 w 361603"/>
              <a:gd name="connsiteY6" fmla="*/ 1253836 h 1724890"/>
              <a:gd name="connsiteX7" fmla="*/ 180802 w 361603"/>
              <a:gd name="connsiteY7" fmla="*/ 942109 h 1724890"/>
              <a:gd name="connsiteX8" fmla="*/ 361603 w 361603"/>
              <a:gd name="connsiteY8" fmla="*/ 1253836 h 1724890"/>
              <a:gd name="connsiteX9" fmla="*/ 0 w 361603"/>
              <a:gd name="connsiteY9" fmla="*/ 1724890 h 1724890"/>
              <a:gd name="connsiteX10" fmla="*/ 180802 w 361603"/>
              <a:gd name="connsiteY10" fmla="*/ 1413163 h 1724890"/>
              <a:gd name="connsiteX11" fmla="*/ 361603 w 361603"/>
              <a:gd name="connsiteY11" fmla="*/ 1724890 h 17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603" h="1724890">
                <a:moveTo>
                  <a:pt x="0" y="311727"/>
                </a:moveTo>
                <a:lnTo>
                  <a:pt x="180802" y="0"/>
                </a:lnTo>
                <a:lnTo>
                  <a:pt x="361603" y="311727"/>
                </a:lnTo>
                <a:close/>
                <a:moveTo>
                  <a:pt x="0" y="782782"/>
                </a:moveTo>
                <a:lnTo>
                  <a:pt x="180802" y="471055"/>
                </a:lnTo>
                <a:lnTo>
                  <a:pt x="361603" y="782782"/>
                </a:lnTo>
                <a:close/>
                <a:moveTo>
                  <a:pt x="0" y="1253836"/>
                </a:moveTo>
                <a:lnTo>
                  <a:pt x="180802" y="942109"/>
                </a:lnTo>
                <a:lnTo>
                  <a:pt x="361603" y="1253836"/>
                </a:lnTo>
                <a:close/>
                <a:moveTo>
                  <a:pt x="0" y="1724890"/>
                </a:moveTo>
                <a:lnTo>
                  <a:pt x="180802" y="1413163"/>
                </a:lnTo>
                <a:lnTo>
                  <a:pt x="361603" y="1724890"/>
                </a:lnTo>
                <a:close/>
              </a:path>
            </a:pathLst>
          </a:custGeom>
          <a:gradFill>
            <a:gsLst>
              <a:gs pos="0">
                <a:schemeClr val="accent1">
                  <a:lumMod val="60000"/>
                  <a:lumOff val="40000"/>
                  <a:alpha val="0"/>
                </a:schemeClr>
              </a:gs>
              <a:gs pos="100000">
                <a:srgbClr val="654BFF"/>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solidFill>
              <a:latin typeface="思源黑体 CN Medium" panose="020B0600000000000000" pitchFamily="34" charset="-122"/>
              <a:ea typeface="思源黑体 CN Medium" panose="020B0600000000000000" pitchFamily="34" charset="-122"/>
              <a:cs typeface="+mn-ea"/>
              <a:sym typeface="+mn-lt"/>
            </a:endParaRPr>
          </a:p>
        </p:txBody>
      </p:sp>
      <p:pic>
        <p:nvPicPr>
          <p:cNvPr id="4" name="图片 3"/>
          <p:cNvPicPr>
            <a:picLocks noChangeAspect="1"/>
          </p:cNvPicPr>
          <p:nvPr/>
        </p:nvPicPr>
        <p:blipFill rotWithShape="1">
          <a:blip r:embed="rId1">
            <a:extLst>
              <a:ext uri="{28A0092B-C50C-407E-A947-70E740481C1C}">
                <a14:useLocalDpi xmlns:a14="http://schemas.microsoft.com/office/drawing/2010/main" val="0"/>
              </a:ext>
            </a:extLst>
          </a:blip>
          <a:srcRect r="10929"/>
          <a:stretch>
            <a:fillRect/>
          </a:stretch>
        </p:blipFill>
        <p:spPr>
          <a:xfrm>
            <a:off x="6762220" y="761988"/>
            <a:ext cx="5429780" cy="609601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22" grpId="0" animBg="1"/>
      <p:bldP spid="2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3" name="图片 2"/>
          <p:cNvPicPr>
            <a:picLocks noChangeAspect="1"/>
          </p:cNvPicPr>
          <p:nvPr/>
        </p:nvPicPr>
        <p:blipFill>
          <a:blip r:embed="rId1"/>
          <a:stretch>
            <a:fillRect/>
          </a:stretch>
        </p:blipFill>
        <p:spPr>
          <a:xfrm>
            <a:off x="7179945" y="732155"/>
            <a:ext cx="3476625" cy="3303905"/>
          </a:xfrm>
          <a:prstGeom prst="rect">
            <a:avLst/>
          </a:prstGeom>
        </p:spPr>
      </p:pic>
      <p:sp>
        <p:nvSpPr>
          <p:cNvPr id="26634" name="Rectangle 3"/>
          <p:cNvSpPr>
            <a:spLocks noChangeArrowheads="1"/>
          </p:cNvSpPr>
          <p:nvPr/>
        </p:nvSpPr>
        <p:spPr bwMode="auto">
          <a:xfrm>
            <a:off x="1219200" y="1503680"/>
            <a:ext cx="6077585"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77" name="矩形 47"/>
          <p:cNvSpPr>
            <a:spLocks noChangeArrowheads="1"/>
          </p:cNvSpPr>
          <p:nvPr/>
        </p:nvSpPr>
        <p:spPr bwMode="auto">
          <a:xfrm>
            <a:off x="1282065" y="1591945"/>
            <a:ext cx="5778500" cy="2058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6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基于人工神经网络的技术架构，致力于模拟人类大脑神经元之间相互连接、传递信息的方式，从而实现对复杂数据的高效处理与深度分析。在深度学习构建的神经网络中，包含了许多层次的神经元，能够对输入的数据进行逐步筛选、加工与提炼，挖掘出数据背后隐藏的关键信息与内在规律。</a:t>
            </a:r>
            <a:endParaRPr lang="zh-CN" altLang="en-US" sz="1600">
              <a:solidFill>
                <a:schemeClr val="tx1"/>
              </a:solidFill>
              <a:latin typeface="微软雅黑" panose="020B0503020204020204" charset="-122"/>
              <a:ea typeface="微软雅黑" panose="020B0503020204020204" charset="-122"/>
              <a:cs typeface="+mn-ea"/>
              <a:sym typeface="+mn-lt"/>
            </a:endParaRPr>
          </a:p>
        </p:txBody>
      </p:sp>
      <p:grpSp>
        <p:nvGrpSpPr>
          <p:cNvPr id="5" name="组合 4"/>
          <p:cNvGrpSpPr/>
          <p:nvPr>
            <p:custDataLst>
              <p:tags r:id="rId2"/>
            </p:custDataLst>
          </p:nvPr>
        </p:nvGrpSpPr>
        <p:grpSpPr>
          <a:xfrm>
            <a:off x="543560" y="4151892"/>
            <a:ext cx="2221865" cy="1942203"/>
            <a:chOff x="2672" y="6356"/>
            <a:chExt cx="3499" cy="3059"/>
          </a:xfrm>
        </p:grpSpPr>
        <p:sp>
          <p:nvSpPr>
            <p:cNvPr id="26635" name="Oval 4"/>
            <p:cNvSpPr>
              <a:spLocks noChangeArrowheads="1"/>
            </p:cNvSpPr>
            <p:nvPr>
              <p:custDataLst>
                <p:tags r:id="rId3"/>
              </p:custDataLst>
            </p:nvPr>
          </p:nvSpPr>
          <p:spPr bwMode="auto">
            <a:xfrm>
              <a:off x="3475" y="6356"/>
              <a:ext cx="1536"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39" name="Group 20"/>
            <p:cNvGrpSpPr/>
            <p:nvPr>
              <p:custDataLst>
                <p:tags r:id="rId4"/>
              </p:custDataLst>
            </p:nvPr>
          </p:nvGrpSpPr>
          <p:grpSpPr bwMode="auto">
            <a:xfrm>
              <a:off x="3813" y="6694"/>
              <a:ext cx="860" cy="867"/>
              <a:chOff x="0" y="0"/>
              <a:chExt cx="401822" cy="404317"/>
            </a:xfrm>
          </p:grpSpPr>
          <p:sp>
            <p:nvSpPr>
              <p:cNvPr id="38971" name="Freeform 42"/>
              <p:cNvSpPr>
                <a:spLocks noEditPoints="1" noChangeArrowheads="1"/>
              </p:cNvSpPr>
              <p:nvPr>
                <p:custDataLst>
                  <p:tags r:id="rId5"/>
                </p:custDataLst>
              </p:nvPr>
            </p:nvSpPr>
            <p:spPr bwMode="auto">
              <a:xfrm>
                <a:off x="0" y="0"/>
                <a:ext cx="401822" cy="404317"/>
              </a:xfrm>
              <a:custGeom>
                <a:avLst/>
                <a:gdLst>
                  <a:gd name="T0" fmla="*/ 661681284 w 121"/>
                  <a:gd name="T1" fmla="*/ 0 h 121"/>
                  <a:gd name="T2" fmla="*/ 0 w 121"/>
                  <a:gd name="T3" fmla="*/ 681087023 h 121"/>
                  <a:gd name="T4" fmla="*/ 661681284 w 121"/>
                  <a:gd name="T5" fmla="*/ 1351010219 h 121"/>
                  <a:gd name="T6" fmla="*/ 1334387766 w 121"/>
                  <a:gd name="T7" fmla="*/ 681087023 h 121"/>
                  <a:gd name="T8" fmla="*/ 661681284 w 121"/>
                  <a:gd name="T9" fmla="*/ 0 h 121"/>
                  <a:gd name="T10" fmla="*/ 661681284 w 121"/>
                  <a:gd name="T11" fmla="*/ 1239355239 h 121"/>
                  <a:gd name="T12" fmla="*/ 110278554 w 121"/>
                  <a:gd name="T13" fmla="*/ 681087023 h 121"/>
                  <a:gd name="T14" fmla="*/ 661681284 w 121"/>
                  <a:gd name="T15" fmla="*/ 111654980 h 121"/>
                  <a:gd name="T16" fmla="*/ 1224109212 w 121"/>
                  <a:gd name="T17" fmla="*/ 681087023 h 121"/>
                  <a:gd name="T18" fmla="*/ 661681284 w 121"/>
                  <a:gd name="T19" fmla="*/ 1239355239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21"/>
                  <a:gd name="T32" fmla="*/ 121 w 121"/>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72" name="Freeform 43"/>
              <p:cNvSpPr>
                <a:spLocks noChangeArrowheads="1"/>
              </p:cNvSpPr>
              <p:nvPr>
                <p:custDataLst>
                  <p:tags r:id="rId6"/>
                </p:custDataLst>
              </p:nvPr>
            </p:nvSpPr>
            <p:spPr bwMode="auto">
              <a:xfrm>
                <a:off x="107320" y="97336"/>
                <a:ext cx="139764" cy="199662"/>
              </a:xfrm>
              <a:custGeom>
                <a:avLst/>
                <a:gdLst>
                  <a:gd name="T0" fmla="*/ 465094659 w 42"/>
                  <a:gd name="T1" fmla="*/ 664415237 h 60"/>
                  <a:gd name="T2" fmla="*/ 465094659 w 42"/>
                  <a:gd name="T3" fmla="*/ 0 h 60"/>
                  <a:gd name="T4" fmla="*/ 0 w 42"/>
                  <a:gd name="T5" fmla="*/ 465089335 h 60"/>
                  <a:gd name="T6" fmla="*/ 465094659 w 42"/>
                  <a:gd name="T7" fmla="*/ 664415237 h 60"/>
                  <a:gd name="T8" fmla="*/ 0 60000 65536"/>
                  <a:gd name="T9" fmla="*/ 0 60000 65536"/>
                  <a:gd name="T10" fmla="*/ 0 60000 65536"/>
                  <a:gd name="T11" fmla="*/ 0 60000 65536"/>
                  <a:gd name="T12" fmla="*/ 0 w 42"/>
                  <a:gd name="T13" fmla="*/ 0 h 60"/>
                  <a:gd name="T14" fmla="*/ 42 w 42"/>
                  <a:gd name="T15" fmla="*/ 60 h 60"/>
                </a:gdLst>
                <a:ahLst/>
                <a:cxnLst>
                  <a:cxn ang="T8">
                    <a:pos x="T0" y="T1"/>
                  </a:cxn>
                  <a:cxn ang="T9">
                    <a:pos x="T2" y="T3"/>
                  </a:cxn>
                  <a:cxn ang="T10">
                    <a:pos x="T4" y="T5"/>
                  </a:cxn>
                  <a:cxn ang="T11">
                    <a:pos x="T6" y="T7"/>
                  </a:cxn>
                </a:cxnLst>
                <a:rect l="T12" t="T13" r="T14" b="T15"/>
                <a:pathLst>
                  <a:path w="42" h="60">
                    <a:moveTo>
                      <a:pt x="42" y="60"/>
                    </a:moveTo>
                    <a:cubicBezTo>
                      <a:pt x="42" y="0"/>
                      <a:pt x="42" y="0"/>
                      <a:pt x="42" y="0"/>
                    </a:cubicBezTo>
                    <a:cubicBezTo>
                      <a:pt x="0" y="42"/>
                      <a:pt x="0" y="42"/>
                      <a:pt x="0" y="42"/>
                    </a:cubicBezTo>
                    <a:cubicBezTo>
                      <a:pt x="29" y="42"/>
                      <a:pt x="42" y="60"/>
                      <a:pt x="42" y="6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78" name="矩形 106"/>
            <p:cNvSpPr>
              <a:spLocks noChangeArrowheads="1"/>
            </p:cNvSpPr>
            <p:nvPr>
              <p:custDataLst>
                <p:tags r:id="rId7"/>
              </p:custDataLst>
            </p:nvPr>
          </p:nvSpPr>
          <p:spPr bwMode="auto">
            <a:xfrm>
              <a:off x="2672" y="8207"/>
              <a:ext cx="3499"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（一）深度学习的特点</a:t>
              </a:r>
              <a:endParaRPr lang="zh-CN" altLang="en-US" sz="2200">
                <a:latin typeface="微软雅黑" panose="020B0503020204020204" charset="-122"/>
                <a:ea typeface="微软雅黑" panose="020B0503020204020204" charset="-122"/>
                <a:cs typeface="+mn-ea"/>
                <a:sym typeface="+mn-lt"/>
              </a:endParaRPr>
            </a:p>
          </p:txBody>
        </p:sp>
      </p:grpSp>
      <p:grpSp>
        <p:nvGrpSpPr>
          <p:cNvPr id="6" name="组合 5"/>
          <p:cNvGrpSpPr/>
          <p:nvPr>
            <p:custDataLst>
              <p:tags r:id="rId8"/>
            </p:custDataLst>
          </p:nvPr>
        </p:nvGrpSpPr>
        <p:grpSpPr>
          <a:xfrm>
            <a:off x="3292475" y="4229997"/>
            <a:ext cx="2326005" cy="1864098"/>
            <a:chOff x="7227" y="6370"/>
            <a:chExt cx="3663" cy="2936"/>
          </a:xfrm>
        </p:grpSpPr>
        <p:sp>
          <p:nvSpPr>
            <p:cNvPr id="26636" name="Oval 12"/>
            <p:cNvSpPr>
              <a:spLocks noChangeArrowheads="1"/>
            </p:cNvSpPr>
            <p:nvPr>
              <p:custDataLst>
                <p:tags r:id="rId9"/>
              </p:custDataLst>
            </p:nvPr>
          </p:nvSpPr>
          <p:spPr bwMode="auto">
            <a:xfrm>
              <a:off x="8411" y="6370"/>
              <a:ext cx="1538"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42" name="Group 23"/>
            <p:cNvGrpSpPr/>
            <p:nvPr>
              <p:custDataLst>
                <p:tags r:id="rId10"/>
              </p:custDataLst>
            </p:nvPr>
          </p:nvGrpSpPr>
          <p:grpSpPr bwMode="auto">
            <a:xfrm>
              <a:off x="8835" y="6799"/>
              <a:ext cx="834" cy="727"/>
              <a:chOff x="0" y="0"/>
              <a:chExt cx="389342" cy="339426"/>
            </a:xfrm>
          </p:grpSpPr>
          <p:sp>
            <p:nvSpPr>
              <p:cNvPr id="38960" name="Freeform 110"/>
              <p:cNvSpPr>
                <a:spLocks noChangeArrowheads="1"/>
              </p:cNvSpPr>
              <p:nvPr>
                <p:custDataLst>
                  <p:tags r:id="rId11"/>
                </p:custDataLst>
              </p:nvPr>
            </p:nvSpPr>
            <p:spPr bwMode="auto">
              <a:xfrm>
                <a:off x="259561" y="102327"/>
                <a:ext cx="102328" cy="102328"/>
              </a:xfrm>
              <a:custGeom>
                <a:avLst/>
                <a:gdLst>
                  <a:gd name="T0" fmla="*/ 0 w 41"/>
                  <a:gd name="T1" fmla="*/ 242931664 h 41"/>
                  <a:gd name="T2" fmla="*/ 18686091 w 41"/>
                  <a:gd name="T3" fmla="*/ 255390722 h 41"/>
                  <a:gd name="T4" fmla="*/ 255390722 w 41"/>
                  <a:gd name="T5" fmla="*/ 18686091 h 41"/>
                  <a:gd name="T6" fmla="*/ 242931664 w 41"/>
                  <a:gd name="T7" fmla="*/ 0 h 41"/>
                  <a:gd name="T8" fmla="*/ 0 w 41"/>
                  <a:gd name="T9" fmla="*/ 242931664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39"/>
                    </a:moveTo>
                    <a:lnTo>
                      <a:pt x="3" y="41"/>
                    </a:lnTo>
                    <a:lnTo>
                      <a:pt x="41" y="3"/>
                    </a:lnTo>
                    <a:lnTo>
                      <a:pt x="39" y="0"/>
                    </a:lnTo>
                    <a:lnTo>
                      <a:pt x="0" y="3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1" name="Freeform 111"/>
              <p:cNvSpPr>
                <a:spLocks noChangeArrowheads="1"/>
              </p:cNvSpPr>
              <p:nvPr>
                <p:custDataLst>
                  <p:tags r:id="rId12"/>
                </p:custDataLst>
              </p:nvPr>
            </p:nvSpPr>
            <p:spPr bwMode="auto">
              <a:xfrm>
                <a:off x="237098" y="74873"/>
                <a:ext cx="109814" cy="114806"/>
              </a:xfrm>
              <a:custGeom>
                <a:avLst/>
                <a:gdLst>
                  <a:gd name="T0" fmla="*/ 230469637 w 44"/>
                  <a:gd name="T1" fmla="*/ 0 h 46"/>
                  <a:gd name="T2" fmla="*/ 0 w 44"/>
                  <a:gd name="T3" fmla="*/ 242929496 h 46"/>
                  <a:gd name="T4" fmla="*/ 37374197 w 44"/>
                  <a:gd name="T5" fmla="*/ 286530818 h 46"/>
                  <a:gd name="T6" fmla="*/ 274070786 w 44"/>
                  <a:gd name="T7" fmla="*/ 49830796 h 46"/>
                  <a:gd name="T8" fmla="*/ 230469637 w 44"/>
                  <a:gd name="T9" fmla="*/ 0 h 46"/>
                  <a:gd name="T10" fmla="*/ 0 60000 65536"/>
                  <a:gd name="T11" fmla="*/ 0 60000 65536"/>
                  <a:gd name="T12" fmla="*/ 0 60000 65536"/>
                  <a:gd name="T13" fmla="*/ 0 60000 65536"/>
                  <a:gd name="T14" fmla="*/ 0 60000 65536"/>
                  <a:gd name="T15" fmla="*/ 0 w 44"/>
                  <a:gd name="T16" fmla="*/ 0 h 46"/>
                  <a:gd name="T17" fmla="*/ 44 w 44"/>
                  <a:gd name="T18" fmla="*/ 46 h 46"/>
                </a:gdLst>
                <a:ahLst/>
                <a:cxnLst>
                  <a:cxn ang="T10">
                    <a:pos x="T0" y="T1"/>
                  </a:cxn>
                  <a:cxn ang="T11">
                    <a:pos x="T2" y="T3"/>
                  </a:cxn>
                  <a:cxn ang="T12">
                    <a:pos x="T4" y="T5"/>
                  </a:cxn>
                  <a:cxn ang="T13">
                    <a:pos x="T6" y="T7"/>
                  </a:cxn>
                  <a:cxn ang="T14">
                    <a:pos x="T8" y="T9"/>
                  </a:cxn>
                </a:cxnLst>
                <a:rect l="T15" t="T16" r="T17" b="T18"/>
                <a:pathLst>
                  <a:path w="44" h="46">
                    <a:moveTo>
                      <a:pt x="37" y="0"/>
                    </a:moveTo>
                    <a:lnTo>
                      <a:pt x="0" y="39"/>
                    </a:lnTo>
                    <a:lnTo>
                      <a:pt x="6" y="46"/>
                    </a:lnTo>
                    <a:lnTo>
                      <a:pt x="44" y="8"/>
                    </a:lnTo>
                    <a:lnTo>
                      <a:pt x="3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2" name="Freeform 112"/>
              <p:cNvSpPr>
                <a:spLocks noChangeArrowheads="1"/>
              </p:cNvSpPr>
              <p:nvPr>
                <p:custDataLst>
                  <p:tags r:id="rId13"/>
                </p:custDataLst>
              </p:nvPr>
            </p:nvSpPr>
            <p:spPr bwMode="auto">
              <a:xfrm>
                <a:off x="217132" y="59898"/>
                <a:ext cx="104823" cy="104823"/>
              </a:xfrm>
              <a:custGeom>
                <a:avLst/>
                <a:gdLst>
                  <a:gd name="T0" fmla="*/ 0 w 42"/>
                  <a:gd name="T1" fmla="*/ 236700317 h 42"/>
                  <a:gd name="T2" fmla="*/ 24915429 w 42"/>
                  <a:gd name="T3" fmla="*/ 261615746 h 42"/>
                  <a:gd name="T4" fmla="*/ 261615746 w 42"/>
                  <a:gd name="T5" fmla="*/ 24915429 h 42"/>
                  <a:gd name="T6" fmla="*/ 236700317 w 42"/>
                  <a:gd name="T7" fmla="*/ 0 h 42"/>
                  <a:gd name="T8" fmla="*/ 0 w 42"/>
                  <a:gd name="T9" fmla="*/ 236700317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4" y="42"/>
                    </a:lnTo>
                    <a:lnTo>
                      <a:pt x="42" y="4"/>
                    </a:lnTo>
                    <a:lnTo>
                      <a:pt x="38" y="0"/>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3" name="Freeform 113"/>
              <p:cNvSpPr>
                <a:spLocks noChangeArrowheads="1"/>
              </p:cNvSpPr>
              <p:nvPr>
                <p:custDataLst>
                  <p:tags r:id="rId14"/>
                </p:custDataLst>
              </p:nvPr>
            </p:nvSpPr>
            <p:spPr bwMode="auto">
              <a:xfrm>
                <a:off x="189679" y="162226"/>
                <a:ext cx="69882" cy="69882"/>
              </a:xfrm>
              <a:custGeom>
                <a:avLst/>
                <a:gdLst>
                  <a:gd name="T0" fmla="*/ 174410497 w 28"/>
                  <a:gd name="T1" fmla="*/ 124579640 h 28"/>
                  <a:gd name="T2" fmla="*/ 49830858 w 28"/>
                  <a:gd name="T3" fmla="*/ 0 h 28"/>
                  <a:gd name="T4" fmla="*/ 0 w 28"/>
                  <a:gd name="T5" fmla="*/ 124579640 h 28"/>
                  <a:gd name="T6" fmla="*/ 56060339 w 28"/>
                  <a:gd name="T7" fmla="*/ 174410497 h 28"/>
                  <a:gd name="T8" fmla="*/ 174410497 w 28"/>
                  <a:gd name="T9" fmla="*/ 12457964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20"/>
                    </a:moveTo>
                    <a:lnTo>
                      <a:pt x="8" y="0"/>
                    </a:lnTo>
                    <a:lnTo>
                      <a:pt x="0" y="20"/>
                    </a:lnTo>
                    <a:lnTo>
                      <a:pt x="9" y="28"/>
                    </a:lnTo>
                    <a:lnTo>
                      <a:pt x="28" y="2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4" name="Freeform 114"/>
              <p:cNvSpPr>
                <a:spLocks noChangeArrowheads="1"/>
              </p:cNvSpPr>
              <p:nvPr>
                <p:custDataLst>
                  <p:tags r:id="rId15"/>
                </p:custDataLst>
              </p:nvPr>
            </p:nvSpPr>
            <p:spPr bwMode="auto">
              <a:xfrm>
                <a:off x="172208" y="219628"/>
                <a:ext cx="34941" cy="32446"/>
              </a:xfrm>
              <a:custGeom>
                <a:avLst/>
                <a:gdLst>
                  <a:gd name="T0" fmla="*/ 0 w 14"/>
                  <a:gd name="T1" fmla="*/ 80980224 h 13"/>
                  <a:gd name="T2" fmla="*/ 87205249 w 14"/>
                  <a:gd name="T3" fmla="*/ 37375296 h 13"/>
                  <a:gd name="T4" fmla="*/ 37374391 w 14"/>
                  <a:gd name="T5" fmla="*/ 0 h 13"/>
                  <a:gd name="T6" fmla="*/ 0 w 14"/>
                  <a:gd name="T7" fmla="*/ 80980224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0" y="13"/>
                    </a:moveTo>
                    <a:lnTo>
                      <a:pt x="14" y="6"/>
                    </a:lnTo>
                    <a:lnTo>
                      <a:pt x="6"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5" name="Freeform 115"/>
              <p:cNvSpPr>
                <a:spLocks noChangeArrowheads="1"/>
              </p:cNvSpPr>
              <p:nvPr>
                <p:custDataLst>
                  <p:tags r:id="rId16"/>
                </p:custDataLst>
              </p:nvPr>
            </p:nvSpPr>
            <p:spPr bwMode="auto">
              <a:xfrm>
                <a:off x="319460" y="34941"/>
                <a:ext cx="69882" cy="69882"/>
              </a:xfrm>
              <a:custGeom>
                <a:avLst/>
                <a:gdLst>
                  <a:gd name="T0" fmla="*/ 43603872 w 28"/>
                  <a:gd name="T1" fmla="*/ 0 h 28"/>
                  <a:gd name="T2" fmla="*/ 0 w 28"/>
                  <a:gd name="T3" fmla="*/ 49830858 h 28"/>
                  <a:gd name="T4" fmla="*/ 124579640 w 28"/>
                  <a:gd name="T5" fmla="*/ 174410497 h 28"/>
                  <a:gd name="T6" fmla="*/ 174410497 w 28"/>
                  <a:gd name="T7" fmla="*/ 124579640 h 28"/>
                  <a:gd name="T8" fmla="*/ 4360387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7" y="0"/>
                    </a:moveTo>
                    <a:lnTo>
                      <a:pt x="0" y="8"/>
                    </a:lnTo>
                    <a:lnTo>
                      <a:pt x="20" y="28"/>
                    </a:lnTo>
                    <a:lnTo>
                      <a:pt x="28" y="2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6" name="Freeform 116"/>
              <p:cNvSpPr>
                <a:spLocks noChangeArrowheads="1"/>
              </p:cNvSpPr>
              <p:nvPr>
                <p:custDataLst>
                  <p:tags r:id="rId17"/>
                </p:custDataLst>
              </p:nvPr>
            </p:nvSpPr>
            <p:spPr bwMode="auto">
              <a:xfrm>
                <a:off x="0" y="0"/>
                <a:ext cx="279527" cy="339426"/>
              </a:xfrm>
              <a:custGeom>
                <a:avLst/>
                <a:gdLst>
                  <a:gd name="T0" fmla="*/ 647806318 w 112"/>
                  <a:gd name="T1" fmla="*/ 629121099 h 136"/>
                  <a:gd name="T2" fmla="*/ 516997665 w 112"/>
                  <a:gd name="T3" fmla="*/ 629121099 h 136"/>
                  <a:gd name="T4" fmla="*/ 516997665 w 112"/>
                  <a:gd name="T5" fmla="*/ 803531156 h 136"/>
                  <a:gd name="T6" fmla="*/ 43601220 w 112"/>
                  <a:gd name="T7" fmla="*/ 803531156 h 136"/>
                  <a:gd name="T8" fmla="*/ 43601220 w 112"/>
                  <a:gd name="T9" fmla="*/ 199325423 h 136"/>
                  <a:gd name="T10" fmla="*/ 647806318 w 112"/>
                  <a:gd name="T11" fmla="*/ 199325423 h 136"/>
                  <a:gd name="T12" fmla="*/ 647806318 w 112"/>
                  <a:gd name="T13" fmla="*/ 249156154 h 136"/>
                  <a:gd name="T14" fmla="*/ 697636998 w 112"/>
                  <a:gd name="T15" fmla="*/ 199325423 h 136"/>
                  <a:gd name="T16" fmla="*/ 697636998 w 112"/>
                  <a:gd name="T17" fmla="*/ 37374297 h 136"/>
                  <a:gd name="T18" fmla="*/ 604202602 w 112"/>
                  <a:gd name="T19" fmla="*/ 37374297 h 136"/>
                  <a:gd name="T20" fmla="*/ 604202602 w 112"/>
                  <a:gd name="T21" fmla="*/ 124579325 h 136"/>
                  <a:gd name="T22" fmla="*/ 591746180 w 112"/>
                  <a:gd name="T23" fmla="*/ 124579325 h 136"/>
                  <a:gd name="T24" fmla="*/ 591746180 w 112"/>
                  <a:gd name="T25" fmla="*/ 0 h 136"/>
                  <a:gd name="T26" fmla="*/ 554371923 w 112"/>
                  <a:gd name="T27" fmla="*/ 0 h 136"/>
                  <a:gd name="T28" fmla="*/ 554371923 w 112"/>
                  <a:gd name="T29" fmla="*/ 124579325 h 136"/>
                  <a:gd name="T30" fmla="*/ 541915501 w 112"/>
                  <a:gd name="T31" fmla="*/ 124579325 h 136"/>
                  <a:gd name="T32" fmla="*/ 541915501 w 112"/>
                  <a:gd name="T33" fmla="*/ 37374297 h 136"/>
                  <a:gd name="T34" fmla="*/ 492082326 w 112"/>
                  <a:gd name="T35" fmla="*/ 37374297 h 136"/>
                  <a:gd name="T36" fmla="*/ 492082326 w 112"/>
                  <a:gd name="T37" fmla="*/ 124579325 h 136"/>
                  <a:gd name="T38" fmla="*/ 473396445 w 112"/>
                  <a:gd name="T39" fmla="*/ 124579325 h 136"/>
                  <a:gd name="T40" fmla="*/ 473396445 w 112"/>
                  <a:gd name="T41" fmla="*/ 0 h 136"/>
                  <a:gd name="T42" fmla="*/ 448481105 w 112"/>
                  <a:gd name="T43" fmla="*/ 0 h 136"/>
                  <a:gd name="T44" fmla="*/ 448481105 w 112"/>
                  <a:gd name="T45" fmla="*/ 124579325 h 136"/>
                  <a:gd name="T46" fmla="*/ 423565766 w 112"/>
                  <a:gd name="T47" fmla="*/ 124579325 h 136"/>
                  <a:gd name="T48" fmla="*/ 423565766 w 112"/>
                  <a:gd name="T49" fmla="*/ 37374297 h 136"/>
                  <a:gd name="T50" fmla="*/ 373735086 w 112"/>
                  <a:gd name="T51" fmla="*/ 37374297 h 136"/>
                  <a:gd name="T52" fmla="*/ 373735086 w 112"/>
                  <a:gd name="T53" fmla="*/ 124579325 h 136"/>
                  <a:gd name="T54" fmla="*/ 355046710 w 112"/>
                  <a:gd name="T55" fmla="*/ 124579325 h 136"/>
                  <a:gd name="T56" fmla="*/ 355046710 w 112"/>
                  <a:gd name="T57" fmla="*/ 0 h 136"/>
                  <a:gd name="T58" fmla="*/ 330131370 w 112"/>
                  <a:gd name="T59" fmla="*/ 0 h 136"/>
                  <a:gd name="T60" fmla="*/ 330131370 w 112"/>
                  <a:gd name="T61" fmla="*/ 124579325 h 136"/>
                  <a:gd name="T62" fmla="*/ 317674948 w 112"/>
                  <a:gd name="T63" fmla="*/ 124579325 h 136"/>
                  <a:gd name="T64" fmla="*/ 317674948 w 112"/>
                  <a:gd name="T65" fmla="*/ 37374297 h 136"/>
                  <a:gd name="T66" fmla="*/ 267841773 w 112"/>
                  <a:gd name="T67" fmla="*/ 37374297 h 136"/>
                  <a:gd name="T68" fmla="*/ 267841773 w 112"/>
                  <a:gd name="T69" fmla="*/ 124579325 h 136"/>
                  <a:gd name="T70" fmla="*/ 249155892 w 112"/>
                  <a:gd name="T71" fmla="*/ 124579325 h 136"/>
                  <a:gd name="T72" fmla="*/ 249155892 w 112"/>
                  <a:gd name="T73" fmla="*/ 0 h 136"/>
                  <a:gd name="T74" fmla="*/ 218011094 w 112"/>
                  <a:gd name="T75" fmla="*/ 0 h 136"/>
                  <a:gd name="T76" fmla="*/ 218011094 w 112"/>
                  <a:gd name="T77" fmla="*/ 124579325 h 136"/>
                  <a:gd name="T78" fmla="*/ 199325213 w 112"/>
                  <a:gd name="T79" fmla="*/ 124579325 h 136"/>
                  <a:gd name="T80" fmla="*/ 199325213 w 112"/>
                  <a:gd name="T81" fmla="*/ 37374297 h 136"/>
                  <a:gd name="T82" fmla="*/ 155721497 w 112"/>
                  <a:gd name="T83" fmla="*/ 37374297 h 136"/>
                  <a:gd name="T84" fmla="*/ 155721497 w 112"/>
                  <a:gd name="T85" fmla="*/ 124579325 h 136"/>
                  <a:gd name="T86" fmla="*/ 143265075 w 112"/>
                  <a:gd name="T87" fmla="*/ 124579325 h 136"/>
                  <a:gd name="T88" fmla="*/ 143265075 w 112"/>
                  <a:gd name="T89" fmla="*/ 0 h 136"/>
                  <a:gd name="T90" fmla="*/ 105890817 w 112"/>
                  <a:gd name="T91" fmla="*/ 0 h 136"/>
                  <a:gd name="T92" fmla="*/ 105890817 w 112"/>
                  <a:gd name="T93" fmla="*/ 124579325 h 136"/>
                  <a:gd name="T94" fmla="*/ 93434396 w 112"/>
                  <a:gd name="T95" fmla="*/ 124579325 h 136"/>
                  <a:gd name="T96" fmla="*/ 93434396 w 112"/>
                  <a:gd name="T97" fmla="*/ 37374297 h 136"/>
                  <a:gd name="T98" fmla="*/ 0 w 112"/>
                  <a:gd name="T99" fmla="*/ 37374297 h 136"/>
                  <a:gd name="T100" fmla="*/ 0 w 112"/>
                  <a:gd name="T101" fmla="*/ 149494691 h 136"/>
                  <a:gd name="T102" fmla="*/ 0 w 112"/>
                  <a:gd name="T103" fmla="*/ 174410057 h 136"/>
                  <a:gd name="T104" fmla="*/ 0 w 112"/>
                  <a:gd name="T105" fmla="*/ 847132423 h 136"/>
                  <a:gd name="T106" fmla="*/ 554371923 w 112"/>
                  <a:gd name="T107" fmla="*/ 847132423 h 136"/>
                  <a:gd name="T108" fmla="*/ 697636998 w 112"/>
                  <a:gd name="T109" fmla="*/ 685181297 h 136"/>
                  <a:gd name="T110" fmla="*/ 697636998 w 112"/>
                  <a:gd name="T111" fmla="*/ 523227675 h 136"/>
                  <a:gd name="T112" fmla="*/ 647806318 w 112"/>
                  <a:gd name="T113" fmla="*/ 573060902 h 136"/>
                  <a:gd name="T114" fmla="*/ 647806318 w 112"/>
                  <a:gd name="T115" fmla="*/ 629121099 h 1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36"/>
                  <a:gd name="T176" fmla="*/ 112 w 112"/>
                  <a:gd name="T177" fmla="*/ 136 h 1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7" name="Rectangle 117"/>
              <p:cNvSpPr>
                <a:spLocks noChangeArrowheads="1"/>
              </p:cNvSpPr>
              <p:nvPr>
                <p:custDataLst>
                  <p:tags r:id="rId18"/>
                </p:custDataLst>
              </p:nvPr>
            </p:nvSpPr>
            <p:spPr bwMode="auto">
              <a:xfrm>
                <a:off x="49916" y="114806"/>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8" name="Rectangle 118"/>
              <p:cNvSpPr>
                <a:spLocks noChangeArrowheads="1"/>
              </p:cNvSpPr>
              <p:nvPr>
                <p:custDataLst>
                  <p:tags r:id="rId19"/>
                </p:custDataLst>
              </p:nvPr>
            </p:nvSpPr>
            <p:spPr bwMode="auto">
              <a:xfrm>
                <a:off x="49916" y="154738"/>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9" name="Rectangle 119"/>
              <p:cNvSpPr>
                <a:spLocks noChangeArrowheads="1"/>
              </p:cNvSpPr>
              <p:nvPr>
                <p:custDataLst>
                  <p:tags r:id="rId20"/>
                </p:custDataLst>
              </p:nvPr>
            </p:nvSpPr>
            <p:spPr bwMode="auto">
              <a:xfrm>
                <a:off x="49916" y="199662"/>
                <a:ext cx="109814" cy="14975"/>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70" name="Rectangle 120"/>
              <p:cNvSpPr>
                <a:spLocks noChangeArrowheads="1"/>
              </p:cNvSpPr>
              <p:nvPr>
                <p:custDataLst>
                  <p:tags r:id="rId21"/>
                </p:custDataLst>
              </p:nvPr>
            </p:nvSpPr>
            <p:spPr bwMode="auto">
              <a:xfrm>
                <a:off x="49916" y="242091"/>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grpSp>
        <p:sp>
          <p:nvSpPr>
            <p:cNvPr id="26680" name="矩形 108"/>
            <p:cNvSpPr>
              <a:spLocks noChangeArrowheads="1"/>
            </p:cNvSpPr>
            <p:nvPr>
              <p:custDataLst>
                <p:tags r:id="rId22"/>
              </p:custDataLst>
            </p:nvPr>
          </p:nvSpPr>
          <p:spPr bwMode="auto">
            <a:xfrm>
              <a:off x="7227" y="8098"/>
              <a:ext cx="3663"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（二）深度学习在各领域的应用</a:t>
              </a:r>
              <a:endParaRPr lang="zh-CN" altLang="en-US" sz="2200">
                <a:solidFill>
                  <a:schemeClr val="tx1"/>
                </a:solidFill>
                <a:latin typeface="微软雅黑" panose="020B0503020204020204" charset="-122"/>
                <a:ea typeface="微软雅黑" panose="020B0503020204020204" charset="-122"/>
                <a:cs typeface="+mn-ea"/>
                <a:sym typeface="+mn-lt"/>
              </a:endParaRPr>
            </a:p>
          </p:txBody>
        </p:sp>
      </p:grpSp>
      <p:grpSp>
        <p:nvGrpSpPr>
          <p:cNvPr id="10" name="组合 9"/>
          <p:cNvGrpSpPr/>
          <p:nvPr>
            <p:custDataLst>
              <p:tags r:id="rId23"/>
            </p:custDataLst>
          </p:nvPr>
        </p:nvGrpSpPr>
        <p:grpSpPr>
          <a:xfrm>
            <a:off x="6261100" y="4160520"/>
            <a:ext cx="1977390" cy="2202180"/>
            <a:chOff x="10048" y="6552"/>
            <a:chExt cx="3114" cy="3468"/>
          </a:xfrm>
        </p:grpSpPr>
        <p:sp>
          <p:nvSpPr>
            <p:cNvPr id="26637" name="Oval 14"/>
            <p:cNvSpPr>
              <a:spLocks noChangeArrowheads="1"/>
            </p:cNvSpPr>
            <p:nvPr>
              <p:custDataLst>
                <p:tags r:id="rId24"/>
              </p:custDataLst>
            </p:nvPr>
          </p:nvSpPr>
          <p:spPr bwMode="auto">
            <a:xfrm>
              <a:off x="10838" y="6552"/>
              <a:ext cx="1536"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73" name="Group 54"/>
            <p:cNvGrpSpPr/>
            <p:nvPr>
              <p:custDataLst>
                <p:tags r:id="rId25"/>
              </p:custDataLst>
            </p:nvPr>
          </p:nvGrpSpPr>
          <p:grpSpPr bwMode="auto">
            <a:xfrm>
              <a:off x="11292" y="6984"/>
              <a:ext cx="643" cy="834"/>
              <a:chOff x="0" y="0"/>
              <a:chExt cx="299494" cy="389342"/>
            </a:xfrm>
          </p:grpSpPr>
          <p:sp>
            <p:nvSpPr>
              <p:cNvPr id="38940" name="Freeform 170"/>
              <p:cNvSpPr>
                <a:spLocks noChangeArrowheads="1"/>
              </p:cNvSpPr>
              <p:nvPr>
                <p:custDataLst>
                  <p:tags r:id="rId26"/>
                </p:custDataLst>
              </p:nvPr>
            </p:nvSpPr>
            <p:spPr bwMode="auto">
              <a:xfrm>
                <a:off x="0" y="112310"/>
                <a:ext cx="299494" cy="277032"/>
              </a:xfrm>
              <a:custGeom>
                <a:avLst/>
                <a:gdLst>
                  <a:gd name="T0" fmla="*/ 498314756 w 90"/>
                  <a:gd name="T1" fmla="*/ 924659386 h 83"/>
                  <a:gd name="T2" fmla="*/ 996629512 w 90"/>
                  <a:gd name="T3" fmla="*/ 0 h 83"/>
                  <a:gd name="T4" fmla="*/ 0 w 90"/>
                  <a:gd name="T5" fmla="*/ 0 h 83"/>
                  <a:gd name="T6" fmla="*/ 498314756 w 90"/>
                  <a:gd name="T7" fmla="*/ 924659386 h 83"/>
                  <a:gd name="T8" fmla="*/ 0 60000 65536"/>
                  <a:gd name="T9" fmla="*/ 0 60000 65536"/>
                  <a:gd name="T10" fmla="*/ 0 60000 65536"/>
                  <a:gd name="T11" fmla="*/ 0 60000 65536"/>
                  <a:gd name="T12" fmla="*/ 0 w 90"/>
                  <a:gd name="T13" fmla="*/ 0 h 83"/>
                  <a:gd name="T14" fmla="*/ 90 w 90"/>
                  <a:gd name="T15" fmla="*/ 83 h 83"/>
                </a:gdLst>
                <a:ahLst/>
                <a:cxnLst>
                  <a:cxn ang="T8">
                    <a:pos x="T0" y="T1"/>
                  </a:cxn>
                  <a:cxn ang="T9">
                    <a:pos x="T2" y="T3"/>
                  </a:cxn>
                  <a:cxn ang="T10">
                    <a:pos x="T4" y="T5"/>
                  </a:cxn>
                  <a:cxn ang="T11">
                    <a:pos x="T6" y="T7"/>
                  </a:cxn>
                </a:cxnLst>
                <a:rect l="T12" t="T13" r="T14" b="T15"/>
                <a:pathLst>
                  <a:path w="90" h="83">
                    <a:moveTo>
                      <a:pt x="45" y="83"/>
                    </a:moveTo>
                    <a:cubicBezTo>
                      <a:pt x="90" y="59"/>
                      <a:pt x="90" y="0"/>
                      <a:pt x="90" y="0"/>
                    </a:cubicBezTo>
                    <a:cubicBezTo>
                      <a:pt x="0" y="0"/>
                      <a:pt x="0" y="0"/>
                      <a:pt x="0" y="0"/>
                    </a:cubicBezTo>
                    <a:cubicBezTo>
                      <a:pt x="0" y="0"/>
                      <a:pt x="0" y="59"/>
                      <a:pt x="45" y="8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41" name="Freeform 171"/>
              <p:cNvSpPr>
                <a:spLocks noChangeArrowheads="1"/>
              </p:cNvSpPr>
              <p:nvPr>
                <p:custDataLst>
                  <p:tags r:id="rId27"/>
                </p:custDataLst>
              </p:nvPr>
            </p:nvSpPr>
            <p:spPr bwMode="auto">
              <a:xfrm>
                <a:off x="0" y="0"/>
                <a:ext cx="299494" cy="94840"/>
              </a:xfrm>
              <a:custGeom>
                <a:avLst/>
                <a:gdLst>
                  <a:gd name="T0" fmla="*/ 930188431 w 90"/>
                  <a:gd name="T1" fmla="*/ 0 h 29"/>
                  <a:gd name="T2" fmla="*/ 753007781 w 90"/>
                  <a:gd name="T3" fmla="*/ 171124063 h 29"/>
                  <a:gd name="T4" fmla="*/ 575830458 w 90"/>
                  <a:gd name="T5" fmla="*/ 0 h 29"/>
                  <a:gd name="T6" fmla="*/ 431873676 w 90"/>
                  <a:gd name="T7" fmla="*/ 0 h 29"/>
                  <a:gd name="T8" fmla="*/ 254693025 w 90"/>
                  <a:gd name="T9" fmla="*/ 171124063 h 29"/>
                  <a:gd name="T10" fmla="*/ 77515703 w 90"/>
                  <a:gd name="T11" fmla="*/ 0 h 29"/>
                  <a:gd name="T12" fmla="*/ 0 w 90"/>
                  <a:gd name="T13" fmla="*/ 0 h 29"/>
                  <a:gd name="T14" fmla="*/ 0 w 90"/>
                  <a:gd name="T15" fmla="*/ 310159503 h 29"/>
                  <a:gd name="T16" fmla="*/ 996629512 w 90"/>
                  <a:gd name="T17" fmla="*/ 310159503 h 29"/>
                  <a:gd name="T18" fmla="*/ 996629512 w 90"/>
                  <a:gd name="T19" fmla="*/ 0 h 29"/>
                  <a:gd name="T20" fmla="*/ 930188431 w 90"/>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29"/>
                  <a:gd name="T35" fmla="*/ 90 w 90"/>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84" name="矩形 112"/>
            <p:cNvSpPr>
              <a:spLocks noChangeArrowheads="1"/>
            </p:cNvSpPr>
            <p:nvPr>
              <p:custDataLst>
                <p:tags r:id="rId28"/>
              </p:custDataLst>
            </p:nvPr>
          </p:nvSpPr>
          <p:spPr bwMode="auto">
            <a:xfrm>
              <a:off x="10048" y="8280"/>
              <a:ext cx="3115" cy="1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（三）深度学习与神经网络的关系</a:t>
              </a:r>
              <a:endParaRPr lang="zh-CN" altLang="en-US" sz="2200">
                <a:solidFill>
                  <a:schemeClr val="tx1"/>
                </a:solidFill>
                <a:latin typeface="微软雅黑" panose="020B0503020204020204" charset="-122"/>
                <a:ea typeface="微软雅黑" panose="020B0503020204020204" charset="-122"/>
                <a:cs typeface="+mn-ea"/>
                <a:sym typeface="+mn-lt"/>
              </a:endParaRPr>
            </a:p>
          </p:txBody>
        </p:sp>
      </p:grpSp>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一、深度学习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8" name="Oval 14"/>
          <p:cNvSpPr>
            <a:spLocks noChangeArrowheads="1"/>
          </p:cNvSpPr>
          <p:nvPr>
            <p:custDataLst>
              <p:tags r:id="rId29"/>
            </p:custDataLst>
          </p:nvPr>
        </p:nvSpPr>
        <p:spPr bwMode="auto">
          <a:xfrm>
            <a:off x="9478470" y="4160782"/>
            <a:ext cx="975156" cy="980016"/>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9" name="矩形 112"/>
          <p:cNvSpPr>
            <a:spLocks noChangeArrowheads="1"/>
          </p:cNvSpPr>
          <p:nvPr>
            <p:custDataLst>
              <p:tags r:id="rId30"/>
            </p:custDataLst>
          </p:nvPr>
        </p:nvSpPr>
        <p:spPr bwMode="auto">
          <a:xfrm>
            <a:off x="8976995" y="5257800"/>
            <a:ext cx="1978025" cy="1105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（四）深度学习与机器学习的区别和特征</a:t>
            </a:r>
            <a:endParaRPr lang="zh-CN" altLang="en-US" sz="2200">
              <a:solidFill>
                <a:schemeClr val="tx1"/>
              </a:solidFill>
              <a:latin typeface="微软雅黑" panose="020B0503020204020204" charset="-122"/>
              <a:ea typeface="微软雅黑" panose="020B0503020204020204" charset="-122"/>
              <a:cs typeface="+mn-ea"/>
              <a:sym typeface="+mn-lt"/>
            </a:endParaRPr>
          </a:p>
        </p:txBody>
      </p:sp>
      <p:pic>
        <p:nvPicPr>
          <p:cNvPr id="11" name="图片 10" descr="绘画"/>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9748520" y="4421505"/>
            <a:ext cx="542290" cy="542290"/>
          </a:xfrm>
          <a:prstGeom prst="rect">
            <a:avLst/>
          </a:prstGeom>
        </p:spPr>
      </p:pic>
    </p:spTree>
  </p:cSld>
  <p:clrMapOvr>
    <a:masterClrMapping/>
  </p:clrMapOvr>
  <p:timing>
    <p:tnLst>
      <p:par>
        <p:cTn id="1" dur="indefinite" restart="never" nodeType="tmRoot"/>
      </p:par>
    </p:tnLst>
    <p:bldLst>
      <p:bldP spid="26634" grpId="0" bldLvl="0" animBg="1" autoUpdateAnimBg="0"/>
      <p:bldP spid="26677" grpId="0" bldLvl="0" animBg="1" autoUpdateAnimBg="0"/>
      <p:bldP spid="1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一、深度学习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5" name="矩形 4"/>
          <p:cNvSpPr/>
          <p:nvPr>
            <p:custDataLst>
              <p:tags r:id="rId1"/>
            </p:custDataLst>
          </p:nvPr>
        </p:nvSpPr>
        <p:spPr>
          <a:xfrm>
            <a:off x="1517650" y="2310130"/>
            <a:ext cx="2684780" cy="386080"/>
          </a:xfrm>
          <a:prstGeom prst="rect">
            <a:avLst/>
          </a:prstGeom>
          <a:noFill/>
        </p:spPr>
        <p:txBody>
          <a:bodyPr wrap="square" lIns="0" tIns="0" rIns="0" bIns="0" rtlCol="0" anchor="b" anchorCtr="0">
            <a:noAutofit/>
          </a:bodyPr>
          <a:lstStyle/>
          <a:p>
            <a:pPr algn="r">
              <a:spcBef>
                <a:spcPct val="0"/>
              </a:spcBef>
              <a:spcAft>
                <a:spcPct val="0"/>
              </a:spcAft>
            </a:pPr>
            <a:r>
              <a:rPr lang="zh-CN" altLang="en-US" sz="2400" b="1" dirty="0">
                <a:solidFill>
                  <a:schemeClr val="accent1"/>
                </a:solidFill>
                <a:latin typeface="微软雅黑" panose="020B0503020204020204" charset="-122"/>
                <a:ea typeface="微软雅黑" panose="020B0503020204020204" charset="-122"/>
                <a:cs typeface="+mn-ea"/>
                <a:sym typeface="+mn-ea"/>
              </a:rPr>
              <a:t>1. 自动提取特征</a:t>
            </a:r>
            <a:endParaRPr lang="zh-CN" altLang="en-US" sz="2400" b="1" dirty="0">
              <a:solidFill>
                <a:schemeClr val="accent1"/>
              </a:solidFill>
              <a:latin typeface="微软雅黑" panose="020B0503020204020204" charset="-122"/>
              <a:ea typeface="微软雅黑" panose="020B0503020204020204" charset="-122"/>
              <a:cs typeface="+mn-ea"/>
              <a:sym typeface="+mn-ea"/>
            </a:endParaRPr>
          </a:p>
        </p:txBody>
      </p:sp>
      <p:sp>
        <p:nvSpPr>
          <p:cNvPr id="6" name="矩形 5"/>
          <p:cNvSpPr/>
          <p:nvPr>
            <p:custDataLst>
              <p:tags r:id="rId2"/>
            </p:custDataLst>
          </p:nvPr>
        </p:nvSpPr>
        <p:spPr>
          <a:xfrm>
            <a:off x="398780" y="2745740"/>
            <a:ext cx="3937000" cy="1938655"/>
          </a:xfrm>
          <a:prstGeom prst="rect">
            <a:avLst/>
          </a:prstGeom>
          <a:noFill/>
        </p:spPr>
        <p:txBody>
          <a:bodyPr wrap="square" lIns="0" tIns="0" rIns="0" bIns="0" rtlCol="0" anchor="t" anchorCtr="0">
            <a:noAutofit/>
          </a:bodyPr>
          <a:lstStyle/>
          <a:p>
            <a:pPr algn="just">
              <a:lnSpc>
                <a:spcPct val="15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rPr>
              <a:t>深度学习可以从海量的图像数据中自动学习和总结出事物的特征等，会不断调整自身内部的参数，逐渐构建起对图像特征的理解和认知。极大地提高了数据处理的效率和准确性。</a:t>
            </a:r>
            <a:r>
              <a:rPr lang="en-US" altLang="zh-CN" sz="1600">
                <a:solidFill>
                  <a:schemeClr val="tx1">
                    <a:lumMod val="85000"/>
                    <a:lumOff val="15000"/>
                  </a:schemeClr>
                </a:solidFill>
                <a:latin typeface="微软雅黑" panose="020B0503020204020204" charset="-122"/>
                <a:ea typeface="微软雅黑" panose="020B0503020204020204" charset="-122"/>
                <a:cs typeface="+mn-ea"/>
                <a:sym typeface="+mn-ea"/>
              </a:rPr>
              <a:t>	</a:t>
            </a:r>
            <a:endParaRPr lang="en-US" altLang="zh-CN" sz="160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123" name="椭圆 122"/>
          <p:cNvSpPr/>
          <p:nvPr>
            <p:custDataLst>
              <p:tags r:id="rId3"/>
            </p:custDataLst>
          </p:nvPr>
        </p:nvSpPr>
        <p:spPr>
          <a:xfrm>
            <a:off x="4342152" y="2522677"/>
            <a:ext cx="140690" cy="140350"/>
          </a:xfrm>
          <a:prstGeom prst="ellipse">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p:cNvSpPr/>
          <p:nvPr>
            <p:custDataLst>
              <p:tags r:id="rId4"/>
            </p:custDataLst>
          </p:nvPr>
        </p:nvSpPr>
        <p:spPr>
          <a:xfrm>
            <a:off x="4388481" y="2568665"/>
            <a:ext cx="48373" cy="483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25" name="直接连接符 124"/>
          <p:cNvCxnSpPr/>
          <p:nvPr>
            <p:custDataLst>
              <p:tags r:id="rId5"/>
            </p:custDataLst>
          </p:nvPr>
        </p:nvCxnSpPr>
        <p:spPr>
          <a:xfrm>
            <a:off x="4200440" y="2593192"/>
            <a:ext cx="141712" cy="0"/>
          </a:xfrm>
          <a:prstGeom prst="line">
            <a:avLst/>
          </a:prstGeom>
          <a:ln>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7" name="矩形 6"/>
          <p:cNvSpPr/>
          <p:nvPr>
            <p:custDataLst>
              <p:tags r:id="rId6"/>
            </p:custDataLst>
          </p:nvPr>
        </p:nvSpPr>
        <p:spPr>
          <a:xfrm>
            <a:off x="7127240" y="1711960"/>
            <a:ext cx="3876040" cy="386080"/>
          </a:xfrm>
          <a:prstGeom prst="rect">
            <a:avLst/>
          </a:prstGeom>
          <a:noFill/>
        </p:spPr>
        <p:txBody>
          <a:bodyPr wrap="square" lIns="0" tIns="0" rIns="0" bIns="0" rtlCol="0" anchor="b" anchorCtr="0">
            <a:noAutofit/>
          </a:bodyPr>
          <a:lstStyle/>
          <a:p>
            <a:pPr algn="just">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3. 灵活且可优化的模型结构</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2" name="矩形 1"/>
          <p:cNvSpPr/>
          <p:nvPr>
            <p:custDataLst>
              <p:tags r:id="rId7"/>
            </p:custDataLst>
          </p:nvPr>
        </p:nvSpPr>
        <p:spPr>
          <a:xfrm>
            <a:off x="7129780" y="2147570"/>
            <a:ext cx="4243705" cy="1807210"/>
          </a:xfrm>
          <a:prstGeom prst="rect">
            <a:avLst/>
          </a:prstGeom>
          <a:noFill/>
        </p:spPr>
        <p:txBody>
          <a:bodyPr wrap="square" lIns="0" tIns="0" rIns="0" bIns="0" rtlCol="0" anchor="t" anchorCtr="0">
            <a:noAutofit/>
          </a:bodyPr>
          <a:lstStyle/>
          <a:p>
            <a:pPr algn="just">
              <a:lnSpc>
                <a:spcPct val="150000"/>
              </a:lnSpc>
              <a:spcBef>
                <a:spcPct val="0"/>
              </a:spcBef>
              <a:spcAft>
                <a:spcPct val="0"/>
              </a:spcAft>
            </a:pPr>
            <a:r>
              <a:rPr lang="zh-CN" altLang="en-US" sz="1600" dirty="0">
                <a:solidFill>
                  <a:schemeClr val="tx1">
                    <a:lumMod val="85000"/>
                    <a:lumOff val="15000"/>
                  </a:schemeClr>
                </a:solidFill>
                <a:latin typeface="微软雅黑" panose="020B0503020204020204" charset="-122"/>
                <a:ea typeface="微软雅黑" panose="020B0503020204020204" charset="-122"/>
                <a:cs typeface="+mn-ea"/>
                <a:sym typeface="+mn-ea"/>
              </a:rPr>
              <a:t>深度学习模型结构如可定制的“智能大厦”，可通过优化适应不同任务。图像识别常用CNN提取空间特征，处理时间序列则采用RNN或LSTM以捕捉时序依赖。通过灵活调整结构，模型能够在多种领域发挥最优性能。</a:t>
            </a:r>
            <a:endParaRPr lang="zh-CN" altLang="en-US" sz="1600" dirty="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3" name="椭圆 2"/>
          <p:cNvSpPr/>
          <p:nvPr>
            <p:custDataLst>
              <p:tags r:id="rId8"/>
            </p:custDataLst>
          </p:nvPr>
        </p:nvSpPr>
        <p:spPr>
          <a:xfrm>
            <a:off x="6839489" y="1923466"/>
            <a:ext cx="140690" cy="140690"/>
          </a:xfrm>
          <a:prstGeom prst="ellipse">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custDataLst>
              <p:tags r:id="rId9"/>
            </p:custDataLst>
          </p:nvPr>
        </p:nvSpPr>
        <p:spPr>
          <a:xfrm>
            <a:off x="6885478" y="1969454"/>
            <a:ext cx="48714" cy="487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2" name="直接连接符 21"/>
          <p:cNvCxnSpPr/>
          <p:nvPr>
            <p:custDataLst>
              <p:tags r:id="rId10"/>
            </p:custDataLst>
          </p:nvPr>
        </p:nvCxnSpPr>
        <p:spPr>
          <a:xfrm>
            <a:off x="6980180" y="1993981"/>
            <a:ext cx="142053" cy="0"/>
          </a:xfrm>
          <a:prstGeom prst="line">
            <a:avLst/>
          </a:prstGeom>
          <a:ln>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13" name="矩形 12"/>
          <p:cNvSpPr/>
          <p:nvPr>
            <p:custDataLst>
              <p:tags r:id="rId11"/>
            </p:custDataLst>
          </p:nvPr>
        </p:nvSpPr>
        <p:spPr>
          <a:xfrm>
            <a:off x="5007610" y="4278630"/>
            <a:ext cx="4154170" cy="386080"/>
          </a:xfrm>
          <a:prstGeom prst="rect">
            <a:avLst/>
          </a:prstGeom>
          <a:noFill/>
        </p:spPr>
        <p:txBody>
          <a:bodyPr wrap="square" lIns="0" tIns="0" rIns="0" bIns="0" rtlCol="0" anchor="b" anchorCtr="0">
            <a:noAutofit/>
          </a:bodyPr>
          <a:lstStyle/>
          <a:p>
            <a:pPr algn="just">
              <a:spcBef>
                <a:spcPct val="0"/>
              </a:spcBef>
              <a:spcAft>
                <a:spcPct val="0"/>
              </a:spcAft>
            </a:pPr>
            <a:r>
              <a:rPr lang="zh-CN" altLang="en-US" sz="2400" b="1" dirty="0">
                <a:solidFill>
                  <a:srgbClr val="70AD47"/>
                </a:solidFill>
                <a:latin typeface="微软雅黑" panose="020B0503020204020204" charset="-122"/>
                <a:ea typeface="微软雅黑" panose="020B0503020204020204" charset="-122"/>
                <a:cs typeface="+mn-ea"/>
                <a:sym typeface="+mn-ea"/>
              </a:rPr>
              <a:t>2. 强大的复杂数据处理能力</a:t>
            </a:r>
            <a:endParaRPr lang="zh-CN" altLang="en-US" sz="2400" b="1" dirty="0">
              <a:solidFill>
                <a:srgbClr val="70AD47"/>
              </a:solidFill>
              <a:latin typeface="微软雅黑" panose="020B0503020204020204" charset="-122"/>
              <a:ea typeface="微软雅黑" panose="020B0503020204020204" charset="-122"/>
              <a:cs typeface="+mn-ea"/>
              <a:sym typeface="+mn-ea"/>
            </a:endParaRPr>
          </a:p>
        </p:txBody>
      </p:sp>
      <p:sp>
        <p:nvSpPr>
          <p:cNvPr id="11" name="矩形 10"/>
          <p:cNvSpPr/>
          <p:nvPr>
            <p:custDataLst>
              <p:tags r:id="rId12"/>
            </p:custDataLst>
          </p:nvPr>
        </p:nvSpPr>
        <p:spPr>
          <a:xfrm>
            <a:off x="4201160" y="4713605"/>
            <a:ext cx="6216015" cy="1598295"/>
          </a:xfrm>
          <a:prstGeom prst="rect">
            <a:avLst/>
          </a:prstGeom>
          <a:noFill/>
        </p:spPr>
        <p:txBody>
          <a:bodyPr wrap="square" lIns="0" tIns="0" rIns="0" bIns="0" rtlCol="0" anchor="t" anchorCtr="0">
            <a:noAutofit/>
          </a:bodyPr>
          <a:lstStyle/>
          <a:p>
            <a:pPr>
              <a:lnSpc>
                <a:spcPct val="150000"/>
              </a:lnSpc>
              <a:spcBef>
                <a:spcPct val="0"/>
              </a:spcBef>
              <a:spcAft>
                <a:spcPct val="0"/>
              </a:spcAft>
            </a:pPr>
            <a:r>
              <a:rPr lang="zh-CN" altLang="en-US" sz="1600" dirty="0">
                <a:solidFill>
                  <a:schemeClr val="tx1">
                    <a:lumMod val="85000"/>
                    <a:lumOff val="15000"/>
                  </a:schemeClr>
                </a:solidFill>
                <a:latin typeface="微软雅黑" panose="020B0503020204020204" charset="-122"/>
                <a:ea typeface="微软雅黑" panose="020B0503020204020204" charset="-122"/>
                <a:cs typeface="+mn-ea"/>
                <a:sym typeface="+mn-ea"/>
              </a:rPr>
              <a:t>深度学习模型能高效处理语音、图像、文本等多样数据，且数据量越大效果越优。海量数据助其更精准捕捉模式，如提升语音识别的准确度、增强图像中对不同物体的辨识能力，并深化对语言规则的理解以完成机器翻译等复杂任务。</a:t>
            </a:r>
            <a:endParaRPr lang="zh-CN" altLang="en-US" sz="1600" dirty="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116" name="椭圆 115"/>
          <p:cNvSpPr/>
          <p:nvPr>
            <p:custDataLst>
              <p:tags r:id="rId13"/>
            </p:custDataLst>
          </p:nvPr>
        </p:nvSpPr>
        <p:spPr>
          <a:xfrm>
            <a:off x="6842555" y="3186953"/>
            <a:ext cx="140690" cy="140690"/>
          </a:xfrm>
          <a:prstGeom prst="ellipse">
            <a:avLst/>
          </a:prstGeom>
          <a:solidFill>
            <a:schemeClr val="accent3">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custDataLst>
              <p:tags r:id="rId14"/>
            </p:custDataLst>
          </p:nvPr>
        </p:nvSpPr>
        <p:spPr>
          <a:xfrm>
            <a:off x="5652834" y="3954936"/>
            <a:ext cx="48714" cy="487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8" name="直接连接符 117"/>
          <p:cNvCxnSpPr/>
          <p:nvPr>
            <p:custDataLst>
              <p:tags r:id="rId15"/>
            </p:custDataLst>
          </p:nvPr>
        </p:nvCxnSpPr>
        <p:spPr>
          <a:xfrm flipH="1">
            <a:off x="5746266" y="3979463"/>
            <a:ext cx="1270" cy="232410"/>
          </a:xfrm>
          <a:prstGeom prst="line">
            <a:avLst/>
          </a:prstGeom>
          <a:ln>
            <a:solidFill>
              <a:schemeClr val="accent3"/>
            </a:solidFill>
            <a:prstDash val="sysDot"/>
          </a:ln>
        </p:spPr>
        <p:style>
          <a:lnRef idx="1">
            <a:schemeClr val="accent1"/>
          </a:lnRef>
          <a:fillRef idx="0">
            <a:schemeClr val="accent1"/>
          </a:fillRef>
          <a:effectRef idx="0">
            <a:schemeClr val="accent1"/>
          </a:effectRef>
          <a:fontRef idx="minor">
            <a:schemeClr val="tx1"/>
          </a:fontRef>
        </p:style>
      </p:cxnSp>
      <p:sp>
        <p:nvSpPr>
          <p:cNvPr id="12" name="任意多边形: 形状 53"/>
          <p:cNvSpPr/>
          <p:nvPr>
            <p:custDataLst>
              <p:tags r:id="rId16"/>
            </p:custDataLst>
          </p:nvPr>
        </p:nvSpPr>
        <p:spPr>
          <a:xfrm rot="14340000">
            <a:off x="4684510" y="1866236"/>
            <a:ext cx="904437" cy="1358530"/>
          </a:xfrm>
          <a:custGeom>
            <a:avLst/>
            <a:gdLst>
              <a:gd name="connsiteX0" fmla="*/ 1194374 w 1477168"/>
              <a:gd name="connsiteY0" fmla="*/ 759029 h 2218581"/>
              <a:gd name="connsiteX1" fmla="*/ 1315025 w 1477168"/>
              <a:gd name="connsiteY1" fmla="*/ 2026250 h 2218581"/>
              <a:gd name="connsiteX2" fmla="*/ 1306421 w 1477168"/>
              <a:gd name="connsiteY2" fmla="*/ 2046993 h 2218581"/>
              <a:gd name="connsiteX3" fmla="*/ 1477168 w 1477168"/>
              <a:gd name="connsiteY3" fmla="*/ 2217740 h 2218581"/>
              <a:gd name="connsiteX4" fmla="*/ 1232722 w 1477168"/>
              <a:gd name="connsiteY4" fmla="*/ 2217740 h 2218581"/>
              <a:gd name="connsiteX5" fmla="*/ 1232262 w 1477168"/>
              <a:gd name="connsiteY5" fmla="*/ 2218580 h 2218581"/>
              <a:gd name="connsiteX6" fmla="*/ 159733 w 1477168"/>
              <a:gd name="connsiteY6" fmla="*/ 2218581 h 2218581"/>
              <a:gd name="connsiteX7" fmla="*/ 165022 w 1477168"/>
              <a:gd name="connsiteY7" fmla="*/ 2217106 h 2218581"/>
              <a:gd name="connsiteX8" fmla="*/ 313454 w 1477168"/>
              <a:gd name="connsiteY8" fmla="*/ 2150262 h 2218581"/>
              <a:gd name="connsiteX9" fmla="*/ 607618 w 1477168"/>
              <a:gd name="connsiteY9" fmla="*/ 1052424 h 2218581"/>
              <a:gd name="connsiteX10" fmla="*/ 607607 w 1477168"/>
              <a:gd name="connsiteY10" fmla="*/ 1052407 h 2218581"/>
              <a:gd name="connsiteX11" fmla="*/ 0 w 1477168"/>
              <a:gd name="connsiteY11" fmla="*/ 0 h 2218581"/>
              <a:gd name="connsiteX12" fmla="*/ 121078 w 1477168"/>
              <a:gd name="connsiteY12" fmla="*/ 14413 h 2218581"/>
              <a:gd name="connsiteX13" fmla="*/ 1194374 w 1477168"/>
              <a:gd name="connsiteY13" fmla="*/ 759029 h 221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168" h="2218581">
                <a:moveTo>
                  <a:pt x="1194374" y="759029"/>
                </a:moveTo>
                <a:cubicBezTo>
                  <a:pt x="1425601" y="1159525"/>
                  <a:pt x="1455333" y="1621061"/>
                  <a:pt x="1315025" y="2026250"/>
                </a:cubicBezTo>
                <a:lnTo>
                  <a:pt x="1306421" y="2046993"/>
                </a:lnTo>
                <a:lnTo>
                  <a:pt x="1477168" y="2217740"/>
                </a:lnTo>
                <a:lnTo>
                  <a:pt x="1232722" y="2217740"/>
                </a:lnTo>
                <a:lnTo>
                  <a:pt x="1232262" y="2218580"/>
                </a:lnTo>
                <a:lnTo>
                  <a:pt x="159733" y="2218581"/>
                </a:lnTo>
                <a:lnTo>
                  <a:pt x="165022" y="2217106"/>
                </a:lnTo>
                <a:cubicBezTo>
                  <a:pt x="215682" y="2200219"/>
                  <a:pt x="265405" y="2178003"/>
                  <a:pt x="313454" y="2150262"/>
                </a:cubicBezTo>
                <a:cubicBezTo>
                  <a:pt x="697845" y="1928334"/>
                  <a:pt x="829547" y="1436815"/>
                  <a:pt x="607618" y="1052424"/>
                </a:cubicBezTo>
                <a:lnTo>
                  <a:pt x="607607" y="1052407"/>
                </a:lnTo>
                <a:lnTo>
                  <a:pt x="0" y="0"/>
                </a:lnTo>
                <a:lnTo>
                  <a:pt x="121078" y="14413"/>
                </a:lnTo>
                <a:cubicBezTo>
                  <a:pt x="556197" y="87477"/>
                  <a:pt x="956542" y="347091"/>
                  <a:pt x="1194374" y="759029"/>
                </a:cubicBezTo>
                <a:close/>
              </a:path>
            </a:pathLst>
          </a:cu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tIns="107950" bIns="36195"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ltLang="zh-CN" b="1">
              <a:latin typeface="+mj-ea"/>
              <a:ea typeface="+mj-ea"/>
              <a:sym typeface="+mn-ea"/>
            </a:endParaRPr>
          </a:p>
        </p:txBody>
      </p:sp>
      <p:sp>
        <p:nvSpPr>
          <p:cNvPr id="10" name="任意多边形: 形状 51"/>
          <p:cNvSpPr/>
          <p:nvPr>
            <p:custDataLst>
              <p:tags r:id="rId17"/>
            </p:custDataLst>
          </p:nvPr>
        </p:nvSpPr>
        <p:spPr>
          <a:xfrm rot="3540000">
            <a:off x="5090229" y="2304658"/>
            <a:ext cx="1280530" cy="602818"/>
          </a:xfrm>
          <a:custGeom>
            <a:avLst/>
            <a:gdLst>
              <a:gd name="connsiteX0" fmla="*/ 925268 w 2089928"/>
              <a:gd name="connsiteY0" fmla="*/ 89297 h 978915"/>
              <a:gd name="connsiteX1" fmla="*/ 922762 w 2089928"/>
              <a:gd name="connsiteY1" fmla="*/ 90302 h 978915"/>
              <a:gd name="connsiteX2" fmla="*/ 918793 w 2089928"/>
              <a:gd name="connsiteY2" fmla="*/ 92812 h 978915"/>
              <a:gd name="connsiteX3" fmla="*/ 1286254 w 2089928"/>
              <a:gd name="connsiteY3" fmla="*/ 0 h 978915"/>
              <a:gd name="connsiteX4" fmla="*/ 2089928 w 2089928"/>
              <a:gd name="connsiteY4" fmla="*/ 803673 h 978915"/>
              <a:gd name="connsiteX5" fmla="*/ 2073600 w 2089928"/>
              <a:gd name="connsiteY5" fmla="*/ 965641 h 978915"/>
              <a:gd name="connsiteX6" fmla="*/ 2072233 w 2089928"/>
              <a:gd name="connsiteY6" fmla="*/ 970959 h 978915"/>
              <a:gd name="connsiteX7" fmla="*/ 2067639 w 2089928"/>
              <a:gd name="connsiteY7" fmla="*/ 978915 h 978915"/>
              <a:gd name="connsiteX8" fmla="*/ 2071597 w 2089928"/>
              <a:gd name="connsiteY8" fmla="*/ 952976 h 978915"/>
              <a:gd name="connsiteX9" fmla="*/ 2075469 w 2089928"/>
              <a:gd name="connsiteY9" fmla="*/ 876301 h 978915"/>
              <a:gd name="connsiteX10" fmla="*/ 1402220 w 2089928"/>
              <a:gd name="connsiteY10" fmla="*/ 130249 h 978915"/>
              <a:gd name="connsiteX11" fmla="*/ 1339758 w 2089928"/>
              <a:gd name="connsiteY11" fmla="*/ 127095 h 978915"/>
              <a:gd name="connsiteX12" fmla="*/ 861338 w 2089928"/>
              <a:gd name="connsiteY12" fmla="*/ 123997 h 978915"/>
              <a:gd name="connsiteX13" fmla="*/ 0 w 2089928"/>
              <a:gd name="connsiteY13" fmla="*/ 123997 h 978915"/>
              <a:gd name="connsiteX14" fmla="*/ 58278 w 2089928"/>
              <a:gd name="connsiteY14" fmla="*/ 22604 h 978915"/>
              <a:gd name="connsiteX15" fmla="*/ 73401 w 2089928"/>
              <a:gd name="connsiteY15" fmla="*/ 2381 h 978915"/>
              <a:gd name="connsiteX16" fmla="*/ 1239101 w 2089928"/>
              <a:gd name="connsiteY16" fmla="*/ 2381 h 97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928" h="978915">
                <a:moveTo>
                  <a:pt x="925268" y="89297"/>
                </a:moveTo>
                <a:lnTo>
                  <a:pt x="922762" y="90302"/>
                </a:lnTo>
                <a:lnTo>
                  <a:pt x="918793" y="92812"/>
                </a:lnTo>
                <a:close/>
                <a:moveTo>
                  <a:pt x="1286254" y="0"/>
                </a:moveTo>
                <a:cubicBezTo>
                  <a:pt x="1730111" y="0"/>
                  <a:pt x="2089928" y="359817"/>
                  <a:pt x="2089928" y="803673"/>
                </a:cubicBezTo>
                <a:cubicBezTo>
                  <a:pt x="2089928" y="859155"/>
                  <a:pt x="2084306" y="913324"/>
                  <a:pt x="2073600" y="965641"/>
                </a:cubicBezTo>
                <a:lnTo>
                  <a:pt x="2072233" y="970959"/>
                </a:lnTo>
                <a:lnTo>
                  <a:pt x="2067639" y="978915"/>
                </a:lnTo>
                <a:lnTo>
                  <a:pt x="2071597" y="952976"/>
                </a:lnTo>
                <a:cubicBezTo>
                  <a:pt x="2074157" y="927766"/>
                  <a:pt x="2075469" y="902187"/>
                  <a:pt x="2075469" y="876301"/>
                </a:cubicBezTo>
                <a:cubicBezTo>
                  <a:pt x="2075469" y="488015"/>
                  <a:pt x="1780375" y="168653"/>
                  <a:pt x="1402220" y="130249"/>
                </a:cubicBezTo>
                <a:lnTo>
                  <a:pt x="1339758" y="127095"/>
                </a:lnTo>
                <a:lnTo>
                  <a:pt x="861338" y="123997"/>
                </a:lnTo>
                <a:lnTo>
                  <a:pt x="0" y="123997"/>
                </a:lnTo>
                <a:lnTo>
                  <a:pt x="58278" y="22604"/>
                </a:lnTo>
                <a:lnTo>
                  <a:pt x="73401" y="2381"/>
                </a:lnTo>
                <a:lnTo>
                  <a:pt x="1239101" y="2381"/>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54" name="任意多边形: 形状 53"/>
          <p:cNvSpPr/>
          <p:nvPr>
            <p:custDataLst>
              <p:tags r:id="rId18"/>
            </p:custDataLst>
          </p:nvPr>
        </p:nvSpPr>
        <p:spPr>
          <a:xfrm rot="21540000">
            <a:off x="5690122" y="1933685"/>
            <a:ext cx="904437" cy="1358530"/>
          </a:xfrm>
          <a:custGeom>
            <a:avLst/>
            <a:gdLst>
              <a:gd name="connsiteX0" fmla="*/ 1194374 w 1477168"/>
              <a:gd name="connsiteY0" fmla="*/ 759029 h 2218581"/>
              <a:gd name="connsiteX1" fmla="*/ 1315025 w 1477168"/>
              <a:gd name="connsiteY1" fmla="*/ 2026250 h 2218581"/>
              <a:gd name="connsiteX2" fmla="*/ 1306421 w 1477168"/>
              <a:gd name="connsiteY2" fmla="*/ 2046993 h 2218581"/>
              <a:gd name="connsiteX3" fmla="*/ 1477168 w 1477168"/>
              <a:gd name="connsiteY3" fmla="*/ 2217740 h 2218581"/>
              <a:gd name="connsiteX4" fmla="*/ 1232722 w 1477168"/>
              <a:gd name="connsiteY4" fmla="*/ 2217740 h 2218581"/>
              <a:gd name="connsiteX5" fmla="*/ 1232262 w 1477168"/>
              <a:gd name="connsiteY5" fmla="*/ 2218580 h 2218581"/>
              <a:gd name="connsiteX6" fmla="*/ 159733 w 1477168"/>
              <a:gd name="connsiteY6" fmla="*/ 2218581 h 2218581"/>
              <a:gd name="connsiteX7" fmla="*/ 165022 w 1477168"/>
              <a:gd name="connsiteY7" fmla="*/ 2217106 h 2218581"/>
              <a:gd name="connsiteX8" fmla="*/ 313454 w 1477168"/>
              <a:gd name="connsiteY8" fmla="*/ 2150262 h 2218581"/>
              <a:gd name="connsiteX9" fmla="*/ 607618 w 1477168"/>
              <a:gd name="connsiteY9" fmla="*/ 1052424 h 2218581"/>
              <a:gd name="connsiteX10" fmla="*/ 607607 w 1477168"/>
              <a:gd name="connsiteY10" fmla="*/ 1052407 h 2218581"/>
              <a:gd name="connsiteX11" fmla="*/ 0 w 1477168"/>
              <a:gd name="connsiteY11" fmla="*/ 0 h 2218581"/>
              <a:gd name="connsiteX12" fmla="*/ 121078 w 1477168"/>
              <a:gd name="connsiteY12" fmla="*/ 14413 h 2218581"/>
              <a:gd name="connsiteX13" fmla="*/ 1194374 w 1477168"/>
              <a:gd name="connsiteY13" fmla="*/ 759029 h 221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168" h="2218581">
                <a:moveTo>
                  <a:pt x="1194374" y="759029"/>
                </a:moveTo>
                <a:cubicBezTo>
                  <a:pt x="1425601" y="1159525"/>
                  <a:pt x="1455333" y="1621061"/>
                  <a:pt x="1315025" y="2026250"/>
                </a:cubicBezTo>
                <a:lnTo>
                  <a:pt x="1306421" y="2046993"/>
                </a:lnTo>
                <a:lnTo>
                  <a:pt x="1477168" y="2217740"/>
                </a:lnTo>
                <a:lnTo>
                  <a:pt x="1232722" y="2217740"/>
                </a:lnTo>
                <a:lnTo>
                  <a:pt x="1232262" y="2218580"/>
                </a:lnTo>
                <a:lnTo>
                  <a:pt x="159733" y="2218581"/>
                </a:lnTo>
                <a:lnTo>
                  <a:pt x="165022" y="2217106"/>
                </a:lnTo>
                <a:cubicBezTo>
                  <a:pt x="215682" y="2200219"/>
                  <a:pt x="265405" y="2178003"/>
                  <a:pt x="313454" y="2150262"/>
                </a:cubicBezTo>
                <a:cubicBezTo>
                  <a:pt x="697845" y="1928334"/>
                  <a:pt x="829547" y="1436815"/>
                  <a:pt x="607618" y="1052424"/>
                </a:cubicBezTo>
                <a:lnTo>
                  <a:pt x="607607" y="1052407"/>
                </a:lnTo>
                <a:lnTo>
                  <a:pt x="0" y="0"/>
                </a:lnTo>
                <a:lnTo>
                  <a:pt x="121078" y="14413"/>
                </a:lnTo>
                <a:cubicBezTo>
                  <a:pt x="556197" y="87477"/>
                  <a:pt x="956542" y="347091"/>
                  <a:pt x="1194374" y="759029"/>
                </a:cubicBezTo>
                <a:close/>
              </a:path>
            </a:pathLst>
          </a:custGeom>
          <a:solidFill>
            <a:schemeClr val="accent2">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tIns="107950" bIns="36195"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ltLang="zh-CN" b="1">
              <a:latin typeface="+mj-ea"/>
              <a:ea typeface="+mj-ea"/>
              <a:sym typeface="+mn-ea"/>
            </a:endParaRPr>
          </a:p>
        </p:txBody>
      </p:sp>
      <p:sp>
        <p:nvSpPr>
          <p:cNvPr id="15" name="任意多边形: 形状 51"/>
          <p:cNvSpPr/>
          <p:nvPr>
            <p:custDataLst>
              <p:tags r:id="rId19"/>
            </p:custDataLst>
          </p:nvPr>
        </p:nvSpPr>
        <p:spPr>
          <a:xfrm rot="10740000">
            <a:off x="5156657" y="2796563"/>
            <a:ext cx="1279997" cy="599285"/>
          </a:xfrm>
          <a:custGeom>
            <a:avLst/>
            <a:gdLst>
              <a:gd name="connsiteX0" fmla="*/ 925268 w 2089928"/>
              <a:gd name="connsiteY0" fmla="*/ 89297 h 978915"/>
              <a:gd name="connsiteX1" fmla="*/ 922762 w 2089928"/>
              <a:gd name="connsiteY1" fmla="*/ 90302 h 978915"/>
              <a:gd name="connsiteX2" fmla="*/ 918793 w 2089928"/>
              <a:gd name="connsiteY2" fmla="*/ 92812 h 978915"/>
              <a:gd name="connsiteX3" fmla="*/ 1286254 w 2089928"/>
              <a:gd name="connsiteY3" fmla="*/ 0 h 978915"/>
              <a:gd name="connsiteX4" fmla="*/ 2089928 w 2089928"/>
              <a:gd name="connsiteY4" fmla="*/ 803673 h 978915"/>
              <a:gd name="connsiteX5" fmla="*/ 2073600 w 2089928"/>
              <a:gd name="connsiteY5" fmla="*/ 965641 h 978915"/>
              <a:gd name="connsiteX6" fmla="*/ 2072233 w 2089928"/>
              <a:gd name="connsiteY6" fmla="*/ 970959 h 978915"/>
              <a:gd name="connsiteX7" fmla="*/ 2067639 w 2089928"/>
              <a:gd name="connsiteY7" fmla="*/ 978915 h 978915"/>
              <a:gd name="connsiteX8" fmla="*/ 2071597 w 2089928"/>
              <a:gd name="connsiteY8" fmla="*/ 952976 h 978915"/>
              <a:gd name="connsiteX9" fmla="*/ 2075469 w 2089928"/>
              <a:gd name="connsiteY9" fmla="*/ 876301 h 978915"/>
              <a:gd name="connsiteX10" fmla="*/ 1402220 w 2089928"/>
              <a:gd name="connsiteY10" fmla="*/ 130249 h 978915"/>
              <a:gd name="connsiteX11" fmla="*/ 1339758 w 2089928"/>
              <a:gd name="connsiteY11" fmla="*/ 127095 h 978915"/>
              <a:gd name="connsiteX12" fmla="*/ 861338 w 2089928"/>
              <a:gd name="connsiteY12" fmla="*/ 123997 h 978915"/>
              <a:gd name="connsiteX13" fmla="*/ 0 w 2089928"/>
              <a:gd name="connsiteY13" fmla="*/ 123997 h 978915"/>
              <a:gd name="connsiteX14" fmla="*/ 58278 w 2089928"/>
              <a:gd name="connsiteY14" fmla="*/ 22604 h 978915"/>
              <a:gd name="connsiteX15" fmla="*/ 73401 w 2089928"/>
              <a:gd name="connsiteY15" fmla="*/ 2381 h 978915"/>
              <a:gd name="connsiteX16" fmla="*/ 1239101 w 2089928"/>
              <a:gd name="connsiteY16" fmla="*/ 2381 h 97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928" h="978915">
                <a:moveTo>
                  <a:pt x="925268" y="89297"/>
                </a:moveTo>
                <a:lnTo>
                  <a:pt x="922762" y="90302"/>
                </a:lnTo>
                <a:lnTo>
                  <a:pt x="918793" y="92812"/>
                </a:lnTo>
                <a:close/>
                <a:moveTo>
                  <a:pt x="1286254" y="0"/>
                </a:moveTo>
                <a:cubicBezTo>
                  <a:pt x="1730111" y="0"/>
                  <a:pt x="2089928" y="359817"/>
                  <a:pt x="2089928" y="803673"/>
                </a:cubicBezTo>
                <a:cubicBezTo>
                  <a:pt x="2089928" y="859155"/>
                  <a:pt x="2084306" y="913324"/>
                  <a:pt x="2073600" y="965641"/>
                </a:cubicBezTo>
                <a:lnTo>
                  <a:pt x="2072233" y="970959"/>
                </a:lnTo>
                <a:lnTo>
                  <a:pt x="2067639" y="978915"/>
                </a:lnTo>
                <a:lnTo>
                  <a:pt x="2071597" y="952976"/>
                </a:lnTo>
                <a:cubicBezTo>
                  <a:pt x="2074157" y="927766"/>
                  <a:pt x="2075469" y="902187"/>
                  <a:pt x="2075469" y="876301"/>
                </a:cubicBezTo>
                <a:cubicBezTo>
                  <a:pt x="2075469" y="488015"/>
                  <a:pt x="1780375" y="168653"/>
                  <a:pt x="1402220" y="130249"/>
                </a:cubicBezTo>
                <a:lnTo>
                  <a:pt x="1339758" y="127095"/>
                </a:lnTo>
                <a:lnTo>
                  <a:pt x="861338" y="123997"/>
                </a:lnTo>
                <a:lnTo>
                  <a:pt x="0" y="123997"/>
                </a:lnTo>
                <a:lnTo>
                  <a:pt x="58278" y="22604"/>
                </a:lnTo>
                <a:lnTo>
                  <a:pt x="73401" y="2381"/>
                </a:lnTo>
                <a:lnTo>
                  <a:pt x="1239101" y="2381"/>
                </a:ln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16" name="任意多边形: 形状 53"/>
          <p:cNvSpPr/>
          <p:nvPr>
            <p:custDataLst>
              <p:tags r:id="rId20"/>
            </p:custDataLst>
          </p:nvPr>
        </p:nvSpPr>
        <p:spPr>
          <a:xfrm rot="7140000">
            <a:off x="5133492" y="2769310"/>
            <a:ext cx="904437" cy="1358530"/>
          </a:xfrm>
          <a:custGeom>
            <a:avLst/>
            <a:gdLst>
              <a:gd name="connsiteX0" fmla="*/ 1194374 w 1477168"/>
              <a:gd name="connsiteY0" fmla="*/ 759029 h 2218581"/>
              <a:gd name="connsiteX1" fmla="*/ 1315025 w 1477168"/>
              <a:gd name="connsiteY1" fmla="*/ 2026250 h 2218581"/>
              <a:gd name="connsiteX2" fmla="*/ 1306421 w 1477168"/>
              <a:gd name="connsiteY2" fmla="*/ 2046993 h 2218581"/>
              <a:gd name="connsiteX3" fmla="*/ 1477168 w 1477168"/>
              <a:gd name="connsiteY3" fmla="*/ 2217740 h 2218581"/>
              <a:gd name="connsiteX4" fmla="*/ 1232722 w 1477168"/>
              <a:gd name="connsiteY4" fmla="*/ 2217740 h 2218581"/>
              <a:gd name="connsiteX5" fmla="*/ 1232262 w 1477168"/>
              <a:gd name="connsiteY5" fmla="*/ 2218580 h 2218581"/>
              <a:gd name="connsiteX6" fmla="*/ 159733 w 1477168"/>
              <a:gd name="connsiteY6" fmla="*/ 2218581 h 2218581"/>
              <a:gd name="connsiteX7" fmla="*/ 165022 w 1477168"/>
              <a:gd name="connsiteY7" fmla="*/ 2217106 h 2218581"/>
              <a:gd name="connsiteX8" fmla="*/ 313454 w 1477168"/>
              <a:gd name="connsiteY8" fmla="*/ 2150262 h 2218581"/>
              <a:gd name="connsiteX9" fmla="*/ 607618 w 1477168"/>
              <a:gd name="connsiteY9" fmla="*/ 1052424 h 2218581"/>
              <a:gd name="connsiteX10" fmla="*/ 607607 w 1477168"/>
              <a:gd name="connsiteY10" fmla="*/ 1052407 h 2218581"/>
              <a:gd name="connsiteX11" fmla="*/ 0 w 1477168"/>
              <a:gd name="connsiteY11" fmla="*/ 0 h 2218581"/>
              <a:gd name="connsiteX12" fmla="*/ 121078 w 1477168"/>
              <a:gd name="connsiteY12" fmla="*/ 14413 h 2218581"/>
              <a:gd name="connsiteX13" fmla="*/ 1194374 w 1477168"/>
              <a:gd name="connsiteY13" fmla="*/ 759029 h 221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168" h="2218581">
                <a:moveTo>
                  <a:pt x="1194374" y="759029"/>
                </a:moveTo>
                <a:cubicBezTo>
                  <a:pt x="1425601" y="1159525"/>
                  <a:pt x="1455333" y="1621061"/>
                  <a:pt x="1315025" y="2026250"/>
                </a:cubicBezTo>
                <a:lnTo>
                  <a:pt x="1306421" y="2046993"/>
                </a:lnTo>
                <a:lnTo>
                  <a:pt x="1477168" y="2217740"/>
                </a:lnTo>
                <a:lnTo>
                  <a:pt x="1232722" y="2217740"/>
                </a:lnTo>
                <a:lnTo>
                  <a:pt x="1232262" y="2218580"/>
                </a:lnTo>
                <a:lnTo>
                  <a:pt x="159733" y="2218581"/>
                </a:lnTo>
                <a:lnTo>
                  <a:pt x="165022" y="2217106"/>
                </a:lnTo>
                <a:cubicBezTo>
                  <a:pt x="215682" y="2200219"/>
                  <a:pt x="265405" y="2178003"/>
                  <a:pt x="313454" y="2150262"/>
                </a:cubicBezTo>
                <a:cubicBezTo>
                  <a:pt x="697845" y="1928334"/>
                  <a:pt x="829547" y="1436815"/>
                  <a:pt x="607618" y="1052424"/>
                </a:cubicBezTo>
                <a:lnTo>
                  <a:pt x="607607" y="1052407"/>
                </a:lnTo>
                <a:lnTo>
                  <a:pt x="0" y="0"/>
                </a:lnTo>
                <a:lnTo>
                  <a:pt x="121078" y="14413"/>
                </a:lnTo>
                <a:cubicBezTo>
                  <a:pt x="556197" y="87477"/>
                  <a:pt x="956542" y="347091"/>
                  <a:pt x="1194374" y="759029"/>
                </a:cubicBez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tIns="107950" bIns="36195"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en-US" altLang="zh-CN" b="1">
              <a:latin typeface="+mj-ea"/>
              <a:ea typeface="+mj-ea"/>
              <a:sym typeface="+mn-ea"/>
            </a:endParaRPr>
          </a:p>
        </p:txBody>
      </p:sp>
      <p:sp>
        <p:nvSpPr>
          <p:cNvPr id="17" name="任意多边形: 形状 51"/>
          <p:cNvSpPr/>
          <p:nvPr>
            <p:custDataLst>
              <p:tags r:id="rId21"/>
            </p:custDataLst>
          </p:nvPr>
        </p:nvSpPr>
        <p:spPr>
          <a:xfrm rot="17940000">
            <a:off x="4696433" y="2606478"/>
            <a:ext cx="1279838" cy="599211"/>
          </a:xfrm>
          <a:custGeom>
            <a:avLst/>
            <a:gdLst>
              <a:gd name="connsiteX0" fmla="*/ 925268 w 2089928"/>
              <a:gd name="connsiteY0" fmla="*/ 89297 h 978915"/>
              <a:gd name="connsiteX1" fmla="*/ 922762 w 2089928"/>
              <a:gd name="connsiteY1" fmla="*/ 90302 h 978915"/>
              <a:gd name="connsiteX2" fmla="*/ 918793 w 2089928"/>
              <a:gd name="connsiteY2" fmla="*/ 92812 h 978915"/>
              <a:gd name="connsiteX3" fmla="*/ 1286254 w 2089928"/>
              <a:gd name="connsiteY3" fmla="*/ 0 h 978915"/>
              <a:gd name="connsiteX4" fmla="*/ 2089928 w 2089928"/>
              <a:gd name="connsiteY4" fmla="*/ 803673 h 978915"/>
              <a:gd name="connsiteX5" fmla="*/ 2073600 w 2089928"/>
              <a:gd name="connsiteY5" fmla="*/ 965641 h 978915"/>
              <a:gd name="connsiteX6" fmla="*/ 2072233 w 2089928"/>
              <a:gd name="connsiteY6" fmla="*/ 970959 h 978915"/>
              <a:gd name="connsiteX7" fmla="*/ 2067639 w 2089928"/>
              <a:gd name="connsiteY7" fmla="*/ 978915 h 978915"/>
              <a:gd name="connsiteX8" fmla="*/ 2071597 w 2089928"/>
              <a:gd name="connsiteY8" fmla="*/ 952976 h 978915"/>
              <a:gd name="connsiteX9" fmla="*/ 2075469 w 2089928"/>
              <a:gd name="connsiteY9" fmla="*/ 876301 h 978915"/>
              <a:gd name="connsiteX10" fmla="*/ 1402220 w 2089928"/>
              <a:gd name="connsiteY10" fmla="*/ 130249 h 978915"/>
              <a:gd name="connsiteX11" fmla="*/ 1339758 w 2089928"/>
              <a:gd name="connsiteY11" fmla="*/ 127095 h 978915"/>
              <a:gd name="connsiteX12" fmla="*/ 861338 w 2089928"/>
              <a:gd name="connsiteY12" fmla="*/ 123997 h 978915"/>
              <a:gd name="connsiteX13" fmla="*/ 0 w 2089928"/>
              <a:gd name="connsiteY13" fmla="*/ 123997 h 978915"/>
              <a:gd name="connsiteX14" fmla="*/ 58278 w 2089928"/>
              <a:gd name="connsiteY14" fmla="*/ 22604 h 978915"/>
              <a:gd name="connsiteX15" fmla="*/ 73401 w 2089928"/>
              <a:gd name="connsiteY15" fmla="*/ 2381 h 978915"/>
              <a:gd name="connsiteX16" fmla="*/ 1239101 w 2089928"/>
              <a:gd name="connsiteY16" fmla="*/ 2381 h 97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928" h="978915">
                <a:moveTo>
                  <a:pt x="925268" y="89297"/>
                </a:moveTo>
                <a:lnTo>
                  <a:pt x="922762" y="90302"/>
                </a:lnTo>
                <a:lnTo>
                  <a:pt x="918793" y="92812"/>
                </a:lnTo>
                <a:close/>
                <a:moveTo>
                  <a:pt x="1286254" y="0"/>
                </a:moveTo>
                <a:cubicBezTo>
                  <a:pt x="1730111" y="0"/>
                  <a:pt x="2089928" y="359817"/>
                  <a:pt x="2089928" y="803673"/>
                </a:cubicBezTo>
                <a:cubicBezTo>
                  <a:pt x="2089928" y="859155"/>
                  <a:pt x="2084306" y="913324"/>
                  <a:pt x="2073600" y="965641"/>
                </a:cubicBezTo>
                <a:lnTo>
                  <a:pt x="2072233" y="970959"/>
                </a:lnTo>
                <a:lnTo>
                  <a:pt x="2067639" y="978915"/>
                </a:lnTo>
                <a:lnTo>
                  <a:pt x="2071597" y="952976"/>
                </a:lnTo>
                <a:cubicBezTo>
                  <a:pt x="2074157" y="927766"/>
                  <a:pt x="2075469" y="902187"/>
                  <a:pt x="2075469" y="876301"/>
                </a:cubicBezTo>
                <a:cubicBezTo>
                  <a:pt x="2075469" y="488015"/>
                  <a:pt x="1780375" y="168653"/>
                  <a:pt x="1402220" y="130249"/>
                </a:cubicBezTo>
                <a:lnTo>
                  <a:pt x="1339758" y="127095"/>
                </a:lnTo>
                <a:lnTo>
                  <a:pt x="861338" y="123997"/>
                </a:lnTo>
                <a:lnTo>
                  <a:pt x="0" y="123997"/>
                </a:lnTo>
                <a:lnTo>
                  <a:pt x="58278" y="22604"/>
                </a:lnTo>
                <a:lnTo>
                  <a:pt x="73401" y="2381"/>
                </a:lnTo>
                <a:lnTo>
                  <a:pt x="1239101" y="2381"/>
                </a:ln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18" name="矩形 17"/>
          <p:cNvSpPr/>
          <p:nvPr>
            <p:custDataLst>
              <p:tags r:id="rId22"/>
            </p:custDataLst>
          </p:nvPr>
        </p:nvSpPr>
        <p:spPr>
          <a:xfrm>
            <a:off x="5311314" y="2035882"/>
            <a:ext cx="290238" cy="270820"/>
          </a:xfrm>
          <a:prstGeom prst="rect">
            <a:avLst/>
          </a:prstGeom>
          <a:noFill/>
        </p:spPr>
        <p:txBody>
          <a:bodyPr wrap="square" lIns="0" tIns="0" rIns="0" bIns="0" rtlCol="0" anchor="ctr">
            <a:normAutofit/>
          </a:bodyPr>
          <a:lstStyle/>
          <a:p>
            <a:pPr algn="ctr">
              <a:spcBef>
                <a:spcPct val="0"/>
              </a:spcBef>
              <a:spcAft>
                <a:spcPct val="0"/>
              </a:spcAft>
            </a:pPr>
            <a:r>
              <a:rPr lang="en-US" altLang="zh-CN"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01</a:t>
            </a:r>
            <a:endPar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endParaRPr>
          </a:p>
        </p:txBody>
      </p:sp>
      <p:sp>
        <p:nvSpPr>
          <p:cNvPr id="30" name="矩形 29"/>
          <p:cNvSpPr/>
          <p:nvPr>
            <p:custDataLst>
              <p:tags r:id="rId23"/>
            </p:custDataLst>
          </p:nvPr>
        </p:nvSpPr>
        <p:spPr>
          <a:xfrm>
            <a:off x="5007450" y="3232600"/>
            <a:ext cx="290238" cy="270820"/>
          </a:xfrm>
          <a:prstGeom prst="rect">
            <a:avLst/>
          </a:prstGeom>
          <a:noFill/>
        </p:spPr>
        <p:txBody>
          <a:bodyPr wrap="square" lIns="0" tIns="0" rIns="0" bIns="0" rtlCol="0" anchor="ctr">
            <a:normAutofit/>
          </a:bodyPr>
          <a:lstStyle/>
          <a:p>
            <a:pPr algn="ctr">
              <a:spcBef>
                <a:spcPct val="0"/>
              </a:spcBef>
              <a:spcAft>
                <a:spcPct val="0"/>
              </a:spcAft>
            </a:pPr>
            <a:r>
              <a:rPr lang="en-US" altLang="zh-CN"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03</a:t>
            </a:r>
            <a:endPar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endParaRPr>
          </a:p>
        </p:txBody>
      </p:sp>
      <p:sp>
        <p:nvSpPr>
          <p:cNvPr id="33" name="矩形 32"/>
          <p:cNvSpPr/>
          <p:nvPr>
            <p:custDataLst>
              <p:tags r:id="rId24"/>
            </p:custDataLst>
          </p:nvPr>
        </p:nvSpPr>
        <p:spPr>
          <a:xfrm>
            <a:off x="6180664" y="2781915"/>
            <a:ext cx="262985" cy="245271"/>
          </a:xfrm>
          <a:prstGeom prst="rect">
            <a:avLst/>
          </a:prstGeom>
          <a:noFill/>
        </p:spPr>
        <p:txBody>
          <a:bodyPr wrap="square" lIns="0" tIns="0" rIns="0" bIns="0" rtlCol="0" anchor="ctr">
            <a:normAutofit/>
          </a:bodyPr>
          <a:lstStyle/>
          <a:p>
            <a:pPr algn="ctr">
              <a:spcBef>
                <a:spcPct val="0"/>
              </a:spcBef>
              <a:spcAft>
                <a:spcPct val="0"/>
              </a:spcAft>
            </a:pPr>
            <a:r>
              <a:rPr lang="en-US" altLang="zh-CN"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02</a:t>
            </a:r>
            <a:endPar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endParaRPr>
          </a:p>
        </p:txBody>
      </p:sp>
      <p:sp>
        <p:nvSpPr>
          <p:cNvPr id="34" name="文本框 33"/>
          <p:cNvSpPr txBox="1"/>
          <p:nvPr/>
        </p:nvSpPr>
        <p:spPr>
          <a:xfrm>
            <a:off x="4321810" y="473075"/>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（一）深度学习的特点</a:t>
            </a:r>
            <a:endParaRPr lang="zh-CN" altLang="en-US" sz="2400">
              <a:solidFill>
                <a:srgbClr val="0C5DE1"/>
              </a:solidFill>
              <a:latin typeface="微软雅黑" panose="020B0503020204020204" charset="-122"/>
              <a:ea typeface="微软雅黑" panose="020B0503020204020204" charset="-122"/>
            </a:endParaRPr>
          </a:p>
        </p:txBody>
      </p:sp>
    </p:spTree>
  </p:cSld>
  <p:clrMapOvr>
    <a:masterClrMapping/>
  </p:clrMapOvr>
  <p:timing>
    <p:tnLst>
      <p:par>
        <p:cTn id="1" dur="indefinite" restart="never" nodeType="tmRoot"/>
      </p:par>
    </p:tnLst>
    <p:bldLst>
      <p:bldP spid="1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对象6"/>
          <p:cNvSpPr/>
          <p:nvPr>
            <p:custDataLst>
              <p:tags r:id="rId1"/>
            </p:custDataLst>
          </p:nvPr>
        </p:nvSpPr>
        <p:spPr>
          <a:xfrm>
            <a:off x="123825" y="2566670"/>
            <a:ext cx="3333115" cy="3270885"/>
          </a:xfrm>
          <a:custGeom>
            <a:avLst/>
            <a:gdLst/>
            <a:ahLst/>
            <a:cxnLst/>
            <a:rect l="l" t="t" r="r" b="b"/>
            <a:pathLst>
              <a:path w="4059936" h="4059936">
                <a:moveTo>
                  <a:pt x="137160" y="2359152"/>
                </a:moveTo>
                <a:cubicBezTo>
                  <a:pt x="-45720" y="2176272"/>
                  <a:pt x="-45720" y="1883664"/>
                  <a:pt x="137160" y="1700784"/>
                </a:cubicBezTo>
                <a:lnTo>
                  <a:pt x="1700784" y="137160"/>
                </a:lnTo>
                <a:cubicBezTo>
                  <a:pt x="1883664" y="-45720"/>
                  <a:pt x="2176272" y="-45720"/>
                  <a:pt x="2359152" y="137160"/>
                </a:cubicBezTo>
                <a:lnTo>
                  <a:pt x="3931920" y="1700784"/>
                </a:lnTo>
                <a:cubicBezTo>
                  <a:pt x="4105656" y="1883664"/>
                  <a:pt x="4105656" y="2176272"/>
                  <a:pt x="3931920" y="2359152"/>
                </a:cubicBezTo>
                <a:lnTo>
                  <a:pt x="2359152" y="3931920"/>
                </a:lnTo>
                <a:cubicBezTo>
                  <a:pt x="2176272" y="4105656"/>
                  <a:pt x="1883664" y="4105656"/>
                  <a:pt x="1700784" y="3931920"/>
                </a:cubicBezTo>
                <a:lnTo>
                  <a:pt x="137160" y="2359152"/>
                </a:lnTo>
              </a:path>
            </a:pathLst>
          </a:custGeom>
          <a:solidFill>
            <a:schemeClr val="accent1">
              <a:lumMod val="30000"/>
              <a:lumOff val="70000"/>
              <a:alpha val="15000"/>
            </a:schemeClr>
          </a:solidFill>
        </p:spPr>
        <p:txBody>
          <a:bodyPr lIns="0" tIns="0" rIns="0" bIns="0">
            <a:noAutofit/>
          </a:bodyPr>
          <a:p>
            <a:endParaRPr lang="zh-CN" altLang="en-US" dirty="0">
              <a:latin typeface="+mn-ea"/>
            </a:endParaRPr>
          </a:p>
        </p:txBody>
      </p:sp>
      <p:sp>
        <p:nvSpPr>
          <p:cNvPr id="14" name="对象1"/>
          <p:cNvSpPr/>
          <p:nvPr>
            <p:custDataLst>
              <p:tags r:id="rId2"/>
            </p:custDataLst>
          </p:nvPr>
        </p:nvSpPr>
        <p:spPr>
          <a:xfrm>
            <a:off x="3847465" y="3564255"/>
            <a:ext cx="7112635" cy="1155700"/>
          </a:xfrm>
          <a:custGeom>
            <a:avLst/>
            <a:gdLst/>
            <a:ahLst/>
            <a:cxnLst/>
            <a:rect l="l" t="t" r="r" b="b"/>
            <a:pathLst>
              <a:path w="6409944" h="1143000">
                <a:moveTo>
                  <a:pt x="9144" y="1143000"/>
                </a:moveTo>
                <a:lnTo>
                  <a:pt x="6391656" y="1143000"/>
                </a:lnTo>
                <a:cubicBezTo>
                  <a:pt x="6400800" y="1143000"/>
                  <a:pt x="6409944" y="1133856"/>
                  <a:pt x="6409944" y="1133856"/>
                </a:cubicBezTo>
                <a:lnTo>
                  <a:pt x="6409944" y="9144"/>
                </a:lnTo>
                <a:cubicBezTo>
                  <a:pt x="6409944" y="9144"/>
                  <a:pt x="6400800" y="0"/>
                  <a:pt x="6391656" y="0"/>
                </a:cubicBezTo>
                <a:lnTo>
                  <a:pt x="9144" y="0"/>
                </a:lnTo>
                <a:cubicBezTo>
                  <a:pt x="0" y="0"/>
                  <a:pt x="0" y="9144"/>
                  <a:pt x="0" y="18288"/>
                </a:cubicBezTo>
                <a:lnTo>
                  <a:pt x="548640" y="566928"/>
                </a:lnTo>
                <a:cubicBezTo>
                  <a:pt x="548640" y="566928"/>
                  <a:pt x="548640" y="576072"/>
                  <a:pt x="548640" y="576072"/>
                </a:cubicBezTo>
                <a:lnTo>
                  <a:pt x="0" y="1124712"/>
                </a:lnTo>
                <a:cubicBezTo>
                  <a:pt x="0" y="1133856"/>
                  <a:pt x="0" y="1143000"/>
                  <a:pt x="9144" y="1143000"/>
                </a:cubicBez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936000" tIns="0" rIns="0" bIns="0" numCol="1" spcCol="0" rtlCol="0" fromWordArt="0" anchor="ctr" anchorCtr="0" forceAA="0" compatLnSpc="1">
            <a:noAutofit/>
          </a:bodyPr>
          <a:p>
            <a:pPr algn="just">
              <a:lnSpc>
                <a:spcPct val="150000"/>
              </a:lnSpc>
              <a:spcBef>
                <a:spcPct val="0"/>
              </a:spcBef>
              <a:spcAft>
                <a:spcPct val="0"/>
              </a:spcAft>
            </a:pPr>
            <a:r>
              <a:rPr lang="zh-CN" altLang="en-US" sz="1600" b="1">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安防监控</a:t>
            </a:r>
            <a:r>
              <a:rPr lang="en-US" altLang="zh-CN" sz="1600" b="1">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通过深度学习算法，安防监控系统能够自动识别监控画面中的各种物体和行为。一旦发现异常情况</a:t>
            </a:r>
            <a:r>
              <a:rPr lang="zh-CN"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，及时报警。这大大提高了安防监控的效率和准确性，有效预防和减少了各类安全事故的发生。</a:t>
            </a:r>
            <a:endParaRPr lang="zh-CN"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6" name="对象2"/>
          <p:cNvSpPr/>
          <p:nvPr>
            <p:custDataLst>
              <p:tags r:id="rId3"/>
            </p:custDataLst>
          </p:nvPr>
        </p:nvSpPr>
        <p:spPr>
          <a:xfrm>
            <a:off x="2653665" y="2267585"/>
            <a:ext cx="8306435" cy="1144905"/>
          </a:xfrm>
          <a:custGeom>
            <a:avLst/>
            <a:gdLst>
              <a:gd name="connsiteX0" fmla="*/ 1722 w 11918"/>
              <a:gd name="connsiteY0" fmla="*/ 1783 h 1783"/>
              <a:gd name="connsiteX1" fmla="*/ 1665 w 11918"/>
              <a:gd name="connsiteY1" fmla="*/ 1754 h 1783"/>
              <a:gd name="connsiteX2" fmla="*/ 1636 w 11918"/>
              <a:gd name="connsiteY2" fmla="*/ 1740 h 1783"/>
              <a:gd name="connsiteX3" fmla="*/ 9 w 11918"/>
              <a:gd name="connsiteY3" fmla="*/ 127 h 1783"/>
              <a:gd name="connsiteX4" fmla="*/ 253 w 11918"/>
              <a:gd name="connsiteY4" fmla="*/ 8 h 1783"/>
              <a:gd name="connsiteX5" fmla="*/ 11810 w 11918"/>
              <a:gd name="connsiteY5" fmla="*/ 0 h 1783"/>
              <a:gd name="connsiteX6" fmla="*/ 11918 w 11918"/>
              <a:gd name="connsiteY6" fmla="*/ 69 h 1783"/>
              <a:gd name="connsiteX7" fmla="*/ 11918 w 11918"/>
              <a:gd name="connsiteY7" fmla="*/ 1697 h 1783"/>
              <a:gd name="connsiteX8" fmla="*/ 11831 w 11918"/>
              <a:gd name="connsiteY8" fmla="*/ 1783 h 1783"/>
              <a:gd name="connsiteX9" fmla="*/ 1722 w 11918"/>
              <a:gd name="connsiteY9" fmla="*/ 1783 h 1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18" h="1783">
                <a:moveTo>
                  <a:pt x="1722" y="1783"/>
                </a:moveTo>
                <a:cubicBezTo>
                  <a:pt x="1694" y="1783"/>
                  <a:pt x="1679" y="1769"/>
                  <a:pt x="1665" y="1754"/>
                </a:cubicBezTo>
                <a:cubicBezTo>
                  <a:pt x="1650" y="1754"/>
                  <a:pt x="1650" y="1740"/>
                  <a:pt x="1636" y="1740"/>
                </a:cubicBezTo>
                <a:lnTo>
                  <a:pt x="9" y="127"/>
                </a:lnTo>
                <a:cubicBezTo>
                  <a:pt x="-49" y="69"/>
                  <a:pt x="181" y="8"/>
                  <a:pt x="253" y="8"/>
                </a:cubicBezTo>
                <a:lnTo>
                  <a:pt x="11810" y="0"/>
                </a:lnTo>
                <a:cubicBezTo>
                  <a:pt x="11897" y="28"/>
                  <a:pt x="11918" y="12"/>
                  <a:pt x="11918" y="69"/>
                </a:cubicBezTo>
                <a:lnTo>
                  <a:pt x="11918" y="1697"/>
                </a:lnTo>
                <a:cubicBezTo>
                  <a:pt x="11918" y="1754"/>
                  <a:pt x="11874" y="1783"/>
                  <a:pt x="11831" y="1783"/>
                </a:cubicBezTo>
                <a:lnTo>
                  <a:pt x="1722" y="1783"/>
                </a:ln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1224000" tIns="0" rIns="0" bIns="0" numCol="1" spcCol="0" rtlCol="0" fromWordArt="0" anchor="ctr" anchorCtr="0" forceAA="0" compatLnSpc="1">
            <a:noAutofit/>
          </a:bodyPr>
          <a:p>
            <a:pPr algn="just">
              <a:lnSpc>
                <a:spcPct val="130000"/>
              </a:lnSpc>
              <a:spcBef>
                <a:spcPct val="0"/>
              </a:spcBef>
              <a:spcAft>
                <a:spcPct val="0"/>
              </a:spcAft>
            </a:pPr>
            <a:r>
              <a:rPr lang="zh-CN" altLang="en-US" sz="1600" b="1"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人脸识别</a:t>
            </a:r>
            <a:r>
              <a:rPr lang="en-US" altLang="zh-CN" sz="1600" b="1"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lang="en-US" altLang="zh-CN"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手机内部搭载深度学习模型，对我们面部的众多特征进行深入细致的分析</a:t>
            </a:r>
            <a:r>
              <a:rPr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行综合处理和比对，如果两者高度吻合，手机便会立即解锁，给我们的生活带来便利。</a:t>
            </a:r>
            <a:endParaRPr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8" name="对象3"/>
          <p:cNvSpPr/>
          <p:nvPr>
            <p:custDataLst>
              <p:tags r:id="rId4"/>
            </p:custDataLst>
          </p:nvPr>
        </p:nvSpPr>
        <p:spPr>
          <a:xfrm>
            <a:off x="2640965" y="4871720"/>
            <a:ext cx="8319135" cy="1155700"/>
          </a:xfrm>
          <a:custGeom>
            <a:avLst/>
            <a:gdLst/>
            <a:ahLst/>
            <a:cxnLst/>
            <a:rect l="l" t="t" r="r" b="b"/>
            <a:pathLst>
              <a:path w="7580376" h="1143000">
                <a:moveTo>
                  <a:pt x="1106424" y="0"/>
                </a:moveTo>
                <a:cubicBezTo>
                  <a:pt x="1088136" y="0"/>
                  <a:pt x="1078992" y="9144"/>
                  <a:pt x="1069848" y="18288"/>
                </a:cubicBezTo>
                <a:cubicBezTo>
                  <a:pt x="1060704" y="18288"/>
                  <a:pt x="1060704" y="27432"/>
                  <a:pt x="1051560" y="27432"/>
                </a:cubicBezTo>
                <a:lnTo>
                  <a:pt x="18288" y="1051560"/>
                </a:lnTo>
                <a:cubicBezTo>
                  <a:pt x="-18288" y="1088136"/>
                  <a:pt x="9144" y="1143000"/>
                  <a:pt x="54864" y="1143000"/>
                </a:cubicBezTo>
                <a:lnTo>
                  <a:pt x="7525512" y="1143000"/>
                </a:lnTo>
                <a:cubicBezTo>
                  <a:pt x="7552944" y="1143000"/>
                  <a:pt x="7580376" y="1124712"/>
                  <a:pt x="7580376" y="1088136"/>
                </a:cubicBezTo>
                <a:lnTo>
                  <a:pt x="7580376" y="54864"/>
                </a:lnTo>
                <a:cubicBezTo>
                  <a:pt x="7580376" y="18288"/>
                  <a:pt x="7552944" y="0"/>
                  <a:pt x="7525512" y="0"/>
                </a:cubicBezTo>
                <a:lnTo>
                  <a:pt x="1106424" y="0"/>
                </a:ln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1224000" tIns="0" rIns="0" bIns="0" numCol="1" spcCol="0" rtlCol="0" fromWordArt="0" anchor="ctr" anchorCtr="0" forceAA="0" compatLnSpc="1">
            <a:noAutofit/>
          </a:bodyPr>
          <a:p>
            <a:pPr algn="just">
              <a:lnSpc>
                <a:spcPct val="150000"/>
              </a:lnSpc>
              <a:spcBef>
                <a:spcPct val="0"/>
              </a:spcBef>
              <a:spcAft>
                <a:spcPct val="0"/>
              </a:spcAft>
            </a:pPr>
            <a:r>
              <a:rPr lang="zh-CN" altLang="en-US" sz="1600" b="1">
                <a:solidFill>
                  <a:schemeClr val="tx1"/>
                </a:solidFill>
                <a:latin typeface="微软雅黑" panose="020B0503020204020204" charset="-122"/>
                <a:ea typeface="微软雅黑" panose="020B0503020204020204" charset="-122"/>
                <a:cs typeface="微软雅黑" panose="020B0503020204020204" charset="-122"/>
                <a:sym typeface="+mn-ea"/>
              </a:rPr>
              <a:t>医疗领域：</a:t>
            </a:r>
            <a:r>
              <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ea"/>
              </a:rPr>
              <a:t>强有力的医生辅助诊断工具，对于X 光、CT、MRI 等医学影像，深度学习模型，可以帮助医生更准确地检测出病变的位置、形状、大小等信息，甚至能够发现一些人类肉眼难以察觉的细微病变。</a:t>
            </a:r>
            <a:endPar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ea"/>
            </a:endParaRPr>
          </a:p>
        </p:txBody>
      </p:sp>
      <p:sp>
        <p:nvSpPr>
          <p:cNvPr id="2" name="对象5"/>
          <p:cNvSpPr/>
          <p:nvPr>
            <p:custDataLst>
              <p:tags r:id="rId5"/>
            </p:custDataLst>
          </p:nvPr>
        </p:nvSpPr>
        <p:spPr>
          <a:xfrm>
            <a:off x="2630582" y="1924312"/>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(1)</a:t>
            </a:r>
            <a:endParaRPr lang="en-US" altLang="zh-CN" sz="2400" b="1">
              <a:solidFill>
                <a:srgbClr val="FFFFFF"/>
              </a:solidFill>
              <a:latin typeface="+mn-ea"/>
              <a:cs typeface="+mn-ea"/>
              <a:sym typeface="+mn-ea"/>
            </a:endParaRPr>
          </a:p>
        </p:txBody>
      </p:sp>
      <p:sp>
        <p:nvSpPr>
          <p:cNvPr id="7" name="对象6"/>
          <p:cNvSpPr/>
          <p:nvPr>
            <p:custDataLst>
              <p:tags r:id="rId6"/>
            </p:custDataLst>
          </p:nvPr>
        </p:nvSpPr>
        <p:spPr>
          <a:xfrm>
            <a:off x="3667726" y="3783465"/>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(2)</a:t>
            </a:r>
            <a:endParaRPr lang="en-US" altLang="zh-CN" sz="2400" b="1">
              <a:solidFill>
                <a:srgbClr val="FFFFFF"/>
              </a:solidFill>
              <a:latin typeface="+mn-ea"/>
              <a:cs typeface="+mn-ea"/>
              <a:sym typeface="+mn-ea"/>
            </a:endParaRPr>
          </a:p>
        </p:txBody>
      </p:sp>
      <p:sp>
        <p:nvSpPr>
          <p:cNvPr id="9" name="对象7"/>
          <p:cNvSpPr/>
          <p:nvPr>
            <p:custDataLst>
              <p:tags r:id="rId7"/>
            </p:custDataLst>
          </p:nvPr>
        </p:nvSpPr>
        <p:spPr>
          <a:xfrm>
            <a:off x="2630582" y="5637478"/>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03</a:t>
            </a:r>
            <a:endParaRPr lang="en-US" altLang="zh-CN" sz="2400" b="1">
              <a:solidFill>
                <a:srgbClr val="FFFFFF"/>
              </a:solidFill>
              <a:latin typeface="+mn-ea"/>
              <a:cs typeface="+mn-ea"/>
              <a:sym typeface="+mn-ea"/>
            </a:endParaRPr>
          </a:p>
        </p:txBody>
      </p:sp>
      <p:sp>
        <p:nvSpPr>
          <p:cNvPr id="17" name="对象12"/>
          <p:cNvSpPr>
            <a:spLocks noChangeAspect="1"/>
          </p:cNvSpPr>
          <p:nvPr>
            <p:custDataLst>
              <p:tags r:id="rId8"/>
            </p:custDataLst>
          </p:nvPr>
        </p:nvSpPr>
        <p:spPr>
          <a:xfrm>
            <a:off x="429895" y="2963545"/>
            <a:ext cx="2721610" cy="2673985"/>
          </a:xfrm>
          <a:custGeom>
            <a:avLst/>
            <a:gdLst/>
            <a:ahLst/>
            <a:cxnLst/>
            <a:rect l="l" t="t" r="r" b="b"/>
            <a:pathLst>
              <a:path w="2340864" h="2340864">
                <a:moveTo>
                  <a:pt x="987552" y="73152"/>
                </a:moveTo>
                <a:lnTo>
                  <a:pt x="73152" y="987552"/>
                </a:lnTo>
                <a:cubicBezTo>
                  <a:pt x="-27432" y="1088136"/>
                  <a:pt x="-27432" y="1252728"/>
                  <a:pt x="73152" y="1353312"/>
                </a:cubicBezTo>
                <a:lnTo>
                  <a:pt x="987552" y="2267712"/>
                </a:lnTo>
                <a:cubicBezTo>
                  <a:pt x="1088136" y="2368296"/>
                  <a:pt x="1252728" y="2368296"/>
                  <a:pt x="1353312" y="2267712"/>
                </a:cubicBezTo>
                <a:lnTo>
                  <a:pt x="2267712" y="1353312"/>
                </a:lnTo>
                <a:cubicBezTo>
                  <a:pt x="2368296" y="1252728"/>
                  <a:pt x="2368296" y="1088136"/>
                  <a:pt x="2267712" y="987552"/>
                </a:cubicBezTo>
                <a:lnTo>
                  <a:pt x="1353312" y="73152"/>
                </a:lnTo>
                <a:cubicBezTo>
                  <a:pt x="1252728" y="-27432"/>
                  <a:pt x="1088136" y="-27432"/>
                  <a:pt x="987552" y="73152"/>
                </a:cubicBezTo>
              </a:path>
            </a:pathLst>
          </a:custGeom>
          <a:noFill/>
          <a:ln w="53975">
            <a:solidFill>
              <a:schemeClr val="accent1"/>
            </a:solidFill>
          </a:ln>
        </p:spPr>
        <p:txBody>
          <a:bodyPr wrap="square" lIns="360000" tIns="0" rIns="360000" bIns="0" anchor="ctr" anchorCtr="0">
            <a:noAutofit/>
          </a:bodyPr>
          <a:p>
            <a:pPr algn="ctr">
              <a:spcBef>
                <a:spcPct val="0"/>
              </a:spcBef>
              <a:spcAft>
                <a:spcPct val="0"/>
              </a:spcAft>
            </a:pPr>
            <a:r>
              <a:rPr lang="zh-CN" altLang="en-US" sz="2700" b="1">
                <a:solidFill>
                  <a:schemeClr val="accent1"/>
                </a:solidFill>
                <a:latin typeface="+mn-ea"/>
                <a:cs typeface="+mn-ea"/>
                <a:sym typeface="+mn-ea"/>
              </a:rPr>
              <a:t>1. 图像识别</a:t>
            </a:r>
            <a:endParaRPr lang="zh-CN" altLang="en-US" sz="2700" b="1">
              <a:solidFill>
                <a:schemeClr val="accent1"/>
              </a:solidFill>
              <a:latin typeface="+mn-ea"/>
              <a:cs typeface="+mn-ea"/>
              <a:sym typeface="+mn-ea"/>
            </a:endParaRPr>
          </a:p>
          <a:p>
            <a:pPr algn="ctr">
              <a:spcBef>
                <a:spcPct val="0"/>
              </a:spcBef>
              <a:spcAft>
                <a:spcPct val="0"/>
              </a:spcAft>
            </a:pPr>
            <a:r>
              <a:rPr lang="zh-CN" altLang="en-US" sz="2700" b="1">
                <a:solidFill>
                  <a:schemeClr val="accent1"/>
                </a:solidFill>
                <a:latin typeface="+mn-ea"/>
                <a:cs typeface="+mn-ea"/>
                <a:sym typeface="+mn-ea"/>
              </a:rPr>
              <a:t>领域</a:t>
            </a:r>
            <a:endParaRPr lang="zh-CN" altLang="en-US" sz="2700" b="1">
              <a:solidFill>
                <a:schemeClr val="accent1"/>
              </a:solidFill>
              <a:latin typeface="+mn-ea"/>
              <a:cs typeface="+mn-ea"/>
              <a:sym typeface="+mn-ea"/>
            </a:endParaRPr>
          </a:p>
        </p:txBody>
      </p:sp>
      <p:sp>
        <p:nvSpPr>
          <p:cNvPr id="6" name="文本框 5"/>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一、深度学习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34" name="文本框 33"/>
          <p:cNvSpPr txBox="1"/>
          <p:nvPr/>
        </p:nvSpPr>
        <p:spPr>
          <a:xfrm>
            <a:off x="3906520" y="452120"/>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（二）深度学习在各领域的应用</a:t>
            </a:r>
            <a:endParaRPr lang="zh-CN" altLang="en-US" sz="2400">
              <a:solidFill>
                <a:srgbClr val="0C5DE1"/>
              </a:solidFill>
              <a:latin typeface="微软雅黑" panose="020B0503020204020204" charset="-122"/>
              <a:ea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对象6"/>
          <p:cNvSpPr/>
          <p:nvPr>
            <p:custDataLst>
              <p:tags r:id="rId1"/>
            </p:custDataLst>
          </p:nvPr>
        </p:nvSpPr>
        <p:spPr>
          <a:xfrm>
            <a:off x="123825" y="2566670"/>
            <a:ext cx="3333115" cy="3270885"/>
          </a:xfrm>
          <a:custGeom>
            <a:avLst/>
            <a:gdLst/>
            <a:ahLst/>
            <a:cxnLst/>
            <a:rect l="l" t="t" r="r" b="b"/>
            <a:pathLst>
              <a:path w="4059936" h="4059936">
                <a:moveTo>
                  <a:pt x="137160" y="2359152"/>
                </a:moveTo>
                <a:cubicBezTo>
                  <a:pt x="-45720" y="2176272"/>
                  <a:pt x="-45720" y="1883664"/>
                  <a:pt x="137160" y="1700784"/>
                </a:cubicBezTo>
                <a:lnTo>
                  <a:pt x="1700784" y="137160"/>
                </a:lnTo>
                <a:cubicBezTo>
                  <a:pt x="1883664" y="-45720"/>
                  <a:pt x="2176272" y="-45720"/>
                  <a:pt x="2359152" y="137160"/>
                </a:cubicBezTo>
                <a:lnTo>
                  <a:pt x="3931920" y="1700784"/>
                </a:lnTo>
                <a:cubicBezTo>
                  <a:pt x="4105656" y="1883664"/>
                  <a:pt x="4105656" y="2176272"/>
                  <a:pt x="3931920" y="2359152"/>
                </a:cubicBezTo>
                <a:lnTo>
                  <a:pt x="2359152" y="3931920"/>
                </a:lnTo>
                <a:cubicBezTo>
                  <a:pt x="2176272" y="4105656"/>
                  <a:pt x="1883664" y="4105656"/>
                  <a:pt x="1700784" y="3931920"/>
                </a:cubicBezTo>
                <a:lnTo>
                  <a:pt x="137160" y="2359152"/>
                </a:lnTo>
              </a:path>
            </a:pathLst>
          </a:custGeom>
          <a:solidFill>
            <a:schemeClr val="accent1">
              <a:lumMod val="30000"/>
              <a:lumOff val="70000"/>
              <a:alpha val="15000"/>
            </a:schemeClr>
          </a:solidFill>
        </p:spPr>
        <p:txBody>
          <a:bodyPr lIns="0" tIns="0" rIns="0" bIns="0">
            <a:noAutofit/>
          </a:bodyPr>
          <a:p>
            <a:endParaRPr lang="zh-CN" altLang="en-US" dirty="0">
              <a:latin typeface="+mn-ea"/>
            </a:endParaRPr>
          </a:p>
        </p:txBody>
      </p:sp>
      <p:sp>
        <p:nvSpPr>
          <p:cNvPr id="14" name="对象1"/>
          <p:cNvSpPr/>
          <p:nvPr>
            <p:custDataLst>
              <p:tags r:id="rId2"/>
            </p:custDataLst>
          </p:nvPr>
        </p:nvSpPr>
        <p:spPr>
          <a:xfrm>
            <a:off x="3847465" y="3564255"/>
            <a:ext cx="7112635" cy="1155700"/>
          </a:xfrm>
          <a:custGeom>
            <a:avLst/>
            <a:gdLst/>
            <a:ahLst/>
            <a:cxnLst/>
            <a:rect l="l" t="t" r="r" b="b"/>
            <a:pathLst>
              <a:path w="6409944" h="1143000">
                <a:moveTo>
                  <a:pt x="9144" y="1143000"/>
                </a:moveTo>
                <a:lnTo>
                  <a:pt x="6391656" y="1143000"/>
                </a:lnTo>
                <a:cubicBezTo>
                  <a:pt x="6400800" y="1143000"/>
                  <a:pt x="6409944" y="1133856"/>
                  <a:pt x="6409944" y="1133856"/>
                </a:cubicBezTo>
                <a:lnTo>
                  <a:pt x="6409944" y="9144"/>
                </a:lnTo>
                <a:cubicBezTo>
                  <a:pt x="6409944" y="9144"/>
                  <a:pt x="6400800" y="0"/>
                  <a:pt x="6391656" y="0"/>
                </a:cubicBezTo>
                <a:lnTo>
                  <a:pt x="9144" y="0"/>
                </a:lnTo>
                <a:cubicBezTo>
                  <a:pt x="0" y="0"/>
                  <a:pt x="0" y="9144"/>
                  <a:pt x="0" y="18288"/>
                </a:cubicBezTo>
                <a:lnTo>
                  <a:pt x="548640" y="566928"/>
                </a:lnTo>
                <a:cubicBezTo>
                  <a:pt x="548640" y="566928"/>
                  <a:pt x="548640" y="576072"/>
                  <a:pt x="548640" y="576072"/>
                </a:cubicBezTo>
                <a:lnTo>
                  <a:pt x="0" y="1124712"/>
                </a:lnTo>
                <a:cubicBezTo>
                  <a:pt x="0" y="1133856"/>
                  <a:pt x="0" y="1143000"/>
                  <a:pt x="9144" y="1143000"/>
                </a:cubicBez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936000" tIns="0" rIns="0" bIns="0" numCol="1" spcCol="0" rtlCol="0" fromWordArt="0" anchor="ctr" anchorCtr="0" forceAA="0" compatLnSpc="1">
            <a:noAutofit/>
          </a:bodyPr>
          <a:p>
            <a:pPr algn="just">
              <a:lnSpc>
                <a:spcPct val="150000"/>
              </a:lnSpc>
              <a:spcBef>
                <a:spcPct val="0"/>
              </a:spcBef>
              <a:spcAft>
                <a:spcPct val="0"/>
              </a:spcAft>
            </a:pPr>
            <a:r>
              <a:rPr lang="zh-CN" altLang="en-US" sz="1600" b="1">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客户服务领域</a:t>
            </a:r>
            <a:r>
              <a:rPr lang="en-US" altLang="zh-CN" sz="1600" b="1">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智能客服依托深度学习技术，实时识别并理解客户的语音或文本输入，提供快速、准确且个性化的响应。这不仅减轻了人工客服负担，提升了服务效率与质量，也显著降低了企业运营成本。</a:t>
            </a:r>
            <a:endParaRPr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6" name="对象2"/>
          <p:cNvSpPr/>
          <p:nvPr>
            <p:custDataLst>
              <p:tags r:id="rId3"/>
            </p:custDataLst>
          </p:nvPr>
        </p:nvSpPr>
        <p:spPr>
          <a:xfrm>
            <a:off x="2653665" y="2267585"/>
            <a:ext cx="8306435" cy="1144905"/>
          </a:xfrm>
          <a:custGeom>
            <a:avLst/>
            <a:gdLst>
              <a:gd name="connsiteX0" fmla="*/ 1722 w 11918"/>
              <a:gd name="connsiteY0" fmla="*/ 1783 h 1783"/>
              <a:gd name="connsiteX1" fmla="*/ 1665 w 11918"/>
              <a:gd name="connsiteY1" fmla="*/ 1754 h 1783"/>
              <a:gd name="connsiteX2" fmla="*/ 1636 w 11918"/>
              <a:gd name="connsiteY2" fmla="*/ 1740 h 1783"/>
              <a:gd name="connsiteX3" fmla="*/ 9 w 11918"/>
              <a:gd name="connsiteY3" fmla="*/ 127 h 1783"/>
              <a:gd name="connsiteX4" fmla="*/ 253 w 11918"/>
              <a:gd name="connsiteY4" fmla="*/ 8 h 1783"/>
              <a:gd name="connsiteX5" fmla="*/ 11810 w 11918"/>
              <a:gd name="connsiteY5" fmla="*/ 0 h 1783"/>
              <a:gd name="connsiteX6" fmla="*/ 11918 w 11918"/>
              <a:gd name="connsiteY6" fmla="*/ 69 h 1783"/>
              <a:gd name="connsiteX7" fmla="*/ 11918 w 11918"/>
              <a:gd name="connsiteY7" fmla="*/ 1697 h 1783"/>
              <a:gd name="connsiteX8" fmla="*/ 11831 w 11918"/>
              <a:gd name="connsiteY8" fmla="*/ 1783 h 1783"/>
              <a:gd name="connsiteX9" fmla="*/ 1722 w 11918"/>
              <a:gd name="connsiteY9" fmla="*/ 1783 h 1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18" h="1783">
                <a:moveTo>
                  <a:pt x="1722" y="1783"/>
                </a:moveTo>
                <a:cubicBezTo>
                  <a:pt x="1694" y="1783"/>
                  <a:pt x="1679" y="1769"/>
                  <a:pt x="1665" y="1754"/>
                </a:cubicBezTo>
                <a:cubicBezTo>
                  <a:pt x="1650" y="1754"/>
                  <a:pt x="1650" y="1740"/>
                  <a:pt x="1636" y="1740"/>
                </a:cubicBezTo>
                <a:lnTo>
                  <a:pt x="9" y="127"/>
                </a:lnTo>
                <a:cubicBezTo>
                  <a:pt x="-49" y="69"/>
                  <a:pt x="181" y="8"/>
                  <a:pt x="253" y="8"/>
                </a:cubicBezTo>
                <a:lnTo>
                  <a:pt x="11810" y="0"/>
                </a:lnTo>
                <a:cubicBezTo>
                  <a:pt x="11897" y="28"/>
                  <a:pt x="11918" y="12"/>
                  <a:pt x="11918" y="69"/>
                </a:cubicBezTo>
                <a:lnTo>
                  <a:pt x="11918" y="1697"/>
                </a:lnTo>
                <a:cubicBezTo>
                  <a:pt x="11918" y="1754"/>
                  <a:pt x="11874" y="1783"/>
                  <a:pt x="11831" y="1783"/>
                </a:cubicBezTo>
                <a:lnTo>
                  <a:pt x="1722" y="1783"/>
                </a:ln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1224000" tIns="0" rIns="0" bIns="0" numCol="1" spcCol="0" rtlCol="0" fromWordArt="0" anchor="ctr" anchorCtr="0" forceAA="0" compatLnSpc="1">
            <a:noAutofit/>
          </a:bodyPr>
          <a:p>
            <a:pPr algn="just">
              <a:lnSpc>
                <a:spcPct val="130000"/>
              </a:lnSpc>
              <a:spcBef>
                <a:spcPct val="0"/>
              </a:spcBef>
              <a:spcAft>
                <a:spcPct val="0"/>
              </a:spcAft>
            </a:pPr>
            <a:r>
              <a:rPr lang="zh-CN" altLang="en-US" sz="1600" b="1"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智能语音助手</a:t>
            </a:r>
            <a:r>
              <a:rPr lang="en-US" altLang="zh-CN" sz="1600" b="1"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当我们对着手机或智能音箱说出指令时，语音识别系统中的深度学习模型先会将我们的语音信号转化为数字信号</a:t>
            </a:r>
            <a:r>
              <a:rPr lang="zh-CN"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并</a:t>
            </a:r>
            <a:r>
              <a:rPr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分析和处理</a:t>
            </a:r>
            <a:r>
              <a:rPr lang="zh-CN"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识别</a:t>
            </a:r>
            <a:r>
              <a:rPr lang="zh-CN"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模型会根据识别结果，在其庞大的知识库中搜索相应的答案或执行相应的操作。</a:t>
            </a:r>
            <a:endParaRPr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8" name="对象3"/>
          <p:cNvSpPr/>
          <p:nvPr>
            <p:custDataLst>
              <p:tags r:id="rId4"/>
            </p:custDataLst>
          </p:nvPr>
        </p:nvSpPr>
        <p:spPr>
          <a:xfrm>
            <a:off x="2640965" y="4871720"/>
            <a:ext cx="8319135" cy="1155700"/>
          </a:xfrm>
          <a:custGeom>
            <a:avLst/>
            <a:gdLst/>
            <a:ahLst/>
            <a:cxnLst/>
            <a:rect l="l" t="t" r="r" b="b"/>
            <a:pathLst>
              <a:path w="7580376" h="1143000">
                <a:moveTo>
                  <a:pt x="1106424" y="0"/>
                </a:moveTo>
                <a:cubicBezTo>
                  <a:pt x="1088136" y="0"/>
                  <a:pt x="1078992" y="9144"/>
                  <a:pt x="1069848" y="18288"/>
                </a:cubicBezTo>
                <a:cubicBezTo>
                  <a:pt x="1060704" y="18288"/>
                  <a:pt x="1060704" y="27432"/>
                  <a:pt x="1051560" y="27432"/>
                </a:cubicBezTo>
                <a:lnTo>
                  <a:pt x="18288" y="1051560"/>
                </a:lnTo>
                <a:cubicBezTo>
                  <a:pt x="-18288" y="1088136"/>
                  <a:pt x="9144" y="1143000"/>
                  <a:pt x="54864" y="1143000"/>
                </a:cubicBezTo>
                <a:lnTo>
                  <a:pt x="7525512" y="1143000"/>
                </a:lnTo>
                <a:cubicBezTo>
                  <a:pt x="7552944" y="1143000"/>
                  <a:pt x="7580376" y="1124712"/>
                  <a:pt x="7580376" y="1088136"/>
                </a:cubicBezTo>
                <a:lnTo>
                  <a:pt x="7580376" y="54864"/>
                </a:lnTo>
                <a:cubicBezTo>
                  <a:pt x="7580376" y="18288"/>
                  <a:pt x="7552944" y="0"/>
                  <a:pt x="7525512" y="0"/>
                </a:cubicBezTo>
                <a:lnTo>
                  <a:pt x="1106424" y="0"/>
                </a:ln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1224000" tIns="0" rIns="0" bIns="0" numCol="1" spcCol="0" rtlCol="0" fromWordArt="0" anchor="ctr" anchorCtr="0" forceAA="0" compatLnSpc="1">
            <a:noAutofit/>
          </a:bodyPr>
          <a:p>
            <a:pPr algn="just">
              <a:lnSpc>
                <a:spcPct val="150000"/>
              </a:lnSpc>
              <a:spcBef>
                <a:spcPct val="0"/>
              </a:spcBef>
              <a:spcAft>
                <a:spcPct val="0"/>
              </a:spcAft>
            </a:pPr>
            <a:r>
              <a:rPr lang="zh-CN" altLang="en-US" sz="1600" b="1">
                <a:solidFill>
                  <a:schemeClr val="tx1"/>
                </a:solidFill>
                <a:latin typeface="微软雅黑" panose="020B0503020204020204" charset="-122"/>
                <a:ea typeface="微软雅黑" panose="020B0503020204020204" charset="-122"/>
                <a:cs typeface="微软雅黑" panose="020B0503020204020204" charset="-122"/>
                <a:sym typeface="+mn-ea"/>
              </a:rPr>
              <a:t>实时字幕生成：</a:t>
            </a:r>
            <a:r>
              <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ea"/>
              </a:rPr>
              <a:t>实时字幕技术通过深度学习将语音实时转为文字并显示，使听障人士能够借助字幕理解内容，参与会议、讲座等活动，有效促进了信息的无障碍获取与交流。</a:t>
            </a:r>
            <a:endPar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ea"/>
            </a:endParaRPr>
          </a:p>
        </p:txBody>
      </p:sp>
      <p:sp>
        <p:nvSpPr>
          <p:cNvPr id="2" name="对象5"/>
          <p:cNvSpPr/>
          <p:nvPr>
            <p:custDataLst>
              <p:tags r:id="rId5"/>
            </p:custDataLst>
          </p:nvPr>
        </p:nvSpPr>
        <p:spPr>
          <a:xfrm>
            <a:off x="2630582" y="1924312"/>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(1)</a:t>
            </a:r>
            <a:endParaRPr lang="en-US" altLang="zh-CN" sz="2400" b="1">
              <a:solidFill>
                <a:srgbClr val="FFFFFF"/>
              </a:solidFill>
              <a:latin typeface="+mn-ea"/>
              <a:cs typeface="+mn-ea"/>
              <a:sym typeface="+mn-ea"/>
            </a:endParaRPr>
          </a:p>
        </p:txBody>
      </p:sp>
      <p:sp>
        <p:nvSpPr>
          <p:cNvPr id="7" name="对象6"/>
          <p:cNvSpPr/>
          <p:nvPr>
            <p:custDataLst>
              <p:tags r:id="rId6"/>
            </p:custDataLst>
          </p:nvPr>
        </p:nvSpPr>
        <p:spPr>
          <a:xfrm>
            <a:off x="3667726" y="3783465"/>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(2)</a:t>
            </a:r>
            <a:endParaRPr lang="en-US" altLang="zh-CN" sz="2400" b="1">
              <a:solidFill>
                <a:srgbClr val="FFFFFF"/>
              </a:solidFill>
              <a:latin typeface="+mn-ea"/>
              <a:cs typeface="+mn-ea"/>
              <a:sym typeface="+mn-ea"/>
            </a:endParaRPr>
          </a:p>
        </p:txBody>
      </p:sp>
      <p:sp>
        <p:nvSpPr>
          <p:cNvPr id="9" name="对象7"/>
          <p:cNvSpPr/>
          <p:nvPr>
            <p:custDataLst>
              <p:tags r:id="rId7"/>
            </p:custDataLst>
          </p:nvPr>
        </p:nvSpPr>
        <p:spPr>
          <a:xfrm>
            <a:off x="2630582" y="5637478"/>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03</a:t>
            </a:r>
            <a:endParaRPr lang="en-US" altLang="zh-CN" sz="2400" b="1">
              <a:solidFill>
                <a:srgbClr val="FFFFFF"/>
              </a:solidFill>
              <a:latin typeface="+mn-ea"/>
              <a:cs typeface="+mn-ea"/>
              <a:sym typeface="+mn-ea"/>
            </a:endParaRPr>
          </a:p>
        </p:txBody>
      </p:sp>
      <p:sp>
        <p:nvSpPr>
          <p:cNvPr id="17" name="对象12"/>
          <p:cNvSpPr>
            <a:spLocks noChangeAspect="1"/>
          </p:cNvSpPr>
          <p:nvPr>
            <p:custDataLst>
              <p:tags r:id="rId8"/>
            </p:custDataLst>
          </p:nvPr>
        </p:nvSpPr>
        <p:spPr>
          <a:xfrm>
            <a:off x="429895" y="2963545"/>
            <a:ext cx="2721610" cy="2673985"/>
          </a:xfrm>
          <a:custGeom>
            <a:avLst/>
            <a:gdLst/>
            <a:ahLst/>
            <a:cxnLst/>
            <a:rect l="l" t="t" r="r" b="b"/>
            <a:pathLst>
              <a:path w="2340864" h="2340864">
                <a:moveTo>
                  <a:pt x="987552" y="73152"/>
                </a:moveTo>
                <a:lnTo>
                  <a:pt x="73152" y="987552"/>
                </a:lnTo>
                <a:cubicBezTo>
                  <a:pt x="-27432" y="1088136"/>
                  <a:pt x="-27432" y="1252728"/>
                  <a:pt x="73152" y="1353312"/>
                </a:cubicBezTo>
                <a:lnTo>
                  <a:pt x="987552" y="2267712"/>
                </a:lnTo>
                <a:cubicBezTo>
                  <a:pt x="1088136" y="2368296"/>
                  <a:pt x="1252728" y="2368296"/>
                  <a:pt x="1353312" y="2267712"/>
                </a:cubicBezTo>
                <a:lnTo>
                  <a:pt x="2267712" y="1353312"/>
                </a:lnTo>
                <a:cubicBezTo>
                  <a:pt x="2368296" y="1252728"/>
                  <a:pt x="2368296" y="1088136"/>
                  <a:pt x="2267712" y="987552"/>
                </a:cubicBezTo>
                <a:lnTo>
                  <a:pt x="1353312" y="73152"/>
                </a:lnTo>
                <a:cubicBezTo>
                  <a:pt x="1252728" y="-27432"/>
                  <a:pt x="1088136" y="-27432"/>
                  <a:pt x="987552" y="73152"/>
                </a:cubicBezTo>
              </a:path>
            </a:pathLst>
          </a:custGeom>
          <a:noFill/>
          <a:ln w="53975">
            <a:solidFill>
              <a:schemeClr val="accent1"/>
            </a:solidFill>
          </a:ln>
        </p:spPr>
        <p:txBody>
          <a:bodyPr wrap="square" lIns="360000" tIns="0" rIns="360000" bIns="0" anchor="ctr" anchorCtr="0">
            <a:noAutofit/>
          </a:bodyPr>
          <a:p>
            <a:pPr algn="ctr">
              <a:spcBef>
                <a:spcPct val="0"/>
              </a:spcBef>
              <a:spcAft>
                <a:spcPct val="0"/>
              </a:spcAft>
            </a:pPr>
            <a:r>
              <a:rPr lang="zh-CN" altLang="en-US" sz="2700" b="1">
                <a:solidFill>
                  <a:schemeClr val="accent1"/>
                </a:solidFill>
                <a:latin typeface="+mn-ea"/>
                <a:cs typeface="+mn-ea"/>
                <a:sym typeface="+mn-ea"/>
              </a:rPr>
              <a:t>2. 语音识别领域</a:t>
            </a:r>
            <a:endParaRPr lang="zh-CN" altLang="en-US" sz="2700" b="1">
              <a:solidFill>
                <a:schemeClr val="accent1"/>
              </a:solidFill>
              <a:latin typeface="+mn-ea"/>
              <a:cs typeface="+mn-ea"/>
              <a:sym typeface="+mn-ea"/>
            </a:endParaRPr>
          </a:p>
        </p:txBody>
      </p:sp>
      <p:sp>
        <p:nvSpPr>
          <p:cNvPr id="6" name="文本框 5"/>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一、深度学习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34" name="文本框 33"/>
          <p:cNvSpPr txBox="1"/>
          <p:nvPr/>
        </p:nvSpPr>
        <p:spPr>
          <a:xfrm>
            <a:off x="3906520" y="452120"/>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（二）深度学习在各领域的应用</a:t>
            </a:r>
            <a:endParaRPr lang="zh-CN" altLang="en-US" sz="2400">
              <a:solidFill>
                <a:srgbClr val="0C5DE1"/>
              </a:solidFill>
              <a:latin typeface="微软雅黑" panose="020B0503020204020204" charset="-122"/>
              <a:ea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对象6"/>
          <p:cNvSpPr/>
          <p:nvPr>
            <p:custDataLst>
              <p:tags r:id="rId1"/>
            </p:custDataLst>
          </p:nvPr>
        </p:nvSpPr>
        <p:spPr>
          <a:xfrm>
            <a:off x="123825" y="2566670"/>
            <a:ext cx="3333115" cy="3270885"/>
          </a:xfrm>
          <a:custGeom>
            <a:avLst/>
            <a:gdLst/>
            <a:ahLst/>
            <a:cxnLst/>
            <a:rect l="l" t="t" r="r" b="b"/>
            <a:pathLst>
              <a:path w="4059936" h="4059936">
                <a:moveTo>
                  <a:pt x="137160" y="2359152"/>
                </a:moveTo>
                <a:cubicBezTo>
                  <a:pt x="-45720" y="2176272"/>
                  <a:pt x="-45720" y="1883664"/>
                  <a:pt x="137160" y="1700784"/>
                </a:cubicBezTo>
                <a:lnTo>
                  <a:pt x="1700784" y="137160"/>
                </a:lnTo>
                <a:cubicBezTo>
                  <a:pt x="1883664" y="-45720"/>
                  <a:pt x="2176272" y="-45720"/>
                  <a:pt x="2359152" y="137160"/>
                </a:cubicBezTo>
                <a:lnTo>
                  <a:pt x="3931920" y="1700784"/>
                </a:lnTo>
                <a:cubicBezTo>
                  <a:pt x="4105656" y="1883664"/>
                  <a:pt x="4105656" y="2176272"/>
                  <a:pt x="3931920" y="2359152"/>
                </a:cubicBezTo>
                <a:lnTo>
                  <a:pt x="2359152" y="3931920"/>
                </a:lnTo>
                <a:cubicBezTo>
                  <a:pt x="2176272" y="4105656"/>
                  <a:pt x="1883664" y="4105656"/>
                  <a:pt x="1700784" y="3931920"/>
                </a:cubicBezTo>
                <a:lnTo>
                  <a:pt x="137160" y="2359152"/>
                </a:lnTo>
              </a:path>
            </a:pathLst>
          </a:custGeom>
          <a:solidFill>
            <a:schemeClr val="accent1">
              <a:lumMod val="30000"/>
              <a:lumOff val="70000"/>
              <a:alpha val="15000"/>
            </a:schemeClr>
          </a:solidFill>
        </p:spPr>
        <p:txBody>
          <a:bodyPr lIns="0" tIns="0" rIns="0" bIns="0">
            <a:noAutofit/>
          </a:bodyPr>
          <a:p>
            <a:endParaRPr lang="zh-CN" altLang="en-US" dirty="0">
              <a:latin typeface="+mn-ea"/>
            </a:endParaRPr>
          </a:p>
        </p:txBody>
      </p:sp>
      <p:sp>
        <p:nvSpPr>
          <p:cNvPr id="14" name="对象1"/>
          <p:cNvSpPr/>
          <p:nvPr>
            <p:custDataLst>
              <p:tags r:id="rId2"/>
            </p:custDataLst>
          </p:nvPr>
        </p:nvSpPr>
        <p:spPr>
          <a:xfrm>
            <a:off x="3847465" y="3564255"/>
            <a:ext cx="7112635" cy="1155700"/>
          </a:xfrm>
          <a:custGeom>
            <a:avLst/>
            <a:gdLst/>
            <a:ahLst/>
            <a:cxnLst/>
            <a:rect l="l" t="t" r="r" b="b"/>
            <a:pathLst>
              <a:path w="6409944" h="1143000">
                <a:moveTo>
                  <a:pt x="9144" y="1143000"/>
                </a:moveTo>
                <a:lnTo>
                  <a:pt x="6391656" y="1143000"/>
                </a:lnTo>
                <a:cubicBezTo>
                  <a:pt x="6400800" y="1143000"/>
                  <a:pt x="6409944" y="1133856"/>
                  <a:pt x="6409944" y="1133856"/>
                </a:cubicBezTo>
                <a:lnTo>
                  <a:pt x="6409944" y="9144"/>
                </a:lnTo>
                <a:cubicBezTo>
                  <a:pt x="6409944" y="9144"/>
                  <a:pt x="6400800" y="0"/>
                  <a:pt x="6391656" y="0"/>
                </a:cubicBezTo>
                <a:lnTo>
                  <a:pt x="9144" y="0"/>
                </a:lnTo>
                <a:cubicBezTo>
                  <a:pt x="0" y="0"/>
                  <a:pt x="0" y="9144"/>
                  <a:pt x="0" y="18288"/>
                </a:cubicBezTo>
                <a:lnTo>
                  <a:pt x="548640" y="566928"/>
                </a:lnTo>
                <a:cubicBezTo>
                  <a:pt x="548640" y="566928"/>
                  <a:pt x="548640" y="576072"/>
                  <a:pt x="548640" y="576072"/>
                </a:cubicBezTo>
                <a:lnTo>
                  <a:pt x="0" y="1124712"/>
                </a:lnTo>
                <a:cubicBezTo>
                  <a:pt x="0" y="1133856"/>
                  <a:pt x="0" y="1143000"/>
                  <a:pt x="9144" y="1143000"/>
                </a:cubicBez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936000" tIns="0" rIns="0" bIns="0" numCol="1" spcCol="0" rtlCol="0" fromWordArt="0" anchor="ctr" anchorCtr="0" forceAA="0" compatLnSpc="1">
            <a:noAutofit/>
          </a:bodyPr>
          <a:p>
            <a:pPr algn="just">
              <a:lnSpc>
                <a:spcPct val="150000"/>
              </a:lnSpc>
              <a:spcBef>
                <a:spcPct val="0"/>
              </a:spcBef>
              <a:spcAft>
                <a:spcPct val="0"/>
              </a:spcAft>
            </a:pPr>
            <a:r>
              <a:rPr lang="zh-CN" altLang="en-US" sz="1600" b="1">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机器翻译技术</a:t>
            </a:r>
            <a:r>
              <a:rPr lang="en-US" altLang="zh-CN" sz="1600" b="1">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深度学习显著提升机器翻译水平，通过分析语法语义并利用平行语料库实现语言转换，虽复杂语境处理仍有不足，但已基本满足日常跨语言交流需求。</a:t>
            </a:r>
            <a:endParaRPr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6" name="对象2"/>
          <p:cNvSpPr/>
          <p:nvPr>
            <p:custDataLst>
              <p:tags r:id="rId3"/>
            </p:custDataLst>
          </p:nvPr>
        </p:nvSpPr>
        <p:spPr>
          <a:xfrm>
            <a:off x="2653665" y="2267585"/>
            <a:ext cx="8306435" cy="1144905"/>
          </a:xfrm>
          <a:custGeom>
            <a:avLst/>
            <a:gdLst>
              <a:gd name="connsiteX0" fmla="*/ 1722 w 11918"/>
              <a:gd name="connsiteY0" fmla="*/ 1783 h 1783"/>
              <a:gd name="connsiteX1" fmla="*/ 1665 w 11918"/>
              <a:gd name="connsiteY1" fmla="*/ 1754 h 1783"/>
              <a:gd name="connsiteX2" fmla="*/ 1636 w 11918"/>
              <a:gd name="connsiteY2" fmla="*/ 1740 h 1783"/>
              <a:gd name="connsiteX3" fmla="*/ 9 w 11918"/>
              <a:gd name="connsiteY3" fmla="*/ 127 h 1783"/>
              <a:gd name="connsiteX4" fmla="*/ 253 w 11918"/>
              <a:gd name="connsiteY4" fmla="*/ 8 h 1783"/>
              <a:gd name="connsiteX5" fmla="*/ 11810 w 11918"/>
              <a:gd name="connsiteY5" fmla="*/ 0 h 1783"/>
              <a:gd name="connsiteX6" fmla="*/ 11918 w 11918"/>
              <a:gd name="connsiteY6" fmla="*/ 69 h 1783"/>
              <a:gd name="connsiteX7" fmla="*/ 11918 w 11918"/>
              <a:gd name="connsiteY7" fmla="*/ 1697 h 1783"/>
              <a:gd name="connsiteX8" fmla="*/ 11831 w 11918"/>
              <a:gd name="connsiteY8" fmla="*/ 1783 h 1783"/>
              <a:gd name="connsiteX9" fmla="*/ 1722 w 11918"/>
              <a:gd name="connsiteY9" fmla="*/ 1783 h 1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18" h="1783">
                <a:moveTo>
                  <a:pt x="1722" y="1783"/>
                </a:moveTo>
                <a:cubicBezTo>
                  <a:pt x="1694" y="1783"/>
                  <a:pt x="1679" y="1769"/>
                  <a:pt x="1665" y="1754"/>
                </a:cubicBezTo>
                <a:cubicBezTo>
                  <a:pt x="1650" y="1754"/>
                  <a:pt x="1650" y="1740"/>
                  <a:pt x="1636" y="1740"/>
                </a:cubicBezTo>
                <a:lnTo>
                  <a:pt x="9" y="127"/>
                </a:lnTo>
                <a:cubicBezTo>
                  <a:pt x="-49" y="69"/>
                  <a:pt x="181" y="8"/>
                  <a:pt x="253" y="8"/>
                </a:cubicBezTo>
                <a:lnTo>
                  <a:pt x="11810" y="0"/>
                </a:lnTo>
                <a:cubicBezTo>
                  <a:pt x="11897" y="28"/>
                  <a:pt x="11918" y="12"/>
                  <a:pt x="11918" y="69"/>
                </a:cubicBezTo>
                <a:lnTo>
                  <a:pt x="11918" y="1697"/>
                </a:lnTo>
                <a:cubicBezTo>
                  <a:pt x="11918" y="1754"/>
                  <a:pt x="11874" y="1783"/>
                  <a:pt x="11831" y="1783"/>
                </a:cubicBezTo>
                <a:lnTo>
                  <a:pt x="1722" y="1783"/>
                </a:ln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1224000" tIns="0" rIns="0" bIns="0" numCol="1" spcCol="0" rtlCol="0" fromWordArt="0" anchor="ctr" anchorCtr="0" forceAA="0" compatLnSpc="1">
            <a:noAutofit/>
          </a:bodyPr>
          <a:p>
            <a:pPr algn="just">
              <a:lnSpc>
                <a:spcPct val="130000"/>
              </a:lnSpc>
              <a:spcBef>
                <a:spcPct val="0"/>
              </a:spcBef>
              <a:spcAft>
                <a:spcPct val="0"/>
              </a:spcAft>
            </a:pPr>
            <a:r>
              <a:rPr lang="zh-CN" altLang="en-US" sz="1600" b="1"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搜索引擎</a:t>
            </a:r>
            <a:r>
              <a:rPr lang="en-US" altLang="zh-CN" sz="1600" b="1"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深度学习模型是搜索引擎的核心，能深入理解用户搜索意图，结合上下文与历史记录，从海量数据中快速筛选并排序，呈现最相关、高质量的结果。</a:t>
            </a:r>
            <a:endParaRPr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8" name="对象3"/>
          <p:cNvSpPr/>
          <p:nvPr>
            <p:custDataLst>
              <p:tags r:id="rId4"/>
            </p:custDataLst>
          </p:nvPr>
        </p:nvSpPr>
        <p:spPr>
          <a:xfrm>
            <a:off x="2640965" y="4871720"/>
            <a:ext cx="8319135" cy="1155700"/>
          </a:xfrm>
          <a:custGeom>
            <a:avLst/>
            <a:gdLst/>
            <a:ahLst/>
            <a:cxnLst/>
            <a:rect l="l" t="t" r="r" b="b"/>
            <a:pathLst>
              <a:path w="7580376" h="1143000">
                <a:moveTo>
                  <a:pt x="1106424" y="0"/>
                </a:moveTo>
                <a:cubicBezTo>
                  <a:pt x="1088136" y="0"/>
                  <a:pt x="1078992" y="9144"/>
                  <a:pt x="1069848" y="18288"/>
                </a:cubicBezTo>
                <a:cubicBezTo>
                  <a:pt x="1060704" y="18288"/>
                  <a:pt x="1060704" y="27432"/>
                  <a:pt x="1051560" y="27432"/>
                </a:cubicBezTo>
                <a:lnTo>
                  <a:pt x="18288" y="1051560"/>
                </a:lnTo>
                <a:cubicBezTo>
                  <a:pt x="-18288" y="1088136"/>
                  <a:pt x="9144" y="1143000"/>
                  <a:pt x="54864" y="1143000"/>
                </a:cubicBezTo>
                <a:lnTo>
                  <a:pt x="7525512" y="1143000"/>
                </a:lnTo>
                <a:cubicBezTo>
                  <a:pt x="7552944" y="1143000"/>
                  <a:pt x="7580376" y="1124712"/>
                  <a:pt x="7580376" y="1088136"/>
                </a:cubicBezTo>
                <a:lnTo>
                  <a:pt x="7580376" y="54864"/>
                </a:lnTo>
                <a:cubicBezTo>
                  <a:pt x="7580376" y="18288"/>
                  <a:pt x="7552944" y="0"/>
                  <a:pt x="7525512" y="0"/>
                </a:cubicBezTo>
                <a:lnTo>
                  <a:pt x="1106424" y="0"/>
                </a:ln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1224000" tIns="0" rIns="0" bIns="0" numCol="1" spcCol="0" rtlCol="0" fromWordArt="0" anchor="ctr" anchorCtr="0" forceAA="0" compatLnSpc="1">
            <a:noAutofit/>
          </a:bodyPr>
          <a:p>
            <a:pPr algn="just">
              <a:lnSpc>
                <a:spcPct val="150000"/>
              </a:lnSpc>
              <a:spcBef>
                <a:spcPct val="0"/>
              </a:spcBef>
              <a:spcAft>
                <a:spcPct val="0"/>
              </a:spcAft>
            </a:pPr>
            <a:r>
              <a:rPr lang="zh-CN" altLang="en-US" sz="1600" b="1">
                <a:solidFill>
                  <a:schemeClr val="tx1"/>
                </a:solidFill>
                <a:latin typeface="微软雅黑" panose="020B0503020204020204" charset="-122"/>
                <a:ea typeface="微软雅黑" panose="020B0503020204020204" charset="-122"/>
                <a:cs typeface="微软雅黑" panose="020B0503020204020204" charset="-122"/>
                <a:sym typeface="+mn-ea"/>
              </a:rPr>
              <a:t>文本生成：</a:t>
            </a:r>
            <a:r>
              <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ea"/>
              </a:rPr>
              <a:t>深度学习技术推动了文本生成的突破，可自动撰写新闻、创作小说和诗歌。尽管生成文本的逻辑性和创造性尚不及人类，但已展现出巨大潜力，广泛应用于新闻生产与创作灵感激发，显著提升了效率。</a:t>
            </a:r>
            <a:endPar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ea"/>
            </a:endParaRPr>
          </a:p>
        </p:txBody>
      </p:sp>
      <p:sp>
        <p:nvSpPr>
          <p:cNvPr id="2" name="对象5"/>
          <p:cNvSpPr/>
          <p:nvPr>
            <p:custDataLst>
              <p:tags r:id="rId5"/>
            </p:custDataLst>
          </p:nvPr>
        </p:nvSpPr>
        <p:spPr>
          <a:xfrm>
            <a:off x="2630582" y="1924312"/>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(1)</a:t>
            </a:r>
            <a:endParaRPr lang="en-US" altLang="zh-CN" sz="2400" b="1">
              <a:solidFill>
                <a:srgbClr val="FFFFFF"/>
              </a:solidFill>
              <a:latin typeface="+mn-ea"/>
              <a:cs typeface="+mn-ea"/>
              <a:sym typeface="+mn-ea"/>
            </a:endParaRPr>
          </a:p>
        </p:txBody>
      </p:sp>
      <p:sp>
        <p:nvSpPr>
          <p:cNvPr id="7" name="对象6"/>
          <p:cNvSpPr/>
          <p:nvPr>
            <p:custDataLst>
              <p:tags r:id="rId6"/>
            </p:custDataLst>
          </p:nvPr>
        </p:nvSpPr>
        <p:spPr>
          <a:xfrm>
            <a:off x="3667726" y="3783465"/>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(2)</a:t>
            </a:r>
            <a:endParaRPr lang="en-US" altLang="zh-CN" sz="2400" b="1">
              <a:solidFill>
                <a:srgbClr val="FFFFFF"/>
              </a:solidFill>
              <a:latin typeface="+mn-ea"/>
              <a:cs typeface="+mn-ea"/>
              <a:sym typeface="+mn-ea"/>
            </a:endParaRPr>
          </a:p>
        </p:txBody>
      </p:sp>
      <p:sp>
        <p:nvSpPr>
          <p:cNvPr id="9" name="对象7"/>
          <p:cNvSpPr/>
          <p:nvPr>
            <p:custDataLst>
              <p:tags r:id="rId7"/>
            </p:custDataLst>
          </p:nvPr>
        </p:nvSpPr>
        <p:spPr>
          <a:xfrm>
            <a:off x="2630582" y="5637478"/>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03</a:t>
            </a:r>
            <a:endParaRPr lang="en-US" altLang="zh-CN" sz="2400" b="1">
              <a:solidFill>
                <a:srgbClr val="FFFFFF"/>
              </a:solidFill>
              <a:latin typeface="+mn-ea"/>
              <a:cs typeface="+mn-ea"/>
              <a:sym typeface="+mn-ea"/>
            </a:endParaRPr>
          </a:p>
        </p:txBody>
      </p:sp>
      <p:sp>
        <p:nvSpPr>
          <p:cNvPr id="17" name="对象12"/>
          <p:cNvSpPr>
            <a:spLocks noChangeAspect="1"/>
          </p:cNvSpPr>
          <p:nvPr>
            <p:custDataLst>
              <p:tags r:id="rId8"/>
            </p:custDataLst>
          </p:nvPr>
        </p:nvSpPr>
        <p:spPr>
          <a:xfrm>
            <a:off x="429895" y="2963545"/>
            <a:ext cx="2721610" cy="2673985"/>
          </a:xfrm>
          <a:custGeom>
            <a:avLst/>
            <a:gdLst/>
            <a:ahLst/>
            <a:cxnLst/>
            <a:rect l="l" t="t" r="r" b="b"/>
            <a:pathLst>
              <a:path w="2340864" h="2340864">
                <a:moveTo>
                  <a:pt x="987552" y="73152"/>
                </a:moveTo>
                <a:lnTo>
                  <a:pt x="73152" y="987552"/>
                </a:lnTo>
                <a:cubicBezTo>
                  <a:pt x="-27432" y="1088136"/>
                  <a:pt x="-27432" y="1252728"/>
                  <a:pt x="73152" y="1353312"/>
                </a:cubicBezTo>
                <a:lnTo>
                  <a:pt x="987552" y="2267712"/>
                </a:lnTo>
                <a:cubicBezTo>
                  <a:pt x="1088136" y="2368296"/>
                  <a:pt x="1252728" y="2368296"/>
                  <a:pt x="1353312" y="2267712"/>
                </a:cubicBezTo>
                <a:lnTo>
                  <a:pt x="2267712" y="1353312"/>
                </a:lnTo>
                <a:cubicBezTo>
                  <a:pt x="2368296" y="1252728"/>
                  <a:pt x="2368296" y="1088136"/>
                  <a:pt x="2267712" y="987552"/>
                </a:cubicBezTo>
                <a:lnTo>
                  <a:pt x="1353312" y="73152"/>
                </a:lnTo>
                <a:cubicBezTo>
                  <a:pt x="1252728" y="-27432"/>
                  <a:pt x="1088136" y="-27432"/>
                  <a:pt x="987552" y="73152"/>
                </a:cubicBezTo>
              </a:path>
            </a:pathLst>
          </a:custGeom>
          <a:noFill/>
          <a:ln w="53975">
            <a:solidFill>
              <a:schemeClr val="accent1"/>
            </a:solidFill>
          </a:ln>
        </p:spPr>
        <p:txBody>
          <a:bodyPr wrap="square" lIns="360000" tIns="0" rIns="360000" bIns="0" anchor="ctr" anchorCtr="0">
            <a:noAutofit/>
          </a:bodyPr>
          <a:p>
            <a:pPr algn="ctr">
              <a:spcBef>
                <a:spcPct val="0"/>
              </a:spcBef>
              <a:spcAft>
                <a:spcPct val="0"/>
              </a:spcAft>
            </a:pPr>
            <a:r>
              <a:rPr lang="zh-CN" altLang="en-US" sz="2700" b="1">
                <a:solidFill>
                  <a:schemeClr val="accent1"/>
                </a:solidFill>
                <a:latin typeface="+mn-ea"/>
                <a:cs typeface="+mn-ea"/>
                <a:sym typeface="+mn-ea"/>
              </a:rPr>
              <a:t>3. 自然语言处理领域</a:t>
            </a:r>
            <a:endParaRPr lang="zh-CN" altLang="en-US" sz="2700" b="1">
              <a:solidFill>
                <a:schemeClr val="accent1"/>
              </a:solidFill>
              <a:latin typeface="+mn-ea"/>
              <a:cs typeface="+mn-ea"/>
              <a:sym typeface="+mn-ea"/>
            </a:endParaRPr>
          </a:p>
        </p:txBody>
      </p:sp>
      <p:sp>
        <p:nvSpPr>
          <p:cNvPr id="6" name="文本框 5"/>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一、深度学习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34" name="文本框 33"/>
          <p:cNvSpPr txBox="1"/>
          <p:nvPr/>
        </p:nvSpPr>
        <p:spPr>
          <a:xfrm>
            <a:off x="3906520" y="452120"/>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（二）深度学习在各领域的应用</a:t>
            </a:r>
            <a:endParaRPr lang="zh-CN" altLang="en-US" sz="2400">
              <a:solidFill>
                <a:srgbClr val="0C5DE1"/>
              </a:solidFill>
              <a:latin typeface="微软雅黑" panose="020B0503020204020204" charset="-122"/>
              <a:ea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矩形: 圆角 44"/>
          <p:cNvSpPr/>
          <p:nvPr>
            <p:custDataLst>
              <p:tags r:id="rId1"/>
            </p:custDataLst>
          </p:nvPr>
        </p:nvSpPr>
        <p:spPr>
          <a:xfrm>
            <a:off x="3199130" y="2893060"/>
            <a:ext cx="1873885" cy="1428115"/>
          </a:xfrm>
          <a:prstGeom prst="roundRect">
            <a:avLst>
              <a:gd name="adj" fmla="val 0"/>
            </a:avLst>
          </a:prstGeom>
          <a:noFill/>
          <a:ln>
            <a:noFill/>
          </a:ln>
          <a:effectLst/>
        </p:spPr>
        <p:style>
          <a:lnRef idx="2">
            <a:schemeClr val="accent1">
              <a:lumMod val="75000"/>
            </a:schemeClr>
          </a:lnRef>
          <a:fillRef idx="1">
            <a:schemeClr val="accent1"/>
          </a:fillRef>
          <a:effectRef idx="0">
            <a:srgbClr val="FFFFFF"/>
          </a:effectRef>
          <a:fontRef idx="minor">
            <a:schemeClr val="lt1"/>
          </a:fontRef>
        </p:style>
        <p:txBody>
          <a:bodyPr lIns="0" tIns="0" rIns="0" bIns="0" rtlCol="0" anchor="ctr"/>
          <a:p>
            <a:r>
              <a:rPr lang="en-US" altLang="zh-CN" sz="1600" b="1" spc="100" dirty="0">
                <a:solidFill>
                  <a:srgbClr val="00B050"/>
                </a:solidFill>
                <a:latin typeface="微软雅黑" panose="020B0503020204020204" charset="-122"/>
                <a:ea typeface="微软雅黑" panose="020B0503020204020204" charset="-122"/>
              </a:rPr>
              <a:t>1.早</a:t>
            </a:r>
            <a:r>
              <a:rPr lang="zh-CN" altLang="en-US" sz="1600" b="1" spc="100" dirty="0">
                <a:solidFill>
                  <a:srgbClr val="00B050"/>
                </a:solidFill>
                <a:latin typeface="微软雅黑" panose="020B0503020204020204" charset="-122"/>
                <a:ea typeface="微软雅黑" panose="020B0503020204020204" charset="-122"/>
              </a:rPr>
              <a:t>期的神经网络：</a:t>
            </a:r>
            <a:r>
              <a:rPr lang="en-US" altLang="zh-CN" sz="1600" spc="100" dirty="0">
                <a:solidFill>
                  <a:schemeClr val="tx1"/>
                </a:solidFill>
                <a:latin typeface="微软雅黑" panose="020B0503020204020204" charset="-122"/>
                <a:ea typeface="微软雅黑" panose="020B0503020204020204" charset="-122"/>
              </a:rPr>
              <a:t>包含的神经元层数较少</a:t>
            </a:r>
            <a:r>
              <a:rPr lang="zh-CN" altLang="en-US" sz="1600" spc="100" dirty="0">
                <a:solidFill>
                  <a:schemeClr val="tx1"/>
                </a:solidFill>
                <a:latin typeface="微软雅黑" panose="020B0503020204020204" charset="-122"/>
                <a:ea typeface="微软雅黑" panose="020B0503020204020204" charset="-122"/>
              </a:rPr>
              <a:t>，在处理复杂问题时，能力受到一定的限制。</a:t>
            </a:r>
            <a:endParaRPr lang="zh-CN" altLang="en-US" sz="1600" spc="100" dirty="0">
              <a:solidFill>
                <a:schemeClr val="tx1"/>
              </a:solidFill>
              <a:latin typeface="微软雅黑" panose="020B0503020204020204" charset="-122"/>
              <a:ea typeface="微软雅黑" panose="020B0503020204020204" charset="-122"/>
            </a:endParaRPr>
          </a:p>
        </p:txBody>
      </p:sp>
      <p:sp>
        <p:nvSpPr>
          <p:cNvPr id="50" name="矩形: 圆角 49"/>
          <p:cNvSpPr/>
          <p:nvPr>
            <p:custDataLst>
              <p:tags r:id="rId2"/>
            </p:custDataLst>
          </p:nvPr>
        </p:nvSpPr>
        <p:spPr>
          <a:xfrm>
            <a:off x="6374765" y="3230245"/>
            <a:ext cx="2145030" cy="1697990"/>
          </a:xfrm>
          <a:prstGeom prst="roundRect">
            <a:avLst>
              <a:gd name="adj" fmla="val 0"/>
            </a:avLst>
          </a:prstGeom>
          <a:noFill/>
          <a:ln>
            <a:noFill/>
          </a:ln>
          <a:effectLst/>
        </p:spPr>
        <p:style>
          <a:lnRef idx="2">
            <a:schemeClr val="accent1">
              <a:lumMod val="75000"/>
            </a:schemeClr>
          </a:lnRef>
          <a:fillRef idx="1">
            <a:schemeClr val="accent1"/>
          </a:fillRef>
          <a:effectRef idx="0">
            <a:srgbClr val="FFFFFF"/>
          </a:effectRef>
          <a:fontRef idx="minor">
            <a:schemeClr val="lt1"/>
          </a:fontRef>
        </p:style>
        <p:txBody>
          <a:bodyPr lIns="0" tIns="0" rIns="0" bIns="0" rtlCol="0" anchor="ctr"/>
          <a:p>
            <a:pPr algn="just"/>
            <a:r>
              <a:rPr lang="en-US" altLang="zh-CN" sz="1600" b="1" spc="100" dirty="0">
                <a:solidFill>
                  <a:srgbClr val="00B050"/>
                </a:solidFill>
                <a:latin typeface="微软雅黑" panose="020B0503020204020204" charset="-122"/>
                <a:ea typeface="微软雅黑" panose="020B0503020204020204" charset="-122"/>
                <a:cs typeface="微软雅黑" panose="020B0503020204020204" charset="-122"/>
              </a:rPr>
              <a:t>2.深度学习出现</a:t>
            </a:r>
            <a:r>
              <a:rPr lang="zh-CN" altLang="en-US" sz="1600" b="1" spc="100" dirty="0">
                <a:solidFill>
                  <a:srgbClr val="00B050"/>
                </a:solidFill>
                <a:latin typeface="微软雅黑" panose="020B0503020204020204" charset="-122"/>
                <a:ea typeface="微软雅黑" panose="020B0503020204020204" charset="-122"/>
                <a:cs typeface="微软雅黑" panose="020B0503020204020204" charset="-122"/>
              </a:rPr>
              <a:t>后</a:t>
            </a:r>
            <a:endParaRPr lang="en-US" altLang="zh-CN" sz="1600" b="1" spc="100" dirty="0">
              <a:solidFill>
                <a:srgbClr val="00B050"/>
              </a:solidFill>
              <a:latin typeface="微软雅黑" panose="020B0503020204020204" charset="-122"/>
              <a:ea typeface="微软雅黑" panose="020B0503020204020204" charset="-122"/>
              <a:cs typeface="微软雅黑" panose="020B0503020204020204" charset="-122"/>
            </a:endParaRPr>
          </a:p>
          <a:p>
            <a:pPr algn="just"/>
            <a:r>
              <a:rPr lang="en-US" altLang="zh-CN" sz="1600" spc="100" dirty="0">
                <a:solidFill>
                  <a:schemeClr val="tx1"/>
                </a:solidFill>
                <a:latin typeface="微软雅黑" panose="020B0503020204020204" charset="-122"/>
                <a:ea typeface="微软雅黑" panose="020B0503020204020204" charset="-122"/>
                <a:cs typeface="微软雅黑" panose="020B0503020204020204" charset="-122"/>
              </a:rPr>
              <a:t>显著增加神经网络的层数</a:t>
            </a:r>
            <a:r>
              <a:rPr lang="zh-CN" altLang="en-US" sz="1600" spc="100" dirty="0">
                <a:solidFill>
                  <a:schemeClr val="tx1"/>
                </a:solidFill>
                <a:latin typeface="微软雅黑" panose="020B0503020204020204" charset="-122"/>
                <a:ea typeface="微软雅黑" panose="020B0503020204020204" charset="-122"/>
                <a:cs typeface="微软雅黑" panose="020B0503020204020204" charset="-122"/>
              </a:rPr>
              <a:t>，有了更多的“智慧触角”能够对数据进行更加深入、全面的学习和分析。</a:t>
            </a:r>
            <a:endParaRPr lang="zh-CN" altLang="en-US" sz="1600" spc="100" dirty="0">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54" name="矩形: 圆角 53"/>
          <p:cNvSpPr/>
          <p:nvPr>
            <p:custDataLst>
              <p:tags r:id="rId3"/>
            </p:custDataLst>
          </p:nvPr>
        </p:nvSpPr>
        <p:spPr>
          <a:xfrm>
            <a:off x="9346565" y="2234565"/>
            <a:ext cx="1929130" cy="2086610"/>
          </a:xfrm>
          <a:prstGeom prst="roundRect">
            <a:avLst>
              <a:gd name="adj" fmla="val 0"/>
            </a:avLst>
          </a:prstGeom>
          <a:noFill/>
          <a:ln>
            <a:noFill/>
          </a:ln>
          <a:effectLst/>
        </p:spPr>
        <p:style>
          <a:lnRef idx="2">
            <a:schemeClr val="accent1">
              <a:lumMod val="75000"/>
            </a:schemeClr>
          </a:lnRef>
          <a:fillRef idx="1">
            <a:schemeClr val="accent1"/>
          </a:fillRef>
          <a:effectRef idx="0">
            <a:srgbClr val="FFFFFF"/>
          </a:effectRef>
          <a:fontRef idx="minor">
            <a:schemeClr val="lt1"/>
          </a:fontRef>
        </p:style>
        <p:txBody>
          <a:bodyPr lIns="0" tIns="0" rIns="0" bIns="0" rtlCol="0" anchor="ctr"/>
          <a:p>
            <a:r>
              <a:rPr lang="en-US" altLang="zh-CN" sz="1600" b="1" spc="100" dirty="0">
                <a:solidFill>
                  <a:srgbClr val="00B050"/>
                </a:solidFill>
                <a:latin typeface="微软雅黑" panose="020B0503020204020204" charset="-122"/>
                <a:ea typeface="微软雅黑" panose="020B0503020204020204" charset="-122"/>
                <a:cs typeface="微软雅黑" panose="020B0503020204020204" charset="-122"/>
              </a:rPr>
              <a:t>3.随着深度学习技术的不断发展和创新</a:t>
            </a:r>
            <a:r>
              <a:rPr lang="zh-CN" altLang="en-US" sz="1600" b="1" spc="100" dirty="0">
                <a:solidFill>
                  <a:srgbClr val="00B050"/>
                </a:solidFill>
                <a:latin typeface="微软雅黑" panose="020B0503020204020204" charset="-122"/>
                <a:ea typeface="微软雅黑" panose="020B0503020204020204" charset="-122"/>
                <a:cs typeface="微软雅黑" panose="020B0503020204020204" charset="-122"/>
              </a:rPr>
              <a:t>，</a:t>
            </a:r>
            <a:r>
              <a:rPr lang="en-US" altLang="zh-CN" sz="1600" spc="100" dirty="0">
                <a:solidFill>
                  <a:schemeClr val="tx1"/>
                </a:solidFill>
                <a:latin typeface="微软雅黑" panose="020B0503020204020204" charset="-122"/>
                <a:ea typeface="微软雅黑" panose="020B0503020204020204" charset="-122"/>
                <a:cs typeface="微软雅黑" panose="020B0503020204020204" charset="-122"/>
              </a:rPr>
              <a:t>涌现出了许多不同结构的神经网</a:t>
            </a:r>
            <a:endParaRPr lang="en-US" altLang="zh-CN" sz="1600" spc="100" dirty="0">
              <a:solidFill>
                <a:schemeClr val="tx1"/>
              </a:solidFill>
              <a:latin typeface="微软雅黑" panose="020B0503020204020204" charset="-122"/>
              <a:ea typeface="微软雅黑" panose="020B0503020204020204" charset="-122"/>
              <a:cs typeface="微软雅黑" panose="020B0503020204020204" charset="-122"/>
            </a:endParaRPr>
          </a:p>
          <a:p>
            <a:r>
              <a:rPr lang="en-US" altLang="zh-CN" sz="1600" spc="100" dirty="0">
                <a:solidFill>
                  <a:schemeClr val="tx1"/>
                </a:solidFill>
                <a:latin typeface="微软雅黑" panose="020B0503020204020204" charset="-122"/>
                <a:ea typeface="微软雅黑" panose="020B0503020204020204" charset="-122"/>
                <a:cs typeface="微软雅黑" panose="020B0503020204020204" charset="-122"/>
              </a:rPr>
              <a:t>络，它们各自具有独特的设计特点和优势，适用于不同类型的任务。</a:t>
            </a:r>
            <a:endParaRPr lang="en-US" altLang="zh-CN" sz="1600" spc="100" dirty="0">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13" name="椭圆 12"/>
          <p:cNvSpPr/>
          <p:nvPr>
            <p:custDataLst>
              <p:tags r:id="rId4"/>
            </p:custDataLst>
          </p:nvPr>
        </p:nvSpPr>
        <p:spPr>
          <a:xfrm>
            <a:off x="2516287" y="5220333"/>
            <a:ext cx="257269" cy="257266"/>
          </a:xfrm>
          <a:prstGeom prst="ellipse">
            <a:avLst/>
          </a:prstGeom>
          <a:noFill/>
          <a:ln w="635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5" name="弧形 14"/>
          <p:cNvSpPr/>
          <p:nvPr>
            <p:custDataLst>
              <p:tags r:id="rId5"/>
            </p:custDataLst>
          </p:nvPr>
        </p:nvSpPr>
        <p:spPr>
          <a:xfrm>
            <a:off x="2646465" y="2385334"/>
            <a:ext cx="3198009" cy="3197979"/>
          </a:xfrm>
          <a:prstGeom prst="arc">
            <a:avLst>
              <a:gd name="adj1" fmla="val 16441987"/>
              <a:gd name="adj2" fmla="val 0"/>
            </a:avLst>
          </a:prstGeom>
          <a:ln w="63500">
            <a:solidFill>
              <a:schemeClr val="accent1">
                <a:alpha val="60000"/>
              </a:schemeClr>
            </a:solidFill>
          </a:ln>
        </p:spPr>
        <p:style>
          <a:lnRef idx="2">
            <a:schemeClr val="accent1"/>
          </a:lnRef>
          <a:fillRef idx="0">
            <a:srgbClr val="FFFFFF"/>
          </a:fillRef>
          <a:effectRef idx="0">
            <a:srgbClr val="FFFFFF"/>
          </a:effectRef>
          <a:fontRef idx="minor">
            <a:schemeClr val="tx1"/>
          </a:fontRef>
        </p:style>
        <p:txBody>
          <a:bodyPr rtlCol="0" anchor="ctr"/>
          <a:p>
            <a:pPr algn="ctr"/>
            <a:endParaRPr lang="zh-CN" altLang="en-US"/>
          </a:p>
        </p:txBody>
      </p:sp>
      <p:sp>
        <p:nvSpPr>
          <p:cNvPr id="18" name="弧形 17"/>
          <p:cNvSpPr/>
          <p:nvPr>
            <p:custDataLst>
              <p:tags r:id="rId6"/>
            </p:custDataLst>
          </p:nvPr>
        </p:nvSpPr>
        <p:spPr>
          <a:xfrm flipH="1">
            <a:off x="2646465" y="2385334"/>
            <a:ext cx="3198009" cy="3197979"/>
          </a:xfrm>
          <a:prstGeom prst="arc">
            <a:avLst>
              <a:gd name="adj1" fmla="val 16358807"/>
              <a:gd name="adj2" fmla="val 0"/>
            </a:avLst>
          </a:prstGeom>
          <a:ln w="63500">
            <a:solidFill>
              <a:schemeClr val="accent1">
                <a:alpha val="60000"/>
              </a:schemeClr>
            </a:solidFill>
          </a:ln>
        </p:spPr>
        <p:style>
          <a:lnRef idx="2">
            <a:schemeClr val="accent1"/>
          </a:lnRef>
          <a:fillRef idx="0">
            <a:srgbClr val="FFFFFF"/>
          </a:fillRef>
          <a:effectRef idx="0">
            <a:srgbClr val="FFFFFF"/>
          </a:effectRef>
          <a:fontRef idx="minor">
            <a:schemeClr val="tx1"/>
          </a:fontRef>
        </p:style>
        <p:txBody>
          <a:bodyPr rtlCol="0" anchor="ctr"/>
          <a:p>
            <a:pPr algn="ctr"/>
            <a:endParaRPr lang="zh-CN" altLang="en-US"/>
          </a:p>
        </p:txBody>
      </p:sp>
      <p:sp>
        <p:nvSpPr>
          <p:cNvPr id="19" name="弧形 18"/>
          <p:cNvSpPr/>
          <p:nvPr>
            <p:custDataLst>
              <p:tags r:id="rId7"/>
            </p:custDataLst>
          </p:nvPr>
        </p:nvSpPr>
        <p:spPr>
          <a:xfrm flipH="1" flipV="1">
            <a:off x="5853086" y="2633452"/>
            <a:ext cx="3198009" cy="3197979"/>
          </a:xfrm>
          <a:prstGeom prst="arc">
            <a:avLst>
              <a:gd name="adj1" fmla="val 16508925"/>
              <a:gd name="adj2" fmla="val 0"/>
            </a:avLst>
          </a:prstGeom>
          <a:ln w="63500">
            <a:solidFill>
              <a:schemeClr val="accent1">
                <a:alpha val="60000"/>
              </a:schemeClr>
            </a:solidFill>
          </a:ln>
        </p:spPr>
        <p:style>
          <a:lnRef idx="2">
            <a:schemeClr val="accent1"/>
          </a:lnRef>
          <a:fillRef idx="0">
            <a:srgbClr val="FFFFFF"/>
          </a:fillRef>
          <a:effectRef idx="0">
            <a:srgbClr val="FFFFFF"/>
          </a:effectRef>
          <a:fontRef idx="minor">
            <a:schemeClr val="tx1"/>
          </a:fontRef>
        </p:style>
        <p:txBody>
          <a:bodyPr rtlCol="0" anchor="ctr"/>
          <a:p>
            <a:pPr algn="ctr"/>
            <a:endParaRPr lang="zh-CN" altLang="en-US"/>
          </a:p>
        </p:txBody>
      </p:sp>
      <p:sp>
        <p:nvSpPr>
          <p:cNvPr id="28" name="弧形 27"/>
          <p:cNvSpPr/>
          <p:nvPr>
            <p:custDataLst>
              <p:tags r:id="rId8"/>
            </p:custDataLst>
          </p:nvPr>
        </p:nvSpPr>
        <p:spPr>
          <a:xfrm flipV="1">
            <a:off x="5853086" y="2633452"/>
            <a:ext cx="3198009" cy="3197979"/>
          </a:xfrm>
          <a:prstGeom prst="arc">
            <a:avLst>
              <a:gd name="adj1" fmla="val 16439839"/>
              <a:gd name="adj2" fmla="val 0"/>
            </a:avLst>
          </a:prstGeom>
          <a:ln w="63500">
            <a:solidFill>
              <a:schemeClr val="accent1">
                <a:alpha val="60000"/>
              </a:schemeClr>
            </a:solidFill>
          </a:ln>
        </p:spPr>
        <p:style>
          <a:lnRef idx="2">
            <a:schemeClr val="accent1"/>
          </a:lnRef>
          <a:fillRef idx="0">
            <a:srgbClr val="FFFFFF"/>
          </a:fillRef>
          <a:effectRef idx="0">
            <a:srgbClr val="FFFFFF"/>
          </a:effectRef>
          <a:fontRef idx="minor">
            <a:schemeClr val="tx1"/>
          </a:fontRef>
        </p:style>
        <p:txBody>
          <a:bodyPr rtlCol="0" anchor="ctr"/>
          <a:p>
            <a:pPr algn="ctr"/>
            <a:endParaRPr lang="zh-CN" altLang="en-US"/>
          </a:p>
        </p:txBody>
      </p:sp>
      <p:sp>
        <p:nvSpPr>
          <p:cNvPr id="33" name="等腰三角形 32"/>
          <p:cNvSpPr/>
          <p:nvPr>
            <p:custDataLst>
              <p:tags r:id="rId9"/>
            </p:custDataLst>
          </p:nvPr>
        </p:nvSpPr>
        <p:spPr>
          <a:xfrm rot="5400000">
            <a:off x="4068416" y="2280746"/>
            <a:ext cx="223416" cy="185873"/>
          </a:xfrm>
          <a:prstGeom prst="triangl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p>
            <a:pPr algn="ctr"/>
            <a:endParaRPr lang="zh-CN" altLang="en-US"/>
          </a:p>
        </p:txBody>
      </p:sp>
      <p:cxnSp>
        <p:nvCxnSpPr>
          <p:cNvPr id="34" name="直接连接符 33"/>
          <p:cNvCxnSpPr/>
          <p:nvPr>
            <p:custDataLst>
              <p:tags r:id="rId10"/>
            </p:custDataLst>
          </p:nvPr>
        </p:nvCxnSpPr>
        <p:spPr>
          <a:xfrm flipH="1">
            <a:off x="2643684" y="3984750"/>
            <a:ext cx="2462" cy="1262943"/>
          </a:xfrm>
          <a:prstGeom prst="line">
            <a:avLst/>
          </a:prstGeom>
          <a:ln w="63500">
            <a:solidFill>
              <a:schemeClr val="accent1">
                <a:alpha val="60000"/>
              </a:schemeClr>
            </a:solidFill>
          </a:ln>
        </p:spPr>
        <p:style>
          <a:lnRef idx="2">
            <a:schemeClr val="accent1"/>
          </a:lnRef>
          <a:fillRef idx="0">
            <a:srgbClr val="FFFFFF"/>
          </a:fillRef>
          <a:effectRef idx="0">
            <a:srgbClr val="FFFFFF"/>
          </a:effectRef>
          <a:fontRef idx="minor">
            <a:schemeClr val="tx1"/>
          </a:fontRef>
        </p:style>
      </p:cxnSp>
      <p:sp>
        <p:nvSpPr>
          <p:cNvPr id="35" name="等腰三角形 34"/>
          <p:cNvSpPr/>
          <p:nvPr>
            <p:custDataLst>
              <p:tags r:id="rId11"/>
            </p:custDataLst>
          </p:nvPr>
        </p:nvSpPr>
        <p:spPr>
          <a:xfrm rot="10800000">
            <a:off x="5733477" y="3973623"/>
            <a:ext cx="223418" cy="185872"/>
          </a:xfrm>
          <a:prstGeom prst="triangl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p>
            <a:pPr algn="ctr"/>
            <a:endParaRPr lang="zh-CN" altLang="en-US"/>
          </a:p>
        </p:txBody>
      </p:sp>
      <p:cxnSp>
        <p:nvCxnSpPr>
          <p:cNvPr id="36" name="直接连接符 35"/>
          <p:cNvCxnSpPr/>
          <p:nvPr>
            <p:custDataLst>
              <p:tags r:id="rId12"/>
            </p:custDataLst>
          </p:nvPr>
        </p:nvCxnSpPr>
        <p:spPr>
          <a:xfrm flipV="1">
            <a:off x="9050805" y="2043754"/>
            <a:ext cx="0" cy="2191687"/>
          </a:xfrm>
          <a:prstGeom prst="line">
            <a:avLst/>
          </a:prstGeom>
          <a:ln w="63500">
            <a:solidFill>
              <a:schemeClr val="accent1">
                <a:alpha val="60000"/>
              </a:schemeClr>
            </a:solidFill>
          </a:ln>
        </p:spPr>
        <p:style>
          <a:lnRef idx="2">
            <a:schemeClr val="accent1"/>
          </a:lnRef>
          <a:fillRef idx="0">
            <a:srgbClr val="FFFFFF"/>
          </a:fillRef>
          <a:effectRef idx="0">
            <a:srgbClr val="FFFFFF"/>
          </a:effectRef>
          <a:fontRef idx="minor">
            <a:schemeClr val="tx1"/>
          </a:fontRef>
        </p:style>
      </p:cxnSp>
      <p:sp>
        <p:nvSpPr>
          <p:cNvPr id="37" name="等腰三角形 36"/>
          <p:cNvSpPr/>
          <p:nvPr>
            <p:custDataLst>
              <p:tags r:id="rId13"/>
            </p:custDataLst>
          </p:nvPr>
        </p:nvSpPr>
        <p:spPr>
          <a:xfrm>
            <a:off x="8839404" y="1762257"/>
            <a:ext cx="423447" cy="364973"/>
          </a:xfrm>
          <a:prstGeom prst="triangl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9" name="等腰三角形 38"/>
          <p:cNvSpPr/>
          <p:nvPr>
            <p:custDataLst>
              <p:tags r:id="rId14"/>
            </p:custDataLst>
          </p:nvPr>
        </p:nvSpPr>
        <p:spPr>
          <a:xfrm rot="5400000">
            <a:off x="7278374" y="5730477"/>
            <a:ext cx="223416" cy="185873"/>
          </a:xfrm>
          <a:prstGeom prst="triangle">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40" name="文本框 39"/>
          <p:cNvSpPr txBox="1"/>
          <p:nvPr/>
        </p:nvSpPr>
        <p:spPr>
          <a:xfrm>
            <a:off x="835660" y="2595880"/>
            <a:ext cx="1802765" cy="755650"/>
          </a:xfrm>
          <a:prstGeom prst="rect">
            <a:avLst/>
          </a:prstGeom>
          <a:noFill/>
        </p:spPr>
        <p:txBody>
          <a:bodyPr wrap="square" rtlCol="0" anchor="t">
            <a:spAutoFit/>
          </a:bodyPr>
          <a:p>
            <a:pPr>
              <a:lnSpc>
                <a:spcPct val="120000"/>
              </a:lnSpc>
            </a:pPr>
            <a:r>
              <a:rPr lang="zh-CN" altLang="en-US" b="1">
                <a:solidFill>
                  <a:srgbClr val="FF0000"/>
                </a:solidFill>
                <a:latin typeface="微软雅黑" panose="020B0503020204020204" charset="-122"/>
                <a:ea typeface="微软雅黑" panose="020B0503020204020204" charset="-122"/>
              </a:rPr>
              <a:t>深度学习的</a:t>
            </a:r>
            <a:endParaRPr lang="zh-CN" altLang="en-US" b="1">
              <a:solidFill>
                <a:srgbClr val="FF0000"/>
              </a:solidFill>
              <a:latin typeface="微软雅黑" panose="020B0503020204020204" charset="-122"/>
              <a:ea typeface="微软雅黑" panose="020B0503020204020204" charset="-122"/>
            </a:endParaRPr>
          </a:p>
          <a:p>
            <a:pPr>
              <a:lnSpc>
                <a:spcPct val="120000"/>
              </a:lnSpc>
            </a:pPr>
            <a:r>
              <a:rPr lang="zh-CN" altLang="en-US" b="1">
                <a:solidFill>
                  <a:srgbClr val="FF0000"/>
                </a:solidFill>
                <a:latin typeface="微软雅黑" panose="020B0503020204020204" charset="-122"/>
                <a:ea typeface="微软雅黑" panose="020B0503020204020204" charset="-122"/>
              </a:rPr>
              <a:t>核心支柱</a:t>
            </a:r>
            <a:endParaRPr lang="zh-CN" altLang="en-US" b="1">
              <a:solidFill>
                <a:srgbClr val="FF0000"/>
              </a:solidFill>
              <a:latin typeface="微软雅黑" panose="020B0503020204020204" charset="-122"/>
              <a:ea typeface="微软雅黑" panose="020B0503020204020204" charset="-122"/>
            </a:endParaRPr>
          </a:p>
        </p:txBody>
      </p:sp>
      <p:sp>
        <p:nvSpPr>
          <p:cNvPr id="41" name="文本框 40"/>
          <p:cNvSpPr txBox="1"/>
          <p:nvPr/>
        </p:nvSpPr>
        <p:spPr>
          <a:xfrm>
            <a:off x="692785" y="5139055"/>
            <a:ext cx="2454275" cy="368300"/>
          </a:xfrm>
          <a:prstGeom prst="rect">
            <a:avLst/>
          </a:prstGeom>
          <a:noFill/>
        </p:spPr>
        <p:txBody>
          <a:bodyPr wrap="square" rtlCol="0" anchor="t">
            <a:spAutoFit/>
          </a:bodyPr>
          <a:p>
            <a:r>
              <a:rPr lang="zh-CN" altLang="en-US" b="1">
                <a:solidFill>
                  <a:srgbClr val="00B050"/>
                </a:solidFill>
                <a:latin typeface="微软雅黑" panose="020B0503020204020204" charset="-122"/>
                <a:ea typeface="微软雅黑" panose="020B0503020204020204" charset="-122"/>
              </a:rPr>
              <a:t>深度神经网络</a:t>
            </a:r>
            <a:endParaRPr lang="zh-CN" altLang="en-US" b="1">
              <a:solidFill>
                <a:srgbClr val="00B050"/>
              </a:solidFill>
              <a:latin typeface="微软雅黑" panose="020B0503020204020204" charset="-122"/>
              <a:ea typeface="微软雅黑" panose="020B0503020204020204" charset="-122"/>
            </a:endParaRPr>
          </a:p>
        </p:txBody>
      </p:sp>
      <p:sp>
        <p:nvSpPr>
          <p:cNvPr id="42" name="燕尾形箭头 41"/>
          <p:cNvSpPr/>
          <p:nvPr/>
        </p:nvSpPr>
        <p:spPr>
          <a:xfrm rot="5400000">
            <a:off x="763905" y="3869690"/>
            <a:ext cx="1143000" cy="419100"/>
          </a:xfrm>
          <a:prstGeom prst="notchedRightArrow">
            <a:avLst/>
          </a:prstGeom>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6" name="文本框 5"/>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一、深度学习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3" name="文本框 2"/>
          <p:cNvSpPr txBox="1"/>
          <p:nvPr/>
        </p:nvSpPr>
        <p:spPr>
          <a:xfrm>
            <a:off x="3906520" y="452120"/>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（三）深度学习与神经网络的关系</a:t>
            </a:r>
            <a:endParaRPr lang="zh-CN" altLang="en-US" sz="2400">
              <a:solidFill>
                <a:srgbClr val="0C5DE1"/>
              </a:solidFill>
              <a:latin typeface="微软雅黑" panose="020B0503020204020204" charset="-122"/>
              <a:ea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一、深度学习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3" name="文本框 2"/>
          <p:cNvSpPr txBox="1"/>
          <p:nvPr/>
        </p:nvSpPr>
        <p:spPr>
          <a:xfrm>
            <a:off x="3906520" y="452120"/>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（三）深度学习与神经网络的关系</a:t>
            </a:r>
            <a:endParaRPr lang="zh-CN" altLang="en-US" sz="2400">
              <a:solidFill>
                <a:srgbClr val="0C5DE1"/>
              </a:solidFill>
              <a:latin typeface="微软雅黑" panose="020B0503020204020204" charset="-122"/>
              <a:ea typeface="微软雅黑" panose="020B0503020204020204" charset="-122"/>
            </a:endParaRPr>
          </a:p>
        </p:txBody>
      </p:sp>
      <p:cxnSp>
        <p:nvCxnSpPr>
          <p:cNvPr id="7" name="直接连接符 6"/>
          <p:cNvCxnSpPr/>
          <p:nvPr>
            <p:custDataLst>
              <p:tags r:id="rId1"/>
            </p:custDataLst>
          </p:nvPr>
        </p:nvCxnSpPr>
        <p:spPr>
          <a:xfrm flipV="1">
            <a:off x="3784600" y="2986723"/>
            <a:ext cx="450215" cy="462280"/>
          </a:xfrm>
          <a:prstGeom prst="line">
            <a:avLst/>
          </a:prstGeom>
          <a:ln w="25400" cap="rnd">
            <a:solidFill>
              <a:schemeClr val="tx1">
                <a:lumMod val="85000"/>
                <a:lumOff val="15000"/>
                <a:alpha val="20000"/>
              </a:schemeClr>
            </a:solidFill>
            <a:round/>
          </a:ln>
        </p:spPr>
        <p:style>
          <a:lnRef idx="2">
            <a:schemeClr val="accent1"/>
          </a:lnRef>
          <a:fillRef idx="0">
            <a:srgbClr val="FFFFFF"/>
          </a:fillRef>
          <a:effectRef idx="0">
            <a:srgbClr val="FFFFFF"/>
          </a:effectRef>
          <a:fontRef idx="minor">
            <a:schemeClr val="tx1"/>
          </a:fontRef>
        </p:style>
      </p:cxnSp>
      <p:cxnSp>
        <p:nvCxnSpPr>
          <p:cNvPr id="14" name="直接连接符 13"/>
          <p:cNvCxnSpPr/>
          <p:nvPr>
            <p:custDataLst>
              <p:tags r:id="rId2"/>
            </p:custDataLst>
          </p:nvPr>
        </p:nvCxnSpPr>
        <p:spPr>
          <a:xfrm flipV="1">
            <a:off x="7593965" y="2524443"/>
            <a:ext cx="450215" cy="462280"/>
          </a:xfrm>
          <a:prstGeom prst="line">
            <a:avLst/>
          </a:prstGeom>
          <a:ln w="25400" cap="rnd">
            <a:solidFill>
              <a:schemeClr val="tx1">
                <a:lumMod val="85000"/>
                <a:lumOff val="15000"/>
                <a:alpha val="20000"/>
              </a:schemeClr>
            </a:solidFill>
            <a:round/>
          </a:ln>
        </p:spPr>
        <p:style>
          <a:lnRef idx="2">
            <a:schemeClr val="accent1"/>
          </a:lnRef>
          <a:fillRef idx="0">
            <a:srgbClr val="FFFFFF"/>
          </a:fillRef>
          <a:effectRef idx="0">
            <a:srgbClr val="FFFFFF"/>
          </a:effectRef>
          <a:fontRef idx="minor">
            <a:schemeClr val="tx1"/>
          </a:fontRef>
        </p:style>
      </p:cxnSp>
      <p:sp>
        <p:nvSpPr>
          <p:cNvPr id="22" name="文本框 21"/>
          <p:cNvSpPr txBox="1"/>
          <p:nvPr>
            <p:custDataLst>
              <p:tags r:id="rId3"/>
            </p:custDataLst>
          </p:nvPr>
        </p:nvSpPr>
        <p:spPr>
          <a:xfrm>
            <a:off x="725805" y="2834958"/>
            <a:ext cx="2758440" cy="459105"/>
          </a:xfrm>
          <a:prstGeom prst="rect">
            <a:avLst/>
          </a:prstGeom>
          <a:noFill/>
        </p:spPr>
        <p:txBody>
          <a:bodyPr wrap="square" lIns="0" tIns="0" rIns="0" bIns="0" rtlCol="0" anchor="b" anchorCtr="0">
            <a:noAutofit/>
          </a:bodyPr>
          <a:p>
            <a:pPr algn="just"/>
            <a:r>
              <a:rPr lang="zh-CN" altLang="en-US" sz="2400" b="1">
                <a:solidFill>
                  <a:schemeClr val="accent1"/>
                </a:solidFill>
              </a:rPr>
              <a:t>最底层神经元</a:t>
            </a:r>
            <a:endParaRPr lang="zh-CN" altLang="en-US" sz="2400" b="1">
              <a:solidFill>
                <a:schemeClr val="accent1"/>
              </a:solidFill>
            </a:endParaRPr>
          </a:p>
        </p:txBody>
      </p:sp>
      <p:sp>
        <p:nvSpPr>
          <p:cNvPr id="23" name="文本框 22"/>
          <p:cNvSpPr txBox="1"/>
          <p:nvPr>
            <p:custDataLst>
              <p:tags r:id="rId4"/>
            </p:custDataLst>
          </p:nvPr>
        </p:nvSpPr>
        <p:spPr>
          <a:xfrm>
            <a:off x="725805" y="3745548"/>
            <a:ext cx="2758440" cy="2236470"/>
          </a:xfrm>
          <a:prstGeom prst="rect">
            <a:avLst/>
          </a:prstGeom>
          <a:noFill/>
        </p:spPr>
        <p:txBody>
          <a:bodyPr wrap="square" lIns="0" tIns="0" rIns="0" bIns="0" rtlCol="0">
            <a:noAutofit/>
          </a:bodyPr>
          <a:p>
            <a:pPr indent="0" algn="just" fontAlgn="auto">
              <a:lnSpc>
                <a:spcPct val="130000"/>
              </a:lnSpc>
            </a:pPr>
            <a:r>
              <a:rPr lang="zh-CN" altLang="en-US" kern="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类似于“视觉侦察兵”，专注于识别图像中的一些最基本元素，如边缘线条的方向、颜色的深浅变化等。</a:t>
            </a:r>
            <a:endParaRPr lang="zh-CN" altLang="en-US" kern="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文本框 23"/>
          <p:cNvSpPr txBox="1"/>
          <p:nvPr>
            <p:custDataLst>
              <p:tags r:id="rId5"/>
            </p:custDataLst>
          </p:nvPr>
        </p:nvSpPr>
        <p:spPr>
          <a:xfrm>
            <a:off x="4535170" y="2292668"/>
            <a:ext cx="2758440" cy="459105"/>
          </a:xfrm>
          <a:prstGeom prst="rect">
            <a:avLst/>
          </a:prstGeom>
          <a:noFill/>
        </p:spPr>
        <p:txBody>
          <a:bodyPr wrap="square" lIns="0" tIns="0" rIns="0" bIns="0" rtlCol="0" anchor="b" anchorCtr="0">
            <a:noAutofit/>
          </a:bodyPr>
          <a:p>
            <a:pPr algn="just"/>
            <a:r>
              <a:rPr lang="zh-CN" altLang="en-US" sz="2400" b="1">
                <a:solidFill>
                  <a:schemeClr val="accent1"/>
                </a:solidFill>
              </a:rPr>
              <a:t>中间层神经元</a:t>
            </a:r>
            <a:endParaRPr lang="zh-CN" altLang="en-US" sz="2400" b="1">
              <a:solidFill>
                <a:schemeClr val="accent1"/>
              </a:solidFill>
            </a:endParaRPr>
          </a:p>
        </p:txBody>
      </p:sp>
      <p:sp>
        <p:nvSpPr>
          <p:cNvPr id="25" name="文本框 24"/>
          <p:cNvSpPr txBox="1"/>
          <p:nvPr>
            <p:custDataLst>
              <p:tags r:id="rId6"/>
            </p:custDataLst>
          </p:nvPr>
        </p:nvSpPr>
        <p:spPr>
          <a:xfrm>
            <a:off x="4535170" y="3203258"/>
            <a:ext cx="2758440" cy="2236470"/>
          </a:xfrm>
          <a:prstGeom prst="rect">
            <a:avLst/>
          </a:prstGeom>
          <a:noFill/>
        </p:spPr>
        <p:txBody>
          <a:bodyPr wrap="square" lIns="0" tIns="0" rIns="0" bIns="0" rtlCol="0">
            <a:noAutofit/>
          </a:bodyPr>
          <a:p>
            <a:pPr indent="0" algn="just" fontAlgn="auto">
              <a:lnSpc>
                <a:spcPct val="130000"/>
              </a:lnSpc>
            </a:pPr>
            <a:r>
              <a:rPr lang="zh-CN" altLang="en-US" kern="0" dirty="0">
                <a:ln>
                  <a:noFill/>
                  <a:prstDash val="sysDot"/>
                </a:ln>
                <a:solidFill>
                  <a:schemeClr val="tx1">
                    <a:lumMod val="85000"/>
                    <a:lumOff val="15000"/>
                  </a:schemeClr>
                </a:solidFill>
                <a:latin typeface="微软雅黑" panose="020B0503020204020204" charset="-122"/>
                <a:ea typeface="微软雅黑" panose="020B0503020204020204" charset="-122"/>
                <a:sym typeface="+mn-ea"/>
              </a:rPr>
              <a:t>将底层提取的简单特征进行整合和加工，开始识别出一些局部的物体特征，如眼睛、耳朵、鼻子等。</a:t>
            </a:r>
            <a:endParaRPr lang="zh-CN" altLang="en-US" kern="0" dirty="0">
              <a:ln>
                <a:noFill/>
                <a:prstDash val="sysDot"/>
              </a:ln>
              <a:solidFill>
                <a:schemeClr val="tx1">
                  <a:lumMod val="85000"/>
                  <a:lumOff val="15000"/>
                </a:schemeClr>
              </a:solidFill>
              <a:latin typeface="微软雅黑" panose="020B0503020204020204" charset="-122"/>
              <a:ea typeface="微软雅黑" panose="020B0503020204020204" charset="-122"/>
              <a:sym typeface="+mn-ea"/>
            </a:endParaRPr>
          </a:p>
        </p:txBody>
      </p:sp>
      <p:sp>
        <p:nvSpPr>
          <p:cNvPr id="26" name="文本框 25"/>
          <p:cNvSpPr txBox="1"/>
          <p:nvPr>
            <p:custDataLst>
              <p:tags r:id="rId7"/>
            </p:custDataLst>
          </p:nvPr>
        </p:nvSpPr>
        <p:spPr>
          <a:xfrm>
            <a:off x="8344535" y="1865313"/>
            <a:ext cx="2758440" cy="459105"/>
          </a:xfrm>
          <a:prstGeom prst="rect">
            <a:avLst/>
          </a:prstGeom>
          <a:noFill/>
        </p:spPr>
        <p:txBody>
          <a:bodyPr wrap="square" lIns="0" tIns="0" rIns="0" bIns="0" rtlCol="0" anchor="b" anchorCtr="0">
            <a:noAutofit/>
          </a:bodyPr>
          <a:p>
            <a:pPr algn="just"/>
            <a:r>
              <a:rPr lang="zh-CN" altLang="en-US" sz="2400" b="1">
                <a:solidFill>
                  <a:schemeClr val="accent1"/>
                </a:solidFill>
              </a:rPr>
              <a:t>最上层的神经元</a:t>
            </a:r>
            <a:endParaRPr lang="zh-CN" altLang="en-US" sz="2400" b="1">
              <a:solidFill>
                <a:schemeClr val="accent1"/>
              </a:solidFill>
            </a:endParaRPr>
          </a:p>
        </p:txBody>
      </p:sp>
      <p:sp>
        <p:nvSpPr>
          <p:cNvPr id="27" name="文本框 26"/>
          <p:cNvSpPr txBox="1"/>
          <p:nvPr>
            <p:custDataLst>
              <p:tags r:id="rId8"/>
            </p:custDataLst>
          </p:nvPr>
        </p:nvSpPr>
        <p:spPr>
          <a:xfrm>
            <a:off x="8344535" y="2775903"/>
            <a:ext cx="2758440" cy="2236470"/>
          </a:xfrm>
          <a:prstGeom prst="rect">
            <a:avLst/>
          </a:prstGeom>
          <a:noFill/>
        </p:spPr>
        <p:txBody>
          <a:bodyPr wrap="square" lIns="0" tIns="0" rIns="0" bIns="0" rtlCol="0">
            <a:noAutofit/>
          </a:bodyPr>
          <a:p>
            <a:pPr indent="0" algn="just" fontAlgn="auto">
              <a:lnSpc>
                <a:spcPct val="130000"/>
              </a:lnSpc>
            </a:pPr>
            <a:r>
              <a:rPr lang="zh-CN" altLang="en-US" kern="0" dirty="0">
                <a:ln>
                  <a:noFill/>
                  <a:prstDash val="sysDot"/>
                </a:ln>
                <a:solidFill>
                  <a:schemeClr val="tx1">
                    <a:lumMod val="85000"/>
                    <a:lumOff val="15000"/>
                  </a:schemeClr>
                </a:solidFill>
                <a:latin typeface="微软雅黑" panose="020B0503020204020204" charset="-122"/>
                <a:ea typeface="微软雅黑" panose="020B0503020204020204" charset="-122"/>
                <a:sym typeface="+mn-ea"/>
              </a:rPr>
              <a:t>综合前面各层提取的所有特征信息，准确无误地判断出图像中所描绘的物体究竟是什么。</a:t>
            </a:r>
            <a:endParaRPr lang="zh-CN" altLang="en-US" kern="0" dirty="0">
              <a:ln>
                <a:noFill/>
                <a:prstDash val="sysDot"/>
              </a:ln>
              <a:solidFill>
                <a:schemeClr val="tx1">
                  <a:lumMod val="85000"/>
                  <a:lumOff val="15000"/>
                </a:schemeClr>
              </a:solidFill>
              <a:latin typeface="微软雅黑" panose="020B0503020204020204" charset="-122"/>
              <a:ea typeface="微软雅黑" panose="020B0503020204020204" charset="-122"/>
              <a:sym typeface="+mn-ea"/>
            </a:endParaRPr>
          </a:p>
        </p:txBody>
      </p:sp>
      <p:cxnSp>
        <p:nvCxnSpPr>
          <p:cNvPr id="29" name="直接连接符 28"/>
          <p:cNvCxnSpPr/>
          <p:nvPr>
            <p:custDataLst>
              <p:tags r:id="rId9"/>
            </p:custDataLst>
          </p:nvPr>
        </p:nvCxnSpPr>
        <p:spPr>
          <a:xfrm>
            <a:off x="421640" y="3449003"/>
            <a:ext cx="3359150" cy="0"/>
          </a:xfrm>
          <a:prstGeom prst="line">
            <a:avLst/>
          </a:prstGeom>
          <a:ln w="34925">
            <a:gradFill>
              <a:gsLst>
                <a:gs pos="0">
                  <a:schemeClr val="accent1">
                    <a:alpha val="100000"/>
                  </a:schemeClr>
                </a:gs>
                <a:gs pos="100000">
                  <a:schemeClr val="accent1">
                    <a:lumMod val="60000"/>
                    <a:lumOff val="40000"/>
                  </a:schemeClr>
                </a:gs>
              </a:gsLst>
              <a:lin ang="0" scaled="1"/>
            </a:gradFill>
          </a:ln>
          <a:effectLst>
            <a:outerShdw blurRad="101600" dist="38100" dir="2700000" algn="tl" rotWithShape="0">
              <a:schemeClr val="accent1">
                <a:lumMod val="75000"/>
                <a:alpha val="15000"/>
              </a:schemeClr>
            </a:outerShdw>
          </a:effectLst>
        </p:spPr>
        <p:style>
          <a:lnRef idx="2">
            <a:schemeClr val="accent1"/>
          </a:lnRef>
          <a:fillRef idx="0">
            <a:srgbClr val="FFFFFF"/>
          </a:fillRef>
          <a:effectRef idx="0">
            <a:srgbClr val="FFFFFF"/>
          </a:effectRef>
          <a:fontRef idx="minor">
            <a:schemeClr val="tx1"/>
          </a:fontRef>
        </p:style>
      </p:cxnSp>
      <p:cxnSp>
        <p:nvCxnSpPr>
          <p:cNvPr id="30" name="直接连接符 29"/>
          <p:cNvCxnSpPr/>
          <p:nvPr>
            <p:custDataLst>
              <p:tags r:id="rId10"/>
            </p:custDataLst>
          </p:nvPr>
        </p:nvCxnSpPr>
        <p:spPr>
          <a:xfrm>
            <a:off x="4234815" y="2986723"/>
            <a:ext cx="3359150" cy="0"/>
          </a:xfrm>
          <a:prstGeom prst="line">
            <a:avLst/>
          </a:prstGeom>
          <a:ln w="34925">
            <a:gradFill>
              <a:gsLst>
                <a:gs pos="0">
                  <a:schemeClr val="accent1">
                    <a:alpha val="100000"/>
                  </a:schemeClr>
                </a:gs>
                <a:gs pos="100000">
                  <a:schemeClr val="accent1">
                    <a:lumMod val="60000"/>
                    <a:lumOff val="40000"/>
                  </a:schemeClr>
                </a:gs>
              </a:gsLst>
              <a:lin ang="0" scaled="1"/>
            </a:gradFill>
          </a:ln>
          <a:effectLst>
            <a:outerShdw blurRad="101600" dist="38100" dir="2700000" algn="tl" rotWithShape="0">
              <a:schemeClr val="accent1">
                <a:lumMod val="75000"/>
                <a:alpha val="15000"/>
              </a:schemeClr>
            </a:outerShdw>
          </a:effectLst>
        </p:spPr>
        <p:style>
          <a:lnRef idx="2">
            <a:schemeClr val="accent1"/>
          </a:lnRef>
          <a:fillRef idx="0">
            <a:srgbClr val="FFFFFF"/>
          </a:fillRef>
          <a:effectRef idx="0">
            <a:srgbClr val="FFFFFF"/>
          </a:effectRef>
          <a:fontRef idx="minor">
            <a:schemeClr val="tx1"/>
          </a:fontRef>
        </p:style>
      </p:cxnSp>
      <p:cxnSp>
        <p:nvCxnSpPr>
          <p:cNvPr id="31" name="直接连接符 30"/>
          <p:cNvCxnSpPr/>
          <p:nvPr>
            <p:custDataLst>
              <p:tags r:id="rId11"/>
            </p:custDataLst>
          </p:nvPr>
        </p:nvCxnSpPr>
        <p:spPr>
          <a:xfrm>
            <a:off x="8044180" y="2525713"/>
            <a:ext cx="3359150" cy="0"/>
          </a:xfrm>
          <a:prstGeom prst="line">
            <a:avLst/>
          </a:prstGeom>
          <a:ln w="34925">
            <a:gradFill>
              <a:gsLst>
                <a:gs pos="0">
                  <a:schemeClr val="accent1">
                    <a:alpha val="100000"/>
                  </a:schemeClr>
                </a:gs>
                <a:gs pos="100000">
                  <a:schemeClr val="accent1">
                    <a:lumMod val="60000"/>
                    <a:lumOff val="40000"/>
                  </a:schemeClr>
                </a:gs>
              </a:gsLst>
              <a:lin ang="0" scaled="1"/>
            </a:gradFill>
          </a:ln>
          <a:effectLst>
            <a:outerShdw blurRad="101600" dist="38100" dir="2700000" algn="tl" rotWithShape="0">
              <a:schemeClr val="accent1">
                <a:lumMod val="75000"/>
                <a:alpha val="15000"/>
              </a:schemeClr>
            </a:outerShdw>
          </a:effectLst>
        </p:spPr>
        <p:style>
          <a:lnRef idx="2">
            <a:schemeClr val="accent1"/>
          </a:lnRef>
          <a:fillRef idx="0">
            <a:srgbClr val="FFFFFF"/>
          </a:fillRef>
          <a:effectRef idx="0">
            <a:srgbClr val="FFFFFF"/>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82700" y="1273810"/>
            <a:ext cx="3175000" cy="460375"/>
          </a:xfrm>
          <a:prstGeom prst="rect">
            <a:avLst/>
          </a:prstGeom>
        </p:spPr>
        <p:txBody>
          <a:bodyPr wrap="square">
            <a:spAutoFit/>
          </a:bodyPr>
          <a:lstStyle/>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1. 数据要求方面</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Freeform 7397"/>
          <p:cNvSpPr/>
          <p:nvPr>
            <p:custDataLst>
              <p:tags r:id="rId1"/>
            </p:custDataLst>
          </p:nvPr>
        </p:nvSpPr>
        <p:spPr bwMode="auto">
          <a:xfrm>
            <a:off x="6169089" y="3287080"/>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792434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dirty="0">
                <a:solidFill>
                  <a:srgbClr val="FFFFFF"/>
                </a:solidFill>
                <a:latin typeface="+mn-ea"/>
                <a:cs typeface="+mn-ea"/>
                <a:sym typeface="+mn-ea"/>
              </a:rPr>
              <a:t>02</a:t>
            </a:r>
            <a:endParaRPr lang="en-US" sz="2000" b="1" dirty="0">
              <a:solidFill>
                <a:srgbClr val="FFFFFF"/>
              </a:solidFill>
              <a:latin typeface="+mn-ea"/>
              <a:cs typeface="+mn-ea"/>
              <a:sym typeface="+mn-ea"/>
            </a:endParaRPr>
          </a:p>
        </p:txBody>
      </p:sp>
      <p:sp>
        <p:nvSpPr>
          <p:cNvPr id="4" name="矩形 3"/>
          <p:cNvSpPr/>
          <p:nvPr>
            <p:custDataLst>
              <p:tags r:id="rId3"/>
            </p:custDataLst>
          </p:nvPr>
        </p:nvSpPr>
        <p:spPr>
          <a:xfrm>
            <a:off x="2234565" y="3645535"/>
            <a:ext cx="358775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传统机器学习依赖人工提取特征，虽所需数据量较小，但过程繁琐且高度依赖专业经验。不同人员提取的特征差异易导致模型通用性和稳定性下降。</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0" name="矩形 9"/>
          <p:cNvSpPr/>
          <p:nvPr>
            <p:custDataLst>
              <p:tags r:id="rId4"/>
            </p:custDataLst>
          </p:nvPr>
        </p:nvSpPr>
        <p:spPr>
          <a:xfrm>
            <a:off x="6682105" y="3645535"/>
            <a:ext cx="389382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深度学习能自动从原始数据中提取关键特征，如同智能“特征探测器”。它依赖大量数据训练，通过调整参数学习数据中的模式，数据越丰富，模型性能越优。</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algn="just">
              <a:lnSpc>
                <a:spcPct val="150000"/>
              </a:lnSpc>
              <a:spcBef>
                <a:spcPct val="0"/>
              </a:spcBef>
              <a:spcAft>
                <a:spcPct val="0"/>
              </a:spcAft>
            </a:pP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5"/>
            </p:custDataLst>
          </p:nvPr>
        </p:nvSpPr>
        <p:spPr>
          <a:xfrm>
            <a:off x="2234565" y="3098165"/>
            <a:ext cx="3665855" cy="328930"/>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1"/>
                </a:solidFill>
                <a:latin typeface="微软雅黑" panose="020B0503020204020204" charset="-122"/>
                <a:ea typeface="微软雅黑" panose="020B0503020204020204" charset="-122"/>
                <a:cs typeface="+mn-ea"/>
                <a:sym typeface="+mn-ea"/>
              </a:rPr>
              <a:t>机器学习依赖人工提取信息</a:t>
            </a:r>
            <a:endParaRPr lang="zh-CN" altLang="en-US" sz="2400" b="1">
              <a:solidFill>
                <a:schemeClr val="accent1"/>
              </a:solidFill>
              <a:latin typeface="微软雅黑" panose="020B0503020204020204" charset="-122"/>
              <a:ea typeface="微软雅黑" panose="020B0503020204020204" charset="-122"/>
              <a:cs typeface="+mn-ea"/>
              <a:sym typeface="+mn-ea"/>
            </a:endParaRPr>
          </a:p>
        </p:txBody>
      </p:sp>
      <p:sp>
        <p:nvSpPr>
          <p:cNvPr id="25" name="矩形 24"/>
          <p:cNvSpPr/>
          <p:nvPr>
            <p:custDataLst>
              <p:tags r:id="rId6"/>
            </p:custDataLst>
          </p:nvPr>
        </p:nvSpPr>
        <p:spPr>
          <a:xfrm>
            <a:off x="6689222" y="3081227"/>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深度学习自动提取特征</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3470471"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a:solidFill>
                  <a:srgbClr val="FFFFFF"/>
                </a:solidFill>
                <a:latin typeface="+mn-ea"/>
                <a:cs typeface="+mn-ea"/>
                <a:sym typeface="+mn-ea"/>
              </a:rPr>
              <a:t>01</a:t>
            </a:r>
            <a:endParaRPr lang="en-US" sz="2000" b="1">
              <a:solidFill>
                <a:srgbClr val="FFFFFF"/>
              </a:solidFill>
              <a:latin typeface="+mn-ea"/>
              <a:cs typeface="+mn-ea"/>
              <a:sym typeface="+mn-ea"/>
            </a:endParaRPr>
          </a:p>
        </p:txBody>
      </p:sp>
      <p:sp>
        <p:nvSpPr>
          <p:cNvPr id="6" name="文本框 5"/>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一、深度学习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5" name="文本框 4"/>
          <p:cNvSpPr txBox="1"/>
          <p:nvPr/>
        </p:nvSpPr>
        <p:spPr>
          <a:xfrm>
            <a:off x="3906520" y="452120"/>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（四）深度学习与机器学习的区别和特征</a:t>
            </a:r>
            <a:endParaRPr lang="zh-CN" altLang="en-US" sz="2400">
              <a:solidFill>
                <a:srgbClr val="0C5DE1"/>
              </a:solidFill>
              <a:latin typeface="微软雅黑" panose="020B0503020204020204" charset="-122"/>
              <a:ea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82700" y="1273810"/>
            <a:ext cx="3175000" cy="460375"/>
          </a:xfrm>
          <a:prstGeom prst="rect">
            <a:avLst/>
          </a:prstGeom>
        </p:spPr>
        <p:txBody>
          <a:bodyPr wrap="square">
            <a:spAutoFit/>
          </a:bodyPr>
          <a:lstStyle/>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2. 模型结构方面</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Freeform 7397"/>
          <p:cNvSpPr/>
          <p:nvPr>
            <p:custDataLst>
              <p:tags r:id="rId1"/>
            </p:custDataLst>
          </p:nvPr>
        </p:nvSpPr>
        <p:spPr bwMode="auto">
          <a:xfrm>
            <a:off x="6169089" y="3287080"/>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792434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dirty="0">
                <a:solidFill>
                  <a:srgbClr val="FFFFFF"/>
                </a:solidFill>
                <a:latin typeface="+mn-ea"/>
                <a:cs typeface="+mn-ea"/>
                <a:sym typeface="+mn-ea"/>
              </a:rPr>
              <a:t>02</a:t>
            </a:r>
            <a:endParaRPr lang="en-US" sz="2000" b="1" dirty="0">
              <a:solidFill>
                <a:srgbClr val="FFFFFF"/>
              </a:solidFill>
              <a:latin typeface="+mn-ea"/>
              <a:cs typeface="+mn-ea"/>
              <a:sym typeface="+mn-ea"/>
            </a:endParaRPr>
          </a:p>
        </p:txBody>
      </p:sp>
      <p:sp>
        <p:nvSpPr>
          <p:cNvPr id="4" name="矩形 3"/>
          <p:cNvSpPr/>
          <p:nvPr>
            <p:custDataLst>
              <p:tags r:id="rId3"/>
            </p:custDataLst>
          </p:nvPr>
        </p:nvSpPr>
        <p:spPr>
          <a:xfrm>
            <a:off x="2234565" y="3645535"/>
            <a:ext cx="358775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传统机器学习模型结构简单固定，如决策树、支持向量机等，其结构和参数多在训练前确定，训练过程仅优化既定参数，灵活性较差。</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0" name="矩形 9"/>
          <p:cNvSpPr/>
          <p:nvPr>
            <p:custDataLst>
              <p:tags r:id="rId4"/>
            </p:custDataLst>
          </p:nvPr>
        </p:nvSpPr>
        <p:spPr>
          <a:xfrm>
            <a:off x="6682105" y="3645535"/>
            <a:ext cx="389382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深度学习神经网络结构灵活，可自由调整层数、神经元数量及连接方式，以适配不同任务需求，例如通过设计CNN优化图像识别，或选择RNN及其变体处理自然语言任务。</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5"/>
            </p:custDataLst>
          </p:nvPr>
        </p:nvSpPr>
        <p:spPr>
          <a:xfrm>
            <a:off x="2234565" y="3098165"/>
            <a:ext cx="3665855" cy="328930"/>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1"/>
                </a:solidFill>
                <a:latin typeface="微软雅黑" panose="020B0503020204020204" charset="-122"/>
                <a:ea typeface="微软雅黑" panose="020B0503020204020204" charset="-122"/>
                <a:cs typeface="+mn-ea"/>
                <a:sym typeface="+mn-ea"/>
              </a:rPr>
              <a:t>模型结构固定不灵活</a:t>
            </a:r>
            <a:endParaRPr lang="zh-CN" altLang="en-US" sz="2400" b="1">
              <a:solidFill>
                <a:schemeClr val="accent1"/>
              </a:solidFill>
              <a:latin typeface="微软雅黑" panose="020B0503020204020204" charset="-122"/>
              <a:ea typeface="微软雅黑" panose="020B0503020204020204" charset="-122"/>
              <a:cs typeface="+mn-ea"/>
              <a:sym typeface="+mn-ea"/>
            </a:endParaRPr>
          </a:p>
        </p:txBody>
      </p:sp>
      <p:sp>
        <p:nvSpPr>
          <p:cNvPr id="25" name="矩形 24"/>
          <p:cNvSpPr/>
          <p:nvPr>
            <p:custDataLst>
              <p:tags r:id="rId6"/>
            </p:custDataLst>
          </p:nvPr>
        </p:nvSpPr>
        <p:spPr>
          <a:xfrm>
            <a:off x="6689222" y="3081227"/>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结构复杂且灵活多变</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3470471"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a:solidFill>
                  <a:srgbClr val="FFFFFF"/>
                </a:solidFill>
                <a:latin typeface="+mn-ea"/>
                <a:cs typeface="+mn-ea"/>
                <a:sym typeface="+mn-ea"/>
              </a:rPr>
              <a:t>01</a:t>
            </a:r>
            <a:endParaRPr lang="en-US" sz="2000" b="1">
              <a:solidFill>
                <a:srgbClr val="FFFFFF"/>
              </a:solidFill>
              <a:latin typeface="+mn-ea"/>
              <a:cs typeface="+mn-ea"/>
              <a:sym typeface="+mn-ea"/>
            </a:endParaRPr>
          </a:p>
        </p:txBody>
      </p:sp>
      <p:sp>
        <p:nvSpPr>
          <p:cNvPr id="6" name="文本框 5"/>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一、深度学习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5" name="文本框 4"/>
          <p:cNvSpPr txBox="1"/>
          <p:nvPr/>
        </p:nvSpPr>
        <p:spPr>
          <a:xfrm>
            <a:off x="3906520" y="452120"/>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（四）深度学习与机器学习的区别和特征</a:t>
            </a:r>
            <a:endParaRPr lang="zh-CN" altLang="en-US" sz="2400">
              <a:solidFill>
                <a:srgbClr val="0C5DE1"/>
              </a:solidFill>
              <a:latin typeface="微软雅黑" panose="020B0503020204020204" charset="-122"/>
              <a:ea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任意多边形: 形状 24"/>
          <p:cNvSpPr/>
          <p:nvPr/>
        </p:nvSpPr>
        <p:spPr>
          <a:xfrm>
            <a:off x="3988884" y="955048"/>
            <a:ext cx="8203116" cy="5902953"/>
          </a:xfrm>
          <a:custGeom>
            <a:avLst/>
            <a:gdLst>
              <a:gd name="connsiteX0" fmla="*/ 8203116 w 8203116"/>
              <a:gd name="connsiteY0" fmla="*/ 0 h 5902953"/>
              <a:gd name="connsiteX1" fmla="*/ 8203116 w 8203116"/>
              <a:gd name="connsiteY1" fmla="*/ 4833868 h 5902953"/>
              <a:gd name="connsiteX2" fmla="*/ 8015296 w 8203116"/>
              <a:gd name="connsiteY2" fmla="*/ 4922189 h 5902953"/>
              <a:gd name="connsiteX3" fmla="*/ 6488570 w 8203116"/>
              <a:gd name="connsiteY3" fmla="*/ 5846778 h 5902953"/>
              <a:gd name="connsiteX4" fmla="*/ 6414869 w 8203116"/>
              <a:gd name="connsiteY4" fmla="*/ 5902953 h 5902953"/>
              <a:gd name="connsiteX5" fmla="*/ 0 w 8203116"/>
              <a:gd name="connsiteY5" fmla="*/ 5902953 h 5902953"/>
              <a:gd name="connsiteX6" fmla="*/ 248154 w 8203116"/>
              <a:gd name="connsiteY6" fmla="*/ 5861600 h 5902953"/>
              <a:gd name="connsiteX7" fmla="*/ 8098201 w 8203116"/>
              <a:gd name="connsiteY7" fmla="*/ 220464 h 590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3116" h="5902953">
                <a:moveTo>
                  <a:pt x="8203116" y="0"/>
                </a:moveTo>
                <a:lnTo>
                  <a:pt x="8203116" y="4833868"/>
                </a:lnTo>
                <a:lnTo>
                  <a:pt x="8015296" y="4922189"/>
                </a:lnTo>
                <a:cubicBezTo>
                  <a:pt x="7476893" y="5192817"/>
                  <a:pt x="6966381" y="5502444"/>
                  <a:pt x="6488570" y="5846778"/>
                </a:cubicBezTo>
                <a:lnTo>
                  <a:pt x="6414869" y="5902953"/>
                </a:lnTo>
                <a:lnTo>
                  <a:pt x="0" y="5902953"/>
                </a:lnTo>
                <a:lnTo>
                  <a:pt x="248154" y="5861600"/>
                </a:lnTo>
                <a:cubicBezTo>
                  <a:pt x="3761305" y="5209715"/>
                  <a:pt x="6664833" y="3073311"/>
                  <a:pt x="8098201" y="220464"/>
                </a:cubicBezTo>
                <a:close/>
              </a:path>
            </a:pathLst>
          </a:custGeom>
          <a:solidFill>
            <a:srgbClr val="654BFF"/>
          </a:solidFill>
          <a:ln>
            <a:noFill/>
          </a:ln>
          <a:effectLst>
            <a:outerShdw blurRad="190500" dist="50800" dir="5400000" algn="ctr" rotWithShape="0">
              <a:schemeClr val="accent1">
                <a:alpha val="3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思源黑体 CN Medium" panose="020B0600000000000000" pitchFamily="34" charset="-122"/>
              <a:ea typeface="思源黑体 CN Medium" panose="020B0600000000000000" pitchFamily="34" charset="-122"/>
            </a:endParaRPr>
          </a:p>
        </p:txBody>
      </p:sp>
      <p:sp>
        <p:nvSpPr>
          <p:cNvPr id="14" name="任意多边形: 形状 13"/>
          <p:cNvSpPr/>
          <p:nvPr/>
        </p:nvSpPr>
        <p:spPr>
          <a:xfrm rot="5400000">
            <a:off x="6430540" y="286991"/>
            <a:ext cx="450193" cy="926770"/>
          </a:xfrm>
          <a:custGeom>
            <a:avLst/>
            <a:gdLst>
              <a:gd name="connsiteX0" fmla="*/ 452944 w 477264"/>
              <a:gd name="connsiteY0" fmla="*/ 933858 h 982498"/>
              <a:gd name="connsiteX1" fmla="*/ 477264 w 477264"/>
              <a:gd name="connsiteY1" fmla="*/ 958178 h 982498"/>
              <a:gd name="connsiteX2" fmla="*/ 452944 w 477264"/>
              <a:gd name="connsiteY2" fmla="*/ 982498 h 982498"/>
              <a:gd name="connsiteX3" fmla="*/ 428624 w 477264"/>
              <a:gd name="connsiteY3" fmla="*/ 958178 h 982498"/>
              <a:gd name="connsiteX4" fmla="*/ 452944 w 477264"/>
              <a:gd name="connsiteY4" fmla="*/ 933858 h 982498"/>
              <a:gd name="connsiteX5" fmla="*/ 345788 w 477264"/>
              <a:gd name="connsiteY5" fmla="*/ 933858 h 982498"/>
              <a:gd name="connsiteX6" fmla="*/ 370108 w 477264"/>
              <a:gd name="connsiteY6" fmla="*/ 958178 h 982498"/>
              <a:gd name="connsiteX7" fmla="*/ 345788 w 477264"/>
              <a:gd name="connsiteY7" fmla="*/ 982498 h 982498"/>
              <a:gd name="connsiteX8" fmla="*/ 321468 w 477264"/>
              <a:gd name="connsiteY8" fmla="*/ 958178 h 982498"/>
              <a:gd name="connsiteX9" fmla="*/ 345788 w 477264"/>
              <a:gd name="connsiteY9" fmla="*/ 933858 h 982498"/>
              <a:gd name="connsiteX10" fmla="*/ 238632 w 477264"/>
              <a:gd name="connsiteY10" fmla="*/ 933858 h 982498"/>
              <a:gd name="connsiteX11" fmla="*/ 262952 w 477264"/>
              <a:gd name="connsiteY11" fmla="*/ 958178 h 982498"/>
              <a:gd name="connsiteX12" fmla="*/ 238632 w 477264"/>
              <a:gd name="connsiteY12" fmla="*/ 982498 h 982498"/>
              <a:gd name="connsiteX13" fmla="*/ 214312 w 477264"/>
              <a:gd name="connsiteY13" fmla="*/ 958178 h 982498"/>
              <a:gd name="connsiteX14" fmla="*/ 238632 w 477264"/>
              <a:gd name="connsiteY14" fmla="*/ 933858 h 982498"/>
              <a:gd name="connsiteX15" fmla="*/ 131476 w 477264"/>
              <a:gd name="connsiteY15" fmla="*/ 933858 h 982498"/>
              <a:gd name="connsiteX16" fmla="*/ 155796 w 477264"/>
              <a:gd name="connsiteY16" fmla="*/ 958178 h 982498"/>
              <a:gd name="connsiteX17" fmla="*/ 131476 w 477264"/>
              <a:gd name="connsiteY17" fmla="*/ 982498 h 982498"/>
              <a:gd name="connsiteX18" fmla="*/ 107156 w 477264"/>
              <a:gd name="connsiteY18" fmla="*/ 958178 h 982498"/>
              <a:gd name="connsiteX19" fmla="*/ 131476 w 477264"/>
              <a:gd name="connsiteY19" fmla="*/ 933858 h 982498"/>
              <a:gd name="connsiteX20" fmla="*/ 24320 w 477264"/>
              <a:gd name="connsiteY20" fmla="*/ 933858 h 982498"/>
              <a:gd name="connsiteX21" fmla="*/ 48640 w 477264"/>
              <a:gd name="connsiteY21" fmla="*/ 958178 h 982498"/>
              <a:gd name="connsiteX22" fmla="*/ 24320 w 477264"/>
              <a:gd name="connsiteY22" fmla="*/ 982498 h 982498"/>
              <a:gd name="connsiteX23" fmla="*/ 0 w 477264"/>
              <a:gd name="connsiteY23" fmla="*/ 958178 h 982498"/>
              <a:gd name="connsiteX24" fmla="*/ 24320 w 477264"/>
              <a:gd name="connsiteY24" fmla="*/ 933858 h 982498"/>
              <a:gd name="connsiteX25" fmla="*/ 452944 w 477264"/>
              <a:gd name="connsiteY25" fmla="*/ 778215 h 982498"/>
              <a:gd name="connsiteX26" fmla="*/ 477264 w 477264"/>
              <a:gd name="connsiteY26" fmla="*/ 802535 h 982498"/>
              <a:gd name="connsiteX27" fmla="*/ 452944 w 477264"/>
              <a:gd name="connsiteY27" fmla="*/ 826855 h 982498"/>
              <a:gd name="connsiteX28" fmla="*/ 428624 w 477264"/>
              <a:gd name="connsiteY28" fmla="*/ 802535 h 982498"/>
              <a:gd name="connsiteX29" fmla="*/ 452944 w 477264"/>
              <a:gd name="connsiteY29" fmla="*/ 778215 h 982498"/>
              <a:gd name="connsiteX30" fmla="*/ 345788 w 477264"/>
              <a:gd name="connsiteY30" fmla="*/ 778215 h 982498"/>
              <a:gd name="connsiteX31" fmla="*/ 370108 w 477264"/>
              <a:gd name="connsiteY31" fmla="*/ 802535 h 982498"/>
              <a:gd name="connsiteX32" fmla="*/ 345788 w 477264"/>
              <a:gd name="connsiteY32" fmla="*/ 826855 h 982498"/>
              <a:gd name="connsiteX33" fmla="*/ 321468 w 477264"/>
              <a:gd name="connsiteY33" fmla="*/ 802535 h 982498"/>
              <a:gd name="connsiteX34" fmla="*/ 345788 w 477264"/>
              <a:gd name="connsiteY34" fmla="*/ 778215 h 982498"/>
              <a:gd name="connsiteX35" fmla="*/ 238632 w 477264"/>
              <a:gd name="connsiteY35" fmla="*/ 778215 h 982498"/>
              <a:gd name="connsiteX36" fmla="*/ 262952 w 477264"/>
              <a:gd name="connsiteY36" fmla="*/ 802535 h 982498"/>
              <a:gd name="connsiteX37" fmla="*/ 238632 w 477264"/>
              <a:gd name="connsiteY37" fmla="*/ 826855 h 982498"/>
              <a:gd name="connsiteX38" fmla="*/ 214312 w 477264"/>
              <a:gd name="connsiteY38" fmla="*/ 802535 h 982498"/>
              <a:gd name="connsiteX39" fmla="*/ 238632 w 477264"/>
              <a:gd name="connsiteY39" fmla="*/ 778215 h 982498"/>
              <a:gd name="connsiteX40" fmla="*/ 131476 w 477264"/>
              <a:gd name="connsiteY40" fmla="*/ 778215 h 982498"/>
              <a:gd name="connsiteX41" fmla="*/ 155796 w 477264"/>
              <a:gd name="connsiteY41" fmla="*/ 802535 h 982498"/>
              <a:gd name="connsiteX42" fmla="*/ 131476 w 477264"/>
              <a:gd name="connsiteY42" fmla="*/ 826855 h 982498"/>
              <a:gd name="connsiteX43" fmla="*/ 107156 w 477264"/>
              <a:gd name="connsiteY43" fmla="*/ 802535 h 982498"/>
              <a:gd name="connsiteX44" fmla="*/ 131476 w 477264"/>
              <a:gd name="connsiteY44" fmla="*/ 778215 h 982498"/>
              <a:gd name="connsiteX45" fmla="*/ 24320 w 477264"/>
              <a:gd name="connsiteY45" fmla="*/ 778215 h 982498"/>
              <a:gd name="connsiteX46" fmla="*/ 48640 w 477264"/>
              <a:gd name="connsiteY46" fmla="*/ 802535 h 982498"/>
              <a:gd name="connsiteX47" fmla="*/ 24320 w 477264"/>
              <a:gd name="connsiteY47" fmla="*/ 826855 h 982498"/>
              <a:gd name="connsiteX48" fmla="*/ 0 w 477264"/>
              <a:gd name="connsiteY48" fmla="*/ 802535 h 982498"/>
              <a:gd name="connsiteX49" fmla="*/ 24320 w 477264"/>
              <a:gd name="connsiteY49" fmla="*/ 778215 h 982498"/>
              <a:gd name="connsiteX50" fmla="*/ 452944 w 477264"/>
              <a:gd name="connsiteY50" fmla="*/ 622572 h 982498"/>
              <a:gd name="connsiteX51" fmla="*/ 477264 w 477264"/>
              <a:gd name="connsiteY51" fmla="*/ 646892 h 982498"/>
              <a:gd name="connsiteX52" fmla="*/ 452944 w 477264"/>
              <a:gd name="connsiteY52" fmla="*/ 671212 h 982498"/>
              <a:gd name="connsiteX53" fmla="*/ 428624 w 477264"/>
              <a:gd name="connsiteY53" fmla="*/ 646892 h 982498"/>
              <a:gd name="connsiteX54" fmla="*/ 452944 w 477264"/>
              <a:gd name="connsiteY54" fmla="*/ 622572 h 982498"/>
              <a:gd name="connsiteX55" fmla="*/ 345788 w 477264"/>
              <a:gd name="connsiteY55" fmla="*/ 622572 h 982498"/>
              <a:gd name="connsiteX56" fmla="*/ 370108 w 477264"/>
              <a:gd name="connsiteY56" fmla="*/ 646892 h 982498"/>
              <a:gd name="connsiteX57" fmla="*/ 345788 w 477264"/>
              <a:gd name="connsiteY57" fmla="*/ 671212 h 982498"/>
              <a:gd name="connsiteX58" fmla="*/ 321468 w 477264"/>
              <a:gd name="connsiteY58" fmla="*/ 646892 h 982498"/>
              <a:gd name="connsiteX59" fmla="*/ 345788 w 477264"/>
              <a:gd name="connsiteY59" fmla="*/ 622572 h 982498"/>
              <a:gd name="connsiteX60" fmla="*/ 238632 w 477264"/>
              <a:gd name="connsiteY60" fmla="*/ 622572 h 982498"/>
              <a:gd name="connsiteX61" fmla="*/ 262952 w 477264"/>
              <a:gd name="connsiteY61" fmla="*/ 646892 h 982498"/>
              <a:gd name="connsiteX62" fmla="*/ 238632 w 477264"/>
              <a:gd name="connsiteY62" fmla="*/ 671212 h 982498"/>
              <a:gd name="connsiteX63" fmla="*/ 214312 w 477264"/>
              <a:gd name="connsiteY63" fmla="*/ 646892 h 982498"/>
              <a:gd name="connsiteX64" fmla="*/ 238632 w 477264"/>
              <a:gd name="connsiteY64" fmla="*/ 622572 h 982498"/>
              <a:gd name="connsiteX65" fmla="*/ 131476 w 477264"/>
              <a:gd name="connsiteY65" fmla="*/ 622572 h 982498"/>
              <a:gd name="connsiteX66" fmla="*/ 155796 w 477264"/>
              <a:gd name="connsiteY66" fmla="*/ 646892 h 982498"/>
              <a:gd name="connsiteX67" fmla="*/ 131476 w 477264"/>
              <a:gd name="connsiteY67" fmla="*/ 671212 h 982498"/>
              <a:gd name="connsiteX68" fmla="*/ 107156 w 477264"/>
              <a:gd name="connsiteY68" fmla="*/ 646892 h 982498"/>
              <a:gd name="connsiteX69" fmla="*/ 131476 w 477264"/>
              <a:gd name="connsiteY69" fmla="*/ 622572 h 982498"/>
              <a:gd name="connsiteX70" fmla="*/ 24320 w 477264"/>
              <a:gd name="connsiteY70" fmla="*/ 622572 h 982498"/>
              <a:gd name="connsiteX71" fmla="*/ 48640 w 477264"/>
              <a:gd name="connsiteY71" fmla="*/ 646892 h 982498"/>
              <a:gd name="connsiteX72" fmla="*/ 24320 w 477264"/>
              <a:gd name="connsiteY72" fmla="*/ 671212 h 982498"/>
              <a:gd name="connsiteX73" fmla="*/ 0 w 477264"/>
              <a:gd name="connsiteY73" fmla="*/ 646892 h 982498"/>
              <a:gd name="connsiteX74" fmla="*/ 24320 w 477264"/>
              <a:gd name="connsiteY74" fmla="*/ 622572 h 982498"/>
              <a:gd name="connsiteX75" fmla="*/ 24320 w 477264"/>
              <a:gd name="connsiteY75" fmla="*/ 466929 h 982498"/>
              <a:gd name="connsiteX76" fmla="*/ 48640 w 477264"/>
              <a:gd name="connsiteY76" fmla="*/ 491249 h 982498"/>
              <a:gd name="connsiteX77" fmla="*/ 24320 w 477264"/>
              <a:gd name="connsiteY77" fmla="*/ 515569 h 982498"/>
              <a:gd name="connsiteX78" fmla="*/ 0 w 477264"/>
              <a:gd name="connsiteY78" fmla="*/ 491249 h 982498"/>
              <a:gd name="connsiteX79" fmla="*/ 24320 w 477264"/>
              <a:gd name="connsiteY79" fmla="*/ 466929 h 982498"/>
              <a:gd name="connsiteX80" fmla="*/ 131476 w 477264"/>
              <a:gd name="connsiteY80" fmla="*/ 466929 h 982498"/>
              <a:gd name="connsiteX81" fmla="*/ 155796 w 477264"/>
              <a:gd name="connsiteY81" fmla="*/ 491249 h 982498"/>
              <a:gd name="connsiteX82" fmla="*/ 131476 w 477264"/>
              <a:gd name="connsiteY82" fmla="*/ 515569 h 982498"/>
              <a:gd name="connsiteX83" fmla="*/ 107156 w 477264"/>
              <a:gd name="connsiteY83" fmla="*/ 491249 h 982498"/>
              <a:gd name="connsiteX84" fmla="*/ 131476 w 477264"/>
              <a:gd name="connsiteY84" fmla="*/ 466929 h 982498"/>
              <a:gd name="connsiteX85" fmla="*/ 238632 w 477264"/>
              <a:gd name="connsiteY85" fmla="*/ 466929 h 982498"/>
              <a:gd name="connsiteX86" fmla="*/ 262952 w 477264"/>
              <a:gd name="connsiteY86" fmla="*/ 491249 h 982498"/>
              <a:gd name="connsiteX87" fmla="*/ 238632 w 477264"/>
              <a:gd name="connsiteY87" fmla="*/ 515569 h 982498"/>
              <a:gd name="connsiteX88" fmla="*/ 214312 w 477264"/>
              <a:gd name="connsiteY88" fmla="*/ 491249 h 982498"/>
              <a:gd name="connsiteX89" fmla="*/ 238632 w 477264"/>
              <a:gd name="connsiteY89" fmla="*/ 466929 h 982498"/>
              <a:gd name="connsiteX90" fmla="*/ 345788 w 477264"/>
              <a:gd name="connsiteY90" fmla="*/ 466929 h 982498"/>
              <a:gd name="connsiteX91" fmla="*/ 370108 w 477264"/>
              <a:gd name="connsiteY91" fmla="*/ 491249 h 982498"/>
              <a:gd name="connsiteX92" fmla="*/ 345788 w 477264"/>
              <a:gd name="connsiteY92" fmla="*/ 515569 h 982498"/>
              <a:gd name="connsiteX93" fmla="*/ 321468 w 477264"/>
              <a:gd name="connsiteY93" fmla="*/ 491249 h 982498"/>
              <a:gd name="connsiteX94" fmla="*/ 345788 w 477264"/>
              <a:gd name="connsiteY94" fmla="*/ 466929 h 982498"/>
              <a:gd name="connsiteX95" fmla="*/ 452944 w 477264"/>
              <a:gd name="connsiteY95" fmla="*/ 466929 h 982498"/>
              <a:gd name="connsiteX96" fmla="*/ 477264 w 477264"/>
              <a:gd name="connsiteY96" fmla="*/ 491249 h 982498"/>
              <a:gd name="connsiteX97" fmla="*/ 452944 w 477264"/>
              <a:gd name="connsiteY97" fmla="*/ 515569 h 982498"/>
              <a:gd name="connsiteX98" fmla="*/ 428624 w 477264"/>
              <a:gd name="connsiteY98" fmla="*/ 491249 h 982498"/>
              <a:gd name="connsiteX99" fmla="*/ 452944 w 477264"/>
              <a:gd name="connsiteY99" fmla="*/ 466929 h 982498"/>
              <a:gd name="connsiteX100" fmla="*/ 24320 w 477264"/>
              <a:gd name="connsiteY100" fmla="*/ 311287 h 982498"/>
              <a:gd name="connsiteX101" fmla="*/ 48640 w 477264"/>
              <a:gd name="connsiteY101" fmla="*/ 335607 h 982498"/>
              <a:gd name="connsiteX102" fmla="*/ 24320 w 477264"/>
              <a:gd name="connsiteY102" fmla="*/ 359926 h 982498"/>
              <a:gd name="connsiteX103" fmla="*/ 0 w 477264"/>
              <a:gd name="connsiteY103" fmla="*/ 335607 h 982498"/>
              <a:gd name="connsiteX104" fmla="*/ 24320 w 477264"/>
              <a:gd name="connsiteY104" fmla="*/ 311287 h 982498"/>
              <a:gd name="connsiteX105" fmla="*/ 131476 w 477264"/>
              <a:gd name="connsiteY105" fmla="*/ 311286 h 982498"/>
              <a:gd name="connsiteX106" fmla="*/ 155796 w 477264"/>
              <a:gd name="connsiteY106" fmla="*/ 335606 h 982498"/>
              <a:gd name="connsiteX107" fmla="*/ 131476 w 477264"/>
              <a:gd name="connsiteY107" fmla="*/ 359926 h 982498"/>
              <a:gd name="connsiteX108" fmla="*/ 107156 w 477264"/>
              <a:gd name="connsiteY108" fmla="*/ 335606 h 982498"/>
              <a:gd name="connsiteX109" fmla="*/ 131476 w 477264"/>
              <a:gd name="connsiteY109" fmla="*/ 311286 h 982498"/>
              <a:gd name="connsiteX110" fmla="*/ 238632 w 477264"/>
              <a:gd name="connsiteY110" fmla="*/ 311286 h 982498"/>
              <a:gd name="connsiteX111" fmla="*/ 262952 w 477264"/>
              <a:gd name="connsiteY111" fmla="*/ 335606 h 982498"/>
              <a:gd name="connsiteX112" fmla="*/ 238632 w 477264"/>
              <a:gd name="connsiteY112" fmla="*/ 359926 h 982498"/>
              <a:gd name="connsiteX113" fmla="*/ 214312 w 477264"/>
              <a:gd name="connsiteY113" fmla="*/ 335606 h 982498"/>
              <a:gd name="connsiteX114" fmla="*/ 238632 w 477264"/>
              <a:gd name="connsiteY114" fmla="*/ 311286 h 982498"/>
              <a:gd name="connsiteX115" fmla="*/ 345788 w 477264"/>
              <a:gd name="connsiteY115" fmla="*/ 311286 h 982498"/>
              <a:gd name="connsiteX116" fmla="*/ 370108 w 477264"/>
              <a:gd name="connsiteY116" fmla="*/ 335606 h 982498"/>
              <a:gd name="connsiteX117" fmla="*/ 345788 w 477264"/>
              <a:gd name="connsiteY117" fmla="*/ 359926 h 982498"/>
              <a:gd name="connsiteX118" fmla="*/ 321468 w 477264"/>
              <a:gd name="connsiteY118" fmla="*/ 335606 h 982498"/>
              <a:gd name="connsiteX119" fmla="*/ 345788 w 477264"/>
              <a:gd name="connsiteY119" fmla="*/ 311286 h 982498"/>
              <a:gd name="connsiteX120" fmla="*/ 452944 w 477264"/>
              <a:gd name="connsiteY120" fmla="*/ 311286 h 982498"/>
              <a:gd name="connsiteX121" fmla="*/ 477264 w 477264"/>
              <a:gd name="connsiteY121" fmla="*/ 335606 h 982498"/>
              <a:gd name="connsiteX122" fmla="*/ 452944 w 477264"/>
              <a:gd name="connsiteY122" fmla="*/ 359926 h 982498"/>
              <a:gd name="connsiteX123" fmla="*/ 428624 w 477264"/>
              <a:gd name="connsiteY123" fmla="*/ 335606 h 982498"/>
              <a:gd name="connsiteX124" fmla="*/ 452944 w 477264"/>
              <a:gd name="connsiteY124" fmla="*/ 311286 h 982498"/>
              <a:gd name="connsiteX125" fmla="*/ 24320 w 477264"/>
              <a:gd name="connsiteY125" fmla="*/ 155643 h 982498"/>
              <a:gd name="connsiteX126" fmla="*/ 48640 w 477264"/>
              <a:gd name="connsiteY126" fmla="*/ 179963 h 982498"/>
              <a:gd name="connsiteX127" fmla="*/ 24320 w 477264"/>
              <a:gd name="connsiteY127" fmla="*/ 204283 h 982498"/>
              <a:gd name="connsiteX128" fmla="*/ 0 w 477264"/>
              <a:gd name="connsiteY128" fmla="*/ 179963 h 982498"/>
              <a:gd name="connsiteX129" fmla="*/ 24320 w 477264"/>
              <a:gd name="connsiteY129" fmla="*/ 155643 h 982498"/>
              <a:gd name="connsiteX130" fmla="*/ 131476 w 477264"/>
              <a:gd name="connsiteY130" fmla="*/ 155643 h 982498"/>
              <a:gd name="connsiteX131" fmla="*/ 155796 w 477264"/>
              <a:gd name="connsiteY131" fmla="*/ 179963 h 982498"/>
              <a:gd name="connsiteX132" fmla="*/ 131476 w 477264"/>
              <a:gd name="connsiteY132" fmla="*/ 204283 h 982498"/>
              <a:gd name="connsiteX133" fmla="*/ 107156 w 477264"/>
              <a:gd name="connsiteY133" fmla="*/ 179963 h 982498"/>
              <a:gd name="connsiteX134" fmla="*/ 131476 w 477264"/>
              <a:gd name="connsiteY134" fmla="*/ 155643 h 982498"/>
              <a:gd name="connsiteX135" fmla="*/ 238632 w 477264"/>
              <a:gd name="connsiteY135" fmla="*/ 155643 h 982498"/>
              <a:gd name="connsiteX136" fmla="*/ 262952 w 477264"/>
              <a:gd name="connsiteY136" fmla="*/ 179963 h 982498"/>
              <a:gd name="connsiteX137" fmla="*/ 238632 w 477264"/>
              <a:gd name="connsiteY137" fmla="*/ 204283 h 982498"/>
              <a:gd name="connsiteX138" fmla="*/ 214312 w 477264"/>
              <a:gd name="connsiteY138" fmla="*/ 179963 h 982498"/>
              <a:gd name="connsiteX139" fmla="*/ 238632 w 477264"/>
              <a:gd name="connsiteY139" fmla="*/ 155643 h 982498"/>
              <a:gd name="connsiteX140" fmla="*/ 345788 w 477264"/>
              <a:gd name="connsiteY140" fmla="*/ 155643 h 982498"/>
              <a:gd name="connsiteX141" fmla="*/ 370108 w 477264"/>
              <a:gd name="connsiteY141" fmla="*/ 179963 h 982498"/>
              <a:gd name="connsiteX142" fmla="*/ 345788 w 477264"/>
              <a:gd name="connsiteY142" fmla="*/ 204283 h 982498"/>
              <a:gd name="connsiteX143" fmla="*/ 321468 w 477264"/>
              <a:gd name="connsiteY143" fmla="*/ 179963 h 982498"/>
              <a:gd name="connsiteX144" fmla="*/ 345788 w 477264"/>
              <a:gd name="connsiteY144" fmla="*/ 155643 h 982498"/>
              <a:gd name="connsiteX145" fmla="*/ 452944 w 477264"/>
              <a:gd name="connsiteY145" fmla="*/ 155643 h 982498"/>
              <a:gd name="connsiteX146" fmla="*/ 477264 w 477264"/>
              <a:gd name="connsiteY146" fmla="*/ 179963 h 982498"/>
              <a:gd name="connsiteX147" fmla="*/ 452944 w 477264"/>
              <a:gd name="connsiteY147" fmla="*/ 204283 h 982498"/>
              <a:gd name="connsiteX148" fmla="*/ 428624 w 477264"/>
              <a:gd name="connsiteY148" fmla="*/ 179963 h 982498"/>
              <a:gd name="connsiteX149" fmla="*/ 452944 w 477264"/>
              <a:gd name="connsiteY149" fmla="*/ 155643 h 982498"/>
              <a:gd name="connsiteX150" fmla="*/ 452944 w 477264"/>
              <a:gd name="connsiteY150" fmla="*/ 0 h 982498"/>
              <a:gd name="connsiteX151" fmla="*/ 477264 w 477264"/>
              <a:gd name="connsiteY151" fmla="*/ 24320 h 982498"/>
              <a:gd name="connsiteX152" fmla="*/ 452944 w 477264"/>
              <a:gd name="connsiteY152" fmla="*/ 48640 h 982498"/>
              <a:gd name="connsiteX153" fmla="*/ 428624 w 477264"/>
              <a:gd name="connsiteY153" fmla="*/ 24320 h 982498"/>
              <a:gd name="connsiteX154" fmla="*/ 452944 w 477264"/>
              <a:gd name="connsiteY154" fmla="*/ 0 h 982498"/>
              <a:gd name="connsiteX155" fmla="*/ 345788 w 477264"/>
              <a:gd name="connsiteY155" fmla="*/ 0 h 982498"/>
              <a:gd name="connsiteX156" fmla="*/ 370108 w 477264"/>
              <a:gd name="connsiteY156" fmla="*/ 24320 h 982498"/>
              <a:gd name="connsiteX157" fmla="*/ 345788 w 477264"/>
              <a:gd name="connsiteY157" fmla="*/ 48640 h 982498"/>
              <a:gd name="connsiteX158" fmla="*/ 321468 w 477264"/>
              <a:gd name="connsiteY158" fmla="*/ 24320 h 982498"/>
              <a:gd name="connsiteX159" fmla="*/ 345788 w 477264"/>
              <a:gd name="connsiteY159" fmla="*/ 0 h 982498"/>
              <a:gd name="connsiteX160" fmla="*/ 238632 w 477264"/>
              <a:gd name="connsiteY160" fmla="*/ 0 h 982498"/>
              <a:gd name="connsiteX161" fmla="*/ 262952 w 477264"/>
              <a:gd name="connsiteY161" fmla="*/ 24320 h 982498"/>
              <a:gd name="connsiteX162" fmla="*/ 238632 w 477264"/>
              <a:gd name="connsiteY162" fmla="*/ 48640 h 982498"/>
              <a:gd name="connsiteX163" fmla="*/ 214312 w 477264"/>
              <a:gd name="connsiteY163" fmla="*/ 24320 h 982498"/>
              <a:gd name="connsiteX164" fmla="*/ 238632 w 477264"/>
              <a:gd name="connsiteY164" fmla="*/ 0 h 982498"/>
              <a:gd name="connsiteX165" fmla="*/ 131476 w 477264"/>
              <a:gd name="connsiteY165" fmla="*/ 0 h 982498"/>
              <a:gd name="connsiteX166" fmla="*/ 155796 w 477264"/>
              <a:gd name="connsiteY166" fmla="*/ 24320 h 982498"/>
              <a:gd name="connsiteX167" fmla="*/ 131476 w 477264"/>
              <a:gd name="connsiteY167" fmla="*/ 48640 h 982498"/>
              <a:gd name="connsiteX168" fmla="*/ 107156 w 477264"/>
              <a:gd name="connsiteY168" fmla="*/ 24320 h 982498"/>
              <a:gd name="connsiteX169" fmla="*/ 131476 w 477264"/>
              <a:gd name="connsiteY169" fmla="*/ 0 h 982498"/>
              <a:gd name="connsiteX170" fmla="*/ 24320 w 477264"/>
              <a:gd name="connsiteY170" fmla="*/ 0 h 982498"/>
              <a:gd name="connsiteX171" fmla="*/ 48640 w 477264"/>
              <a:gd name="connsiteY171" fmla="*/ 24320 h 982498"/>
              <a:gd name="connsiteX172" fmla="*/ 24320 w 477264"/>
              <a:gd name="connsiteY172" fmla="*/ 48640 h 982498"/>
              <a:gd name="connsiteX173" fmla="*/ 0 w 477264"/>
              <a:gd name="connsiteY173" fmla="*/ 24320 h 982498"/>
              <a:gd name="connsiteX174" fmla="*/ 24320 w 477264"/>
              <a:gd name="connsiteY174" fmla="*/ 0 h 982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477264" h="982498">
                <a:moveTo>
                  <a:pt x="452944" y="933858"/>
                </a:moveTo>
                <a:cubicBezTo>
                  <a:pt x="466376" y="933858"/>
                  <a:pt x="477264" y="944746"/>
                  <a:pt x="477264" y="958178"/>
                </a:cubicBezTo>
                <a:cubicBezTo>
                  <a:pt x="477264" y="971610"/>
                  <a:pt x="466376" y="982498"/>
                  <a:pt x="452944" y="982498"/>
                </a:cubicBezTo>
                <a:cubicBezTo>
                  <a:pt x="439512" y="982498"/>
                  <a:pt x="428624" y="971610"/>
                  <a:pt x="428624" y="958178"/>
                </a:cubicBezTo>
                <a:cubicBezTo>
                  <a:pt x="428624" y="944746"/>
                  <a:pt x="439512" y="933858"/>
                  <a:pt x="452944" y="933858"/>
                </a:cubicBezTo>
                <a:close/>
                <a:moveTo>
                  <a:pt x="345788" y="933858"/>
                </a:moveTo>
                <a:cubicBezTo>
                  <a:pt x="359220" y="933858"/>
                  <a:pt x="370108" y="944746"/>
                  <a:pt x="370108" y="958178"/>
                </a:cubicBezTo>
                <a:cubicBezTo>
                  <a:pt x="370108" y="971610"/>
                  <a:pt x="359220" y="982498"/>
                  <a:pt x="345788" y="982498"/>
                </a:cubicBezTo>
                <a:cubicBezTo>
                  <a:pt x="332356" y="982498"/>
                  <a:pt x="321468" y="971610"/>
                  <a:pt x="321468" y="958178"/>
                </a:cubicBezTo>
                <a:cubicBezTo>
                  <a:pt x="321468" y="944746"/>
                  <a:pt x="332356" y="933858"/>
                  <a:pt x="345788" y="933858"/>
                </a:cubicBezTo>
                <a:close/>
                <a:moveTo>
                  <a:pt x="238632" y="933858"/>
                </a:moveTo>
                <a:cubicBezTo>
                  <a:pt x="252064" y="933858"/>
                  <a:pt x="262952" y="944746"/>
                  <a:pt x="262952" y="958178"/>
                </a:cubicBezTo>
                <a:cubicBezTo>
                  <a:pt x="262952" y="971610"/>
                  <a:pt x="252064" y="982498"/>
                  <a:pt x="238632" y="982498"/>
                </a:cubicBezTo>
                <a:cubicBezTo>
                  <a:pt x="225200" y="982498"/>
                  <a:pt x="214312" y="971610"/>
                  <a:pt x="214312" y="958178"/>
                </a:cubicBezTo>
                <a:cubicBezTo>
                  <a:pt x="214312" y="944746"/>
                  <a:pt x="225200" y="933858"/>
                  <a:pt x="238632" y="933858"/>
                </a:cubicBezTo>
                <a:close/>
                <a:moveTo>
                  <a:pt x="131476" y="933858"/>
                </a:moveTo>
                <a:cubicBezTo>
                  <a:pt x="144908" y="933858"/>
                  <a:pt x="155796" y="944746"/>
                  <a:pt x="155796" y="958178"/>
                </a:cubicBezTo>
                <a:cubicBezTo>
                  <a:pt x="155796" y="971610"/>
                  <a:pt x="144908" y="982498"/>
                  <a:pt x="131476" y="982498"/>
                </a:cubicBezTo>
                <a:cubicBezTo>
                  <a:pt x="118044" y="982498"/>
                  <a:pt x="107156" y="971610"/>
                  <a:pt x="107156" y="958178"/>
                </a:cubicBezTo>
                <a:cubicBezTo>
                  <a:pt x="107156" y="944746"/>
                  <a:pt x="118044" y="933858"/>
                  <a:pt x="131476" y="933858"/>
                </a:cubicBezTo>
                <a:close/>
                <a:moveTo>
                  <a:pt x="24320" y="933858"/>
                </a:moveTo>
                <a:cubicBezTo>
                  <a:pt x="37752" y="933858"/>
                  <a:pt x="48640" y="944746"/>
                  <a:pt x="48640" y="958178"/>
                </a:cubicBezTo>
                <a:cubicBezTo>
                  <a:pt x="48640" y="971610"/>
                  <a:pt x="37752" y="982498"/>
                  <a:pt x="24320" y="982498"/>
                </a:cubicBezTo>
                <a:cubicBezTo>
                  <a:pt x="10888" y="982498"/>
                  <a:pt x="0" y="971610"/>
                  <a:pt x="0" y="958178"/>
                </a:cubicBezTo>
                <a:cubicBezTo>
                  <a:pt x="0" y="944746"/>
                  <a:pt x="10888" y="933858"/>
                  <a:pt x="24320" y="933858"/>
                </a:cubicBezTo>
                <a:close/>
                <a:moveTo>
                  <a:pt x="452944" y="778215"/>
                </a:moveTo>
                <a:cubicBezTo>
                  <a:pt x="466376" y="778215"/>
                  <a:pt x="477264" y="789103"/>
                  <a:pt x="477264" y="802535"/>
                </a:cubicBezTo>
                <a:cubicBezTo>
                  <a:pt x="477264" y="815967"/>
                  <a:pt x="466376" y="826855"/>
                  <a:pt x="452944" y="826855"/>
                </a:cubicBezTo>
                <a:cubicBezTo>
                  <a:pt x="439512" y="826855"/>
                  <a:pt x="428624" y="815967"/>
                  <a:pt x="428624" y="802535"/>
                </a:cubicBezTo>
                <a:cubicBezTo>
                  <a:pt x="428624" y="789103"/>
                  <a:pt x="439512" y="778215"/>
                  <a:pt x="452944" y="778215"/>
                </a:cubicBezTo>
                <a:close/>
                <a:moveTo>
                  <a:pt x="345788" y="778215"/>
                </a:moveTo>
                <a:cubicBezTo>
                  <a:pt x="359220" y="778215"/>
                  <a:pt x="370108" y="789103"/>
                  <a:pt x="370108" y="802535"/>
                </a:cubicBezTo>
                <a:cubicBezTo>
                  <a:pt x="370108" y="815967"/>
                  <a:pt x="359220" y="826855"/>
                  <a:pt x="345788" y="826855"/>
                </a:cubicBezTo>
                <a:cubicBezTo>
                  <a:pt x="332356" y="826855"/>
                  <a:pt x="321468" y="815967"/>
                  <a:pt x="321468" y="802535"/>
                </a:cubicBezTo>
                <a:cubicBezTo>
                  <a:pt x="321468" y="789103"/>
                  <a:pt x="332356" y="778215"/>
                  <a:pt x="345788" y="778215"/>
                </a:cubicBezTo>
                <a:close/>
                <a:moveTo>
                  <a:pt x="238632" y="778215"/>
                </a:moveTo>
                <a:cubicBezTo>
                  <a:pt x="252064" y="778215"/>
                  <a:pt x="262952" y="789103"/>
                  <a:pt x="262952" y="802535"/>
                </a:cubicBezTo>
                <a:cubicBezTo>
                  <a:pt x="262952" y="815967"/>
                  <a:pt x="252064" y="826855"/>
                  <a:pt x="238632" y="826855"/>
                </a:cubicBezTo>
                <a:cubicBezTo>
                  <a:pt x="225200" y="826855"/>
                  <a:pt x="214312" y="815967"/>
                  <a:pt x="214312" y="802535"/>
                </a:cubicBezTo>
                <a:cubicBezTo>
                  <a:pt x="214312" y="789103"/>
                  <a:pt x="225200" y="778215"/>
                  <a:pt x="238632" y="778215"/>
                </a:cubicBezTo>
                <a:close/>
                <a:moveTo>
                  <a:pt x="131476" y="778215"/>
                </a:moveTo>
                <a:cubicBezTo>
                  <a:pt x="144908" y="778215"/>
                  <a:pt x="155796" y="789103"/>
                  <a:pt x="155796" y="802535"/>
                </a:cubicBezTo>
                <a:cubicBezTo>
                  <a:pt x="155796" y="815967"/>
                  <a:pt x="144908" y="826855"/>
                  <a:pt x="131476" y="826855"/>
                </a:cubicBezTo>
                <a:cubicBezTo>
                  <a:pt x="118044" y="826855"/>
                  <a:pt x="107156" y="815967"/>
                  <a:pt x="107156" y="802535"/>
                </a:cubicBezTo>
                <a:cubicBezTo>
                  <a:pt x="107156" y="789103"/>
                  <a:pt x="118044" y="778215"/>
                  <a:pt x="131476" y="778215"/>
                </a:cubicBezTo>
                <a:close/>
                <a:moveTo>
                  <a:pt x="24320" y="778215"/>
                </a:moveTo>
                <a:cubicBezTo>
                  <a:pt x="37752" y="778215"/>
                  <a:pt x="48640" y="789103"/>
                  <a:pt x="48640" y="802535"/>
                </a:cubicBezTo>
                <a:cubicBezTo>
                  <a:pt x="48640" y="815967"/>
                  <a:pt x="37752" y="826855"/>
                  <a:pt x="24320" y="826855"/>
                </a:cubicBezTo>
                <a:cubicBezTo>
                  <a:pt x="10888" y="826855"/>
                  <a:pt x="0" y="815967"/>
                  <a:pt x="0" y="802535"/>
                </a:cubicBezTo>
                <a:cubicBezTo>
                  <a:pt x="0" y="789103"/>
                  <a:pt x="10888" y="778215"/>
                  <a:pt x="24320" y="778215"/>
                </a:cubicBezTo>
                <a:close/>
                <a:moveTo>
                  <a:pt x="452944" y="622572"/>
                </a:moveTo>
                <a:cubicBezTo>
                  <a:pt x="466376" y="622572"/>
                  <a:pt x="477264" y="633460"/>
                  <a:pt x="477264" y="646892"/>
                </a:cubicBezTo>
                <a:cubicBezTo>
                  <a:pt x="477264" y="660324"/>
                  <a:pt x="466376" y="671212"/>
                  <a:pt x="452944" y="671212"/>
                </a:cubicBezTo>
                <a:cubicBezTo>
                  <a:pt x="439512" y="671212"/>
                  <a:pt x="428624" y="660324"/>
                  <a:pt x="428624" y="646892"/>
                </a:cubicBezTo>
                <a:cubicBezTo>
                  <a:pt x="428624" y="633460"/>
                  <a:pt x="439512" y="622572"/>
                  <a:pt x="452944" y="622572"/>
                </a:cubicBezTo>
                <a:close/>
                <a:moveTo>
                  <a:pt x="345788" y="622572"/>
                </a:moveTo>
                <a:cubicBezTo>
                  <a:pt x="359220" y="622572"/>
                  <a:pt x="370108" y="633460"/>
                  <a:pt x="370108" y="646892"/>
                </a:cubicBezTo>
                <a:cubicBezTo>
                  <a:pt x="370108" y="660324"/>
                  <a:pt x="359220" y="671212"/>
                  <a:pt x="345788" y="671212"/>
                </a:cubicBezTo>
                <a:cubicBezTo>
                  <a:pt x="332356" y="671212"/>
                  <a:pt x="321468" y="660324"/>
                  <a:pt x="321468" y="646892"/>
                </a:cubicBezTo>
                <a:cubicBezTo>
                  <a:pt x="321468" y="633460"/>
                  <a:pt x="332356" y="622572"/>
                  <a:pt x="345788" y="622572"/>
                </a:cubicBezTo>
                <a:close/>
                <a:moveTo>
                  <a:pt x="238632" y="622572"/>
                </a:moveTo>
                <a:cubicBezTo>
                  <a:pt x="252064" y="622572"/>
                  <a:pt x="262952" y="633460"/>
                  <a:pt x="262952" y="646892"/>
                </a:cubicBezTo>
                <a:cubicBezTo>
                  <a:pt x="262952" y="660324"/>
                  <a:pt x="252064" y="671212"/>
                  <a:pt x="238632" y="671212"/>
                </a:cubicBezTo>
                <a:cubicBezTo>
                  <a:pt x="225200" y="671212"/>
                  <a:pt x="214312" y="660324"/>
                  <a:pt x="214312" y="646892"/>
                </a:cubicBezTo>
                <a:cubicBezTo>
                  <a:pt x="214312" y="633460"/>
                  <a:pt x="225200" y="622572"/>
                  <a:pt x="238632" y="622572"/>
                </a:cubicBezTo>
                <a:close/>
                <a:moveTo>
                  <a:pt x="131476" y="622572"/>
                </a:moveTo>
                <a:cubicBezTo>
                  <a:pt x="144908" y="622572"/>
                  <a:pt x="155796" y="633460"/>
                  <a:pt x="155796" y="646892"/>
                </a:cubicBezTo>
                <a:cubicBezTo>
                  <a:pt x="155796" y="660324"/>
                  <a:pt x="144908" y="671212"/>
                  <a:pt x="131476" y="671212"/>
                </a:cubicBezTo>
                <a:cubicBezTo>
                  <a:pt x="118044" y="671212"/>
                  <a:pt x="107156" y="660324"/>
                  <a:pt x="107156" y="646892"/>
                </a:cubicBezTo>
                <a:cubicBezTo>
                  <a:pt x="107156" y="633460"/>
                  <a:pt x="118044" y="622572"/>
                  <a:pt x="131476" y="622572"/>
                </a:cubicBezTo>
                <a:close/>
                <a:moveTo>
                  <a:pt x="24320" y="622572"/>
                </a:moveTo>
                <a:cubicBezTo>
                  <a:pt x="37752" y="622572"/>
                  <a:pt x="48640" y="633460"/>
                  <a:pt x="48640" y="646892"/>
                </a:cubicBezTo>
                <a:cubicBezTo>
                  <a:pt x="48640" y="660324"/>
                  <a:pt x="37752" y="671212"/>
                  <a:pt x="24320" y="671212"/>
                </a:cubicBezTo>
                <a:cubicBezTo>
                  <a:pt x="10888" y="671212"/>
                  <a:pt x="0" y="660324"/>
                  <a:pt x="0" y="646892"/>
                </a:cubicBezTo>
                <a:cubicBezTo>
                  <a:pt x="0" y="633460"/>
                  <a:pt x="10888" y="622572"/>
                  <a:pt x="24320" y="622572"/>
                </a:cubicBezTo>
                <a:close/>
                <a:moveTo>
                  <a:pt x="24320" y="466929"/>
                </a:moveTo>
                <a:cubicBezTo>
                  <a:pt x="37752" y="466929"/>
                  <a:pt x="48640" y="477817"/>
                  <a:pt x="48640" y="491249"/>
                </a:cubicBezTo>
                <a:cubicBezTo>
                  <a:pt x="48640" y="504681"/>
                  <a:pt x="37752" y="515569"/>
                  <a:pt x="24320" y="515569"/>
                </a:cubicBezTo>
                <a:cubicBezTo>
                  <a:pt x="10888" y="515569"/>
                  <a:pt x="0" y="504681"/>
                  <a:pt x="0" y="491249"/>
                </a:cubicBezTo>
                <a:cubicBezTo>
                  <a:pt x="0" y="477817"/>
                  <a:pt x="10888" y="466929"/>
                  <a:pt x="24320" y="466929"/>
                </a:cubicBezTo>
                <a:close/>
                <a:moveTo>
                  <a:pt x="131476" y="466929"/>
                </a:moveTo>
                <a:cubicBezTo>
                  <a:pt x="144908" y="466929"/>
                  <a:pt x="155796" y="477817"/>
                  <a:pt x="155796" y="491249"/>
                </a:cubicBezTo>
                <a:cubicBezTo>
                  <a:pt x="155796" y="504681"/>
                  <a:pt x="144908" y="515569"/>
                  <a:pt x="131476" y="515569"/>
                </a:cubicBezTo>
                <a:cubicBezTo>
                  <a:pt x="118044" y="515569"/>
                  <a:pt x="107156" y="504681"/>
                  <a:pt x="107156" y="491249"/>
                </a:cubicBezTo>
                <a:cubicBezTo>
                  <a:pt x="107156" y="477817"/>
                  <a:pt x="118044" y="466929"/>
                  <a:pt x="131476" y="466929"/>
                </a:cubicBezTo>
                <a:close/>
                <a:moveTo>
                  <a:pt x="238632" y="466929"/>
                </a:moveTo>
                <a:cubicBezTo>
                  <a:pt x="252064" y="466929"/>
                  <a:pt x="262952" y="477817"/>
                  <a:pt x="262952" y="491249"/>
                </a:cubicBezTo>
                <a:cubicBezTo>
                  <a:pt x="262952" y="504681"/>
                  <a:pt x="252064" y="515569"/>
                  <a:pt x="238632" y="515569"/>
                </a:cubicBezTo>
                <a:cubicBezTo>
                  <a:pt x="225200" y="515569"/>
                  <a:pt x="214312" y="504681"/>
                  <a:pt x="214312" y="491249"/>
                </a:cubicBezTo>
                <a:cubicBezTo>
                  <a:pt x="214312" y="477817"/>
                  <a:pt x="225200" y="466929"/>
                  <a:pt x="238632" y="466929"/>
                </a:cubicBezTo>
                <a:close/>
                <a:moveTo>
                  <a:pt x="345788" y="466929"/>
                </a:moveTo>
                <a:cubicBezTo>
                  <a:pt x="359220" y="466929"/>
                  <a:pt x="370108" y="477817"/>
                  <a:pt x="370108" y="491249"/>
                </a:cubicBezTo>
                <a:cubicBezTo>
                  <a:pt x="370108" y="504681"/>
                  <a:pt x="359220" y="515569"/>
                  <a:pt x="345788" y="515569"/>
                </a:cubicBezTo>
                <a:cubicBezTo>
                  <a:pt x="332356" y="515569"/>
                  <a:pt x="321468" y="504681"/>
                  <a:pt x="321468" y="491249"/>
                </a:cubicBezTo>
                <a:cubicBezTo>
                  <a:pt x="321468" y="477817"/>
                  <a:pt x="332356" y="466929"/>
                  <a:pt x="345788" y="466929"/>
                </a:cubicBezTo>
                <a:close/>
                <a:moveTo>
                  <a:pt x="452944" y="466929"/>
                </a:moveTo>
                <a:cubicBezTo>
                  <a:pt x="466376" y="466929"/>
                  <a:pt x="477264" y="477817"/>
                  <a:pt x="477264" y="491249"/>
                </a:cubicBezTo>
                <a:cubicBezTo>
                  <a:pt x="477264" y="504681"/>
                  <a:pt x="466376" y="515569"/>
                  <a:pt x="452944" y="515569"/>
                </a:cubicBezTo>
                <a:cubicBezTo>
                  <a:pt x="439512" y="515569"/>
                  <a:pt x="428624" y="504681"/>
                  <a:pt x="428624" y="491249"/>
                </a:cubicBezTo>
                <a:cubicBezTo>
                  <a:pt x="428624" y="477817"/>
                  <a:pt x="439512" y="466929"/>
                  <a:pt x="452944" y="466929"/>
                </a:cubicBezTo>
                <a:close/>
                <a:moveTo>
                  <a:pt x="24320" y="311287"/>
                </a:moveTo>
                <a:cubicBezTo>
                  <a:pt x="37752" y="311287"/>
                  <a:pt x="48640" y="322175"/>
                  <a:pt x="48640" y="335607"/>
                </a:cubicBezTo>
                <a:cubicBezTo>
                  <a:pt x="48640" y="349038"/>
                  <a:pt x="37752" y="359926"/>
                  <a:pt x="24320" y="359926"/>
                </a:cubicBezTo>
                <a:cubicBezTo>
                  <a:pt x="10888" y="359926"/>
                  <a:pt x="0" y="349038"/>
                  <a:pt x="0" y="335607"/>
                </a:cubicBezTo>
                <a:cubicBezTo>
                  <a:pt x="0" y="322175"/>
                  <a:pt x="10888" y="311287"/>
                  <a:pt x="24320" y="311287"/>
                </a:cubicBezTo>
                <a:close/>
                <a:moveTo>
                  <a:pt x="131476" y="311286"/>
                </a:moveTo>
                <a:cubicBezTo>
                  <a:pt x="144908" y="311286"/>
                  <a:pt x="155796" y="322174"/>
                  <a:pt x="155796" y="335606"/>
                </a:cubicBezTo>
                <a:cubicBezTo>
                  <a:pt x="155796" y="349038"/>
                  <a:pt x="144908" y="359926"/>
                  <a:pt x="131476" y="359926"/>
                </a:cubicBezTo>
                <a:cubicBezTo>
                  <a:pt x="118044" y="359926"/>
                  <a:pt x="107156" y="349038"/>
                  <a:pt x="107156" y="335606"/>
                </a:cubicBezTo>
                <a:cubicBezTo>
                  <a:pt x="107156" y="322174"/>
                  <a:pt x="118044" y="311286"/>
                  <a:pt x="131476" y="311286"/>
                </a:cubicBezTo>
                <a:close/>
                <a:moveTo>
                  <a:pt x="238632" y="311286"/>
                </a:moveTo>
                <a:cubicBezTo>
                  <a:pt x="252064" y="311286"/>
                  <a:pt x="262952" y="322174"/>
                  <a:pt x="262952" y="335606"/>
                </a:cubicBezTo>
                <a:cubicBezTo>
                  <a:pt x="262952" y="349038"/>
                  <a:pt x="252064" y="359926"/>
                  <a:pt x="238632" y="359926"/>
                </a:cubicBezTo>
                <a:cubicBezTo>
                  <a:pt x="225200" y="359926"/>
                  <a:pt x="214312" y="349038"/>
                  <a:pt x="214312" y="335606"/>
                </a:cubicBezTo>
                <a:cubicBezTo>
                  <a:pt x="214312" y="322174"/>
                  <a:pt x="225200" y="311286"/>
                  <a:pt x="238632" y="311286"/>
                </a:cubicBezTo>
                <a:close/>
                <a:moveTo>
                  <a:pt x="345788" y="311286"/>
                </a:moveTo>
                <a:cubicBezTo>
                  <a:pt x="359220" y="311286"/>
                  <a:pt x="370108" y="322174"/>
                  <a:pt x="370108" y="335606"/>
                </a:cubicBezTo>
                <a:cubicBezTo>
                  <a:pt x="370108" y="349038"/>
                  <a:pt x="359220" y="359926"/>
                  <a:pt x="345788" y="359926"/>
                </a:cubicBezTo>
                <a:cubicBezTo>
                  <a:pt x="332356" y="359926"/>
                  <a:pt x="321468" y="349038"/>
                  <a:pt x="321468" y="335606"/>
                </a:cubicBezTo>
                <a:cubicBezTo>
                  <a:pt x="321468" y="322174"/>
                  <a:pt x="332356" y="311286"/>
                  <a:pt x="345788" y="311286"/>
                </a:cubicBezTo>
                <a:close/>
                <a:moveTo>
                  <a:pt x="452944" y="311286"/>
                </a:moveTo>
                <a:cubicBezTo>
                  <a:pt x="466376" y="311286"/>
                  <a:pt x="477264" y="322174"/>
                  <a:pt x="477264" y="335606"/>
                </a:cubicBezTo>
                <a:cubicBezTo>
                  <a:pt x="477264" y="349038"/>
                  <a:pt x="466376" y="359926"/>
                  <a:pt x="452944" y="359926"/>
                </a:cubicBezTo>
                <a:cubicBezTo>
                  <a:pt x="439512" y="359926"/>
                  <a:pt x="428624" y="349038"/>
                  <a:pt x="428624" y="335606"/>
                </a:cubicBezTo>
                <a:cubicBezTo>
                  <a:pt x="428624" y="322174"/>
                  <a:pt x="439512" y="311286"/>
                  <a:pt x="452944" y="311286"/>
                </a:cubicBezTo>
                <a:close/>
                <a:moveTo>
                  <a:pt x="24320" y="155643"/>
                </a:moveTo>
                <a:cubicBezTo>
                  <a:pt x="37752" y="155643"/>
                  <a:pt x="48640" y="166531"/>
                  <a:pt x="48640" y="179963"/>
                </a:cubicBezTo>
                <a:cubicBezTo>
                  <a:pt x="48640" y="193395"/>
                  <a:pt x="37752" y="204283"/>
                  <a:pt x="24320" y="204283"/>
                </a:cubicBezTo>
                <a:cubicBezTo>
                  <a:pt x="10888" y="204283"/>
                  <a:pt x="0" y="193395"/>
                  <a:pt x="0" y="179963"/>
                </a:cubicBezTo>
                <a:cubicBezTo>
                  <a:pt x="0" y="166531"/>
                  <a:pt x="10888" y="155643"/>
                  <a:pt x="24320" y="155643"/>
                </a:cubicBezTo>
                <a:close/>
                <a:moveTo>
                  <a:pt x="131476" y="155643"/>
                </a:moveTo>
                <a:cubicBezTo>
                  <a:pt x="144908" y="155643"/>
                  <a:pt x="155796" y="166531"/>
                  <a:pt x="155796" y="179963"/>
                </a:cubicBezTo>
                <a:cubicBezTo>
                  <a:pt x="155796" y="193395"/>
                  <a:pt x="144908" y="204283"/>
                  <a:pt x="131476" y="204283"/>
                </a:cubicBezTo>
                <a:cubicBezTo>
                  <a:pt x="118044" y="204283"/>
                  <a:pt x="107156" y="193395"/>
                  <a:pt x="107156" y="179963"/>
                </a:cubicBezTo>
                <a:cubicBezTo>
                  <a:pt x="107156" y="166531"/>
                  <a:pt x="118044" y="155643"/>
                  <a:pt x="131476" y="155643"/>
                </a:cubicBezTo>
                <a:close/>
                <a:moveTo>
                  <a:pt x="238632" y="155643"/>
                </a:moveTo>
                <a:cubicBezTo>
                  <a:pt x="252064" y="155643"/>
                  <a:pt x="262952" y="166531"/>
                  <a:pt x="262952" y="179963"/>
                </a:cubicBezTo>
                <a:cubicBezTo>
                  <a:pt x="262952" y="193395"/>
                  <a:pt x="252064" y="204283"/>
                  <a:pt x="238632" y="204283"/>
                </a:cubicBezTo>
                <a:cubicBezTo>
                  <a:pt x="225200" y="204283"/>
                  <a:pt x="214312" y="193395"/>
                  <a:pt x="214312" y="179963"/>
                </a:cubicBezTo>
                <a:cubicBezTo>
                  <a:pt x="214312" y="166531"/>
                  <a:pt x="225200" y="155643"/>
                  <a:pt x="238632" y="155643"/>
                </a:cubicBezTo>
                <a:close/>
                <a:moveTo>
                  <a:pt x="345788" y="155643"/>
                </a:moveTo>
                <a:cubicBezTo>
                  <a:pt x="359220" y="155643"/>
                  <a:pt x="370108" y="166531"/>
                  <a:pt x="370108" y="179963"/>
                </a:cubicBezTo>
                <a:cubicBezTo>
                  <a:pt x="370108" y="193395"/>
                  <a:pt x="359220" y="204283"/>
                  <a:pt x="345788" y="204283"/>
                </a:cubicBezTo>
                <a:cubicBezTo>
                  <a:pt x="332356" y="204283"/>
                  <a:pt x="321468" y="193395"/>
                  <a:pt x="321468" y="179963"/>
                </a:cubicBezTo>
                <a:cubicBezTo>
                  <a:pt x="321468" y="166531"/>
                  <a:pt x="332356" y="155643"/>
                  <a:pt x="345788" y="155643"/>
                </a:cubicBezTo>
                <a:close/>
                <a:moveTo>
                  <a:pt x="452944" y="155643"/>
                </a:moveTo>
                <a:cubicBezTo>
                  <a:pt x="466376" y="155643"/>
                  <a:pt x="477264" y="166531"/>
                  <a:pt x="477264" y="179963"/>
                </a:cubicBezTo>
                <a:cubicBezTo>
                  <a:pt x="477264" y="193395"/>
                  <a:pt x="466376" y="204283"/>
                  <a:pt x="452944" y="204283"/>
                </a:cubicBezTo>
                <a:cubicBezTo>
                  <a:pt x="439512" y="204283"/>
                  <a:pt x="428624" y="193395"/>
                  <a:pt x="428624" y="179963"/>
                </a:cubicBezTo>
                <a:cubicBezTo>
                  <a:pt x="428624" y="166531"/>
                  <a:pt x="439512" y="155643"/>
                  <a:pt x="452944" y="155643"/>
                </a:cubicBezTo>
                <a:close/>
                <a:moveTo>
                  <a:pt x="452944" y="0"/>
                </a:moveTo>
                <a:cubicBezTo>
                  <a:pt x="466376" y="0"/>
                  <a:pt x="477264" y="10888"/>
                  <a:pt x="477264" y="24320"/>
                </a:cubicBezTo>
                <a:cubicBezTo>
                  <a:pt x="477264" y="37752"/>
                  <a:pt x="466376" y="48640"/>
                  <a:pt x="452944" y="48640"/>
                </a:cubicBezTo>
                <a:cubicBezTo>
                  <a:pt x="439512" y="48640"/>
                  <a:pt x="428624" y="37752"/>
                  <a:pt x="428624" y="24320"/>
                </a:cubicBezTo>
                <a:cubicBezTo>
                  <a:pt x="428624" y="10888"/>
                  <a:pt x="439512" y="0"/>
                  <a:pt x="452944" y="0"/>
                </a:cubicBezTo>
                <a:close/>
                <a:moveTo>
                  <a:pt x="345788" y="0"/>
                </a:moveTo>
                <a:cubicBezTo>
                  <a:pt x="359220" y="0"/>
                  <a:pt x="370108" y="10888"/>
                  <a:pt x="370108" y="24320"/>
                </a:cubicBezTo>
                <a:cubicBezTo>
                  <a:pt x="370108" y="37752"/>
                  <a:pt x="359220" y="48640"/>
                  <a:pt x="345788" y="48640"/>
                </a:cubicBezTo>
                <a:cubicBezTo>
                  <a:pt x="332356" y="48640"/>
                  <a:pt x="321468" y="37752"/>
                  <a:pt x="321468" y="24320"/>
                </a:cubicBezTo>
                <a:cubicBezTo>
                  <a:pt x="321468" y="10888"/>
                  <a:pt x="332356" y="0"/>
                  <a:pt x="345788" y="0"/>
                </a:cubicBezTo>
                <a:close/>
                <a:moveTo>
                  <a:pt x="238632" y="0"/>
                </a:moveTo>
                <a:cubicBezTo>
                  <a:pt x="252064" y="0"/>
                  <a:pt x="262952" y="10888"/>
                  <a:pt x="262952" y="24320"/>
                </a:cubicBezTo>
                <a:cubicBezTo>
                  <a:pt x="262952" y="37752"/>
                  <a:pt x="252064" y="48640"/>
                  <a:pt x="238632" y="48640"/>
                </a:cubicBezTo>
                <a:cubicBezTo>
                  <a:pt x="225200" y="48640"/>
                  <a:pt x="214312" y="37752"/>
                  <a:pt x="214312" y="24320"/>
                </a:cubicBezTo>
                <a:cubicBezTo>
                  <a:pt x="214312" y="10888"/>
                  <a:pt x="225200" y="0"/>
                  <a:pt x="238632" y="0"/>
                </a:cubicBezTo>
                <a:close/>
                <a:moveTo>
                  <a:pt x="131476" y="0"/>
                </a:moveTo>
                <a:cubicBezTo>
                  <a:pt x="144908" y="0"/>
                  <a:pt x="155796" y="10888"/>
                  <a:pt x="155796" y="24320"/>
                </a:cubicBezTo>
                <a:cubicBezTo>
                  <a:pt x="155796" y="37752"/>
                  <a:pt x="144908" y="48640"/>
                  <a:pt x="131476" y="48640"/>
                </a:cubicBezTo>
                <a:cubicBezTo>
                  <a:pt x="118044" y="48640"/>
                  <a:pt x="107156" y="37752"/>
                  <a:pt x="107156" y="24320"/>
                </a:cubicBezTo>
                <a:cubicBezTo>
                  <a:pt x="107156" y="10888"/>
                  <a:pt x="118044" y="0"/>
                  <a:pt x="131476" y="0"/>
                </a:cubicBezTo>
                <a:close/>
                <a:moveTo>
                  <a:pt x="24320" y="0"/>
                </a:moveTo>
                <a:cubicBezTo>
                  <a:pt x="37752" y="0"/>
                  <a:pt x="48640" y="10888"/>
                  <a:pt x="48640" y="24320"/>
                </a:cubicBezTo>
                <a:cubicBezTo>
                  <a:pt x="48640" y="37752"/>
                  <a:pt x="37752" y="48640"/>
                  <a:pt x="24320" y="48640"/>
                </a:cubicBezTo>
                <a:cubicBezTo>
                  <a:pt x="10888" y="48640"/>
                  <a:pt x="0" y="37752"/>
                  <a:pt x="0" y="24320"/>
                </a:cubicBezTo>
                <a:cubicBezTo>
                  <a:pt x="0" y="10888"/>
                  <a:pt x="10888" y="0"/>
                  <a:pt x="24320"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solidFill>
              <a:latin typeface="思源黑体 CN Medium" panose="020B0600000000000000" pitchFamily="34" charset="-122"/>
              <a:ea typeface="思源黑体 CN Medium" panose="020B0600000000000000" pitchFamily="34" charset="-122"/>
            </a:endParaRPr>
          </a:p>
        </p:txBody>
      </p:sp>
      <p:sp>
        <p:nvSpPr>
          <p:cNvPr id="22" name="矩形: 圆角 21"/>
          <p:cNvSpPr/>
          <p:nvPr/>
        </p:nvSpPr>
        <p:spPr>
          <a:xfrm>
            <a:off x="1042981" y="1800210"/>
            <a:ext cx="1956893" cy="683330"/>
          </a:xfrm>
          <a:prstGeom prst="roundRect">
            <a:avLst>
              <a:gd name="adj" fmla="val 50000"/>
            </a:avLst>
          </a:prstGeom>
          <a:solidFill>
            <a:srgbClr val="654BFF"/>
          </a:solidFill>
          <a:ln>
            <a:noFill/>
          </a:ln>
          <a:effectLst>
            <a:outerShdw blurRad="127000" dist="50800" dir="5400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zh-CN" altLang="en-US" sz="3600" b="1" dirty="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任务一</a:t>
            </a:r>
            <a:endParaRPr lang="zh-CN" altLang="en-US" sz="3600" b="1" dirty="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3" name="文本框 22"/>
          <p:cNvSpPr txBox="1"/>
          <p:nvPr/>
        </p:nvSpPr>
        <p:spPr>
          <a:xfrm>
            <a:off x="1042670" y="2660015"/>
            <a:ext cx="5873750" cy="1863725"/>
          </a:xfrm>
          <a:prstGeom prst="rect">
            <a:avLst/>
          </a:prstGeom>
          <a:noFill/>
        </p:spPr>
        <p:txBody>
          <a:bodyPr wrap="square" rtlCol="0">
            <a:spAutoFit/>
          </a:bodyPr>
          <a:lstStyle/>
          <a:p>
            <a:pPr algn="just">
              <a:lnSpc>
                <a:spcPct val="120000"/>
              </a:lnSpc>
            </a:pPr>
            <a:r>
              <a:rPr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数据：</a:t>
            </a:r>
            <a:endParaRPr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a:p>
            <a:pPr algn="just">
              <a:lnSpc>
                <a:spcPct val="120000"/>
              </a:lnSpc>
            </a:pPr>
            <a:r>
              <a:rPr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AI 成长的“营养宝库”</a:t>
            </a:r>
            <a:endParaRPr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8" name="任意多边形: 形状 27"/>
          <p:cNvSpPr/>
          <p:nvPr/>
        </p:nvSpPr>
        <p:spPr>
          <a:xfrm rot="16200000" flipH="1">
            <a:off x="1513648" y="4882957"/>
            <a:ext cx="249682" cy="1191014"/>
          </a:xfrm>
          <a:custGeom>
            <a:avLst/>
            <a:gdLst>
              <a:gd name="connsiteX0" fmla="*/ 0 w 361603"/>
              <a:gd name="connsiteY0" fmla="*/ 311727 h 1724890"/>
              <a:gd name="connsiteX1" fmla="*/ 180802 w 361603"/>
              <a:gd name="connsiteY1" fmla="*/ 0 h 1724890"/>
              <a:gd name="connsiteX2" fmla="*/ 361603 w 361603"/>
              <a:gd name="connsiteY2" fmla="*/ 311727 h 1724890"/>
              <a:gd name="connsiteX3" fmla="*/ 0 w 361603"/>
              <a:gd name="connsiteY3" fmla="*/ 782782 h 1724890"/>
              <a:gd name="connsiteX4" fmla="*/ 180802 w 361603"/>
              <a:gd name="connsiteY4" fmla="*/ 471055 h 1724890"/>
              <a:gd name="connsiteX5" fmla="*/ 361603 w 361603"/>
              <a:gd name="connsiteY5" fmla="*/ 782782 h 1724890"/>
              <a:gd name="connsiteX6" fmla="*/ 0 w 361603"/>
              <a:gd name="connsiteY6" fmla="*/ 1253836 h 1724890"/>
              <a:gd name="connsiteX7" fmla="*/ 180802 w 361603"/>
              <a:gd name="connsiteY7" fmla="*/ 942109 h 1724890"/>
              <a:gd name="connsiteX8" fmla="*/ 361603 w 361603"/>
              <a:gd name="connsiteY8" fmla="*/ 1253836 h 1724890"/>
              <a:gd name="connsiteX9" fmla="*/ 0 w 361603"/>
              <a:gd name="connsiteY9" fmla="*/ 1724890 h 1724890"/>
              <a:gd name="connsiteX10" fmla="*/ 180802 w 361603"/>
              <a:gd name="connsiteY10" fmla="*/ 1413163 h 1724890"/>
              <a:gd name="connsiteX11" fmla="*/ 361603 w 361603"/>
              <a:gd name="connsiteY11" fmla="*/ 1724890 h 17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603" h="1724890">
                <a:moveTo>
                  <a:pt x="0" y="311727"/>
                </a:moveTo>
                <a:lnTo>
                  <a:pt x="180802" y="0"/>
                </a:lnTo>
                <a:lnTo>
                  <a:pt x="361603" y="311727"/>
                </a:lnTo>
                <a:close/>
                <a:moveTo>
                  <a:pt x="0" y="782782"/>
                </a:moveTo>
                <a:lnTo>
                  <a:pt x="180802" y="471055"/>
                </a:lnTo>
                <a:lnTo>
                  <a:pt x="361603" y="782782"/>
                </a:lnTo>
                <a:close/>
                <a:moveTo>
                  <a:pt x="0" y="1253836"/>
                </a:moveTo>
                <a:lnTo>
                  <a:pt x="180802" y="942109"/>
                </a:lnTo>
                <a:lnTo>
                  <a:pt x="361603" y="1253836"/>
                </a:lnTo>
                <a:close/>
                <a:moveTo>
                  <a:pt x="0" y="1724890"/>
                </a:moveTo>
                <a:lnTo>
                  <a:pt x="180802" y="1413163"/>
                </a:lnTo>
                <a:lnTo>
                  <a:pt x="361603" y="1724890"/>
                </a:lnTo>
                <a:close/>
              </a:path>
            </a:pathLst>
          </a:custGeom>
          <a:gradFill>
            <a:gsLst>
              <a:gs pos="0">
                <a:schemeClr val="accent1">
                  <a:lumMod val="60000"/>
                  <a:lumOff val="40000"/>
                  <a:alpha val="0"/>
                </a:schemeClr>
              </a:gs>
              <a:gs pos="100000">
                <a:srgbClr val="654BFF"/>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solidFill>
              <a:latin typeface="思源黑体 CN Medium" panose="020B0600000000000000" pitchFamily="34" charset="-122"/>
              <a:ea typeface="思源黑体 CN Medium" panose="020B0600000000000000" pitchFamily="34" charset="-122"/>
              <a:cs typeface="+mn-ea"/>
              <a:sym typeface="+mn-lt"/>
            </a:endParaRPr>
          </a:p>
        </p:txBody>
      </p:sp>
      <p:pic>
        <p:nvPicPr>
          <p:cNvPr id="4" name="图片 3"/>
          <p:cNvPicPr>
            <a:picLocks noChangeAspect="1"/>
          </p:cNvPicPr>
          <p:nvPr/>
        </p:nvPicPr>
        <p:blipFill rotWithShape="1">
          <a:blip r:embed="rId1">
            <a:extLst>
              <a:ext uri="{28A0092B-C50C-407E-A947-70E740481C1C}">
                <a14:useLocalDpi xmlns:a14="http://schemas.microsoft.com/office/drawing/2010/main" val="0"/>
              </a:ext>
            </a:extLst>
          </a:blip>
          <a:srcRect r="10929"/>
          <a:stretch>
            <a:fillRect/>
          </a:stretch>
        </p:blipFill>
        <p:spPr>
          <a:xfrm>
            <a:off x="6762220" y="761988"/>
            <a:ext cx="5429780" cy="609601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22" grpId="0" animBg="1"/>
      <p:bldP spid="2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34" name="Rectangle 3"/>
          <p:cNvSpPr>
            <a:spLocks noChangeArrowheads="1"/>
          </p:cNvSpPr>
          <p:nvPr/>
        </p:nvSpPr>
        <p:spPr bwMode="auto">
          <a:xfrm>
            <a:off x="1219200" y="1503680"/>
            <a:ext cx="6077585"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77" name="矩形 47"/>
          <p:cNvSpPr>
            <a:spLocks noChangeArrowheads="1"/>
          </p:cNvSpPr>
          <p:nvPr/>
        </p:nvSpPr>
        <p:spPr bwMode="auto">
          <a:xfrm>
            <a:off x="1604010" y="1944370"/>
            <a:ext cx="4180205" cy="16649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6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机器学习它就像一位隐形的“智能魔法师”，赋予计算机自主学习的超能力，让机器不仅能“听懂”语言、“看懂”图像，还能预测未来趋势。</a:t>
            </a:r>
            <a:endParaRPr lang="zh-CN" altLang="en-US" sz="1600">
              <a:solidFill>
                <a:schemeClr val="tx1"/>
              </a:solidFill>
              <a:latin typeface="微软雅黑" panose="020B0503020204020204" charset="-122"/>
              <a:ea typeface="微软雅黑" panose="020B0503020204020204" charset="-122"/>
              <a:cs typeface="+mn-ea"/>
              <a:sym typeface="+mn-lt"/>
            </a:endParaRPr>
          </a:p>
        </p:txBody>
      </p:sp>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6633" name="Rectangle 2"/>
          <p:cNvSpPr>
            <a:spLocks noChangeArrowheads="1"/>
          </p:cNvSpPr>
          <p:nvPr/>
        </p:nvSpPr>
        <p:spPr bwMode="auto">
          <a:xfrm>
            <a:off x="6096000" y="1503363"/>
            <a:ext cx="4883150" cy="2333625"/>
          </a:xfrm>
          <a:prstGeom prst="rect">
            <a:avLst/>
          </a:prstGeom>
          <a:blipFill dpi="0" rotWithShape="1">
            <a:blip r:embed="rId1" cstate="screen"/>
            <a:srcRect/>
            <a:stretch>
              <a:fillRect/>
            </a:stretch>
          </a:blipFill>
          <a:ln>
            <a:noFill/>
          </a:ln>
          <a:extLst>
            <a:ext uri="{91240B29-F687-4F45-9708-019B960494DF}">
              <a14:hiddenLine xmlns:a14="http://schemas.microsoft.com/office/drawing/2010/main" w="28575">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useBgFill="1">
        <p:nvSpPr>
          <p:cNvPr id="4" name="圆角矩形 3"/>
          <p:cNvSpPr/>
          <p:nvPr>
            <p:custDataLst>
              <p:tags r:id="rId2"/>
            </p:custDataLst>
          </p:nvPr>
        </p:nvSpPr>
        <p:spPr>
          <a:xfrm>
            <a:off x="589598" y="4218305"/>
            <a:ext cx="2110105" cy="1524000"/>
          </a:xfrm>
          <a:prstGeom prst="roundRect">
            <a:avLst>
              <a:gd name="adj" fmla="val 9814"/>
            </a:avLst>
          </a:prstGeom>
          <a:ln w="9525">
            <a:solidFill>
              <a:schemeClr val="accent1">
                <a:alpha val="50000"/>
              </a:schemeClr>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30" name="标题"/>
          <p:cNvSpPr txBox="1"/>
          <p:nvPr>
            <p:custDataLst>
              <p:tags r:id="rId3"/>
            </p:custDataLst>
          </p:nvPr>
        </p:nvSpPr>
        <p:spPr>
          <a:xfrm>
            <a:off x="1374140" y="4534535"/>
            <a:ext cx="1229995" cy="676910"/>
          </a:xfrm>
          <a:prstGeom prst="rect">
            <a:avLst/>
          </a:prstGeom>
          <a:noFill/>
        </p:spPr>
        <p:txBody>
          <a:bodyPr wrap="square" lIns="0" tIns="0" rIns="0" bIns="0" rtlCol="0" anchor="b">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just">
              <a:lnSpc>
                <a:spcPct val="120000"/>
              </a:lnSpc>
              <a:buClrTx/>
              <a:buSzTx/>
              <a:buFontTx/>
            </a:pPr>
            <a:r>
              <a:rPr lang="zh-CN" altLang="en-US" b="1" dirty="0">
                <a:solidFill>
                  <a:schemeClr val="tx1"/>
                </a:solidFill>
                <a:uFillTx/>
                <a:latin typeface="+mn-ea"/>
                <a:sym typeface="+mn-ea"/>
              </a:rPr>
              <a:t>机器学习的学习模式</a:t>
            </a:r>
            <a:endParaRPr lang="zh-CN" altLang="en-US" b="1" dirty="0">
              <a:solidFill>
                <a:schemeClr val="tx1"/>
              </a:solidFill>
              <a:uFillTx/>
              <a:latin typeface="+mn-ea"/>
              <a:sym typeface="+mn-ea"/>
            </a:endParaRPr>
          </a:p>
        </p:txBody>
      </p:sp>
      <p:sp>
        <p:nvSpPr>
          <p:cNvPr id="7" name="椭圆 6"/>
          <p:cNvSpPr/>
          <p:nvPr>
            <p:custDataLst>
              <p:tags r:id="rId4"/>
            </p:custDataLst>
          </p:nvPr>
        </p:nvSpPr>
        <p:spPr>
          <a:xfrm>
            <a:off x="707073" y="4534535"/>
            <a:ext cx="474980" cy="477520"/>
          </a:xfrm>
          <a:prstGeom prst="ellipse">
            <a:avLst/>
          </a:prstGeom>
          <a:ln>
            <a:noFill/>
          </a:ln>
        </p:spPr>
        <p:style>
          <a:lnRef idx="2">
            <a:schemeClr val="accent1">
              <a:lumMod val="75000"/>
            </a:schemeClr>
          </a:lnRef>
          <a:fillRef idx="1">
            <a:schemeClr val="accent1"/>
          </a:fillRef>
          <a:effectRef idx="0">
            <a:srgbClr val="FFFFFF"/>
          </a:effectRef>
          <a:fontRef idx="minor">
            <a:schemeClr val="lt1"/>
          </a:fontRef>
        </p:style>
        <p:txBody>
          <a:bodyPr wrap="none" rtlCol="0" anchor="ctr">
            <a:normAutofit/>
          </a:bodyPr>
          <a:lstStyle/>
          <a:p>
            <a:pPr algn="ctr"/>
            <a:r>
              <a:rPr lang="zh-CN" altLang="en-US" sz="1500" b="1">
                <a:solidFill>
                  <a:srgbClr val="FFFFFF"/>
                </a:solidFill>
                <a:latin typeface="+mj-ea"/>
                <a:ea typeface="+mj-ea"/>
              </a:rPr>
              <a:t>（一）</a:t>
            </a:r>
            <a:endParaRPr lang="zh-CN" altLang="en-US" sz="1500" b="1">
              <a:solidFill>
                <a:srgbClr val="FFFFFF"/>
              </a:solidFill>
              <a:latin typeface="+mj-ea"/>
              <a:ea typeface="+mj-ea"/>
            </a:endParaRPr>
          </a:p>
        </p:txBody>
      </p:sp>
      <p:sp useBgFill="1">
        <p:nvSpPr>
          <p:cNvPr id="13" name="圆角矩形 12"/>
          <p:cNvSpPr/>
          <p:nvPr>
            <p:custDataLst>
              <p:tags r:id="rId5"/>
            </p:custDataLst>
          </p:nvPr>
        </p:nvSpPr>
        <p:spPr>
          <a:xfrm>
            <a:off x="9454198" y="4218305"/>
            <a:ext cx="2110105" cy="1524000"/>
          </a:xfrm>
          <a:prstGeom prst="roundRect">
            <a:avLst>
              <a:gd name="adj" fmla="val 9814"/>
            </a:avLst>
          </a:prstGeom>
          <a:ln w="9525">
            <a:solidFill>
              <a:schemeClr val="accent1">
                <a:alpha val="50000"/>
              </a:schemeClr>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useBgFill="1">
        <p:nvSpPr>
          <p:cNvPr id="25" name="圆角矩形 24"/>
          <p:cNvSpPr/>
          <p:nvPr>
            <p:custDataLst>
              <p:tags r:id="rId6"/>
            </p:custDataLst>
          </p:nvPr>
        </p:nvSpPr>
        <p:spPr>
          <a:xfrm>
            <a:off x="7238048" y="4218305"/>
            <a:ext cx="2110105" cy="1524000"/>
          </a:xfrm>
          <a:prstGeom prst="roundRect">
            <a:avLst>
              <a:gd name="adj" fmla="val 9814"/>
            </a:avLst>
          </a:prstGeom>
          <a:ln w="9525">
            <a:solidFill>
              <a:schemeClr val="accent1">
                <a:alpha val="50000"/>
              </a:schemeClr>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useBgFill="1">
        <p:nvSpPr>
          <p:cNvPr id="34" name="圆角矩形 33"/>
          <p:cNvSpPr/>
          <p:nvPr>
            <p:custDataLst>
              <p:tags r:id="rId7"/>
            </p:custDataLst>
          </p:nvPr>
        </p:nvSpPr>
        <p:spPr>
          <a:xfrm>
            <a:off x="2805748" y="4218305"/>
            <a:ext cx="2110105" cy="1524000"/>
          </a:xfrm>
          <a:prstGeom prst="roundRect">
            <a:avLst>
              <a:gd name="adj" fmla="val 9814"/>
            </a:avLst>
          </a:prstGeom>
          <a:ln w="9525">
            <a:solidFill>
              <a:schemeClr val="accent1">
                <a:alpha val="50000"/>
              </a:schemeClr>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41" name="椭圆 40"/>
          <p:cNvSpPr/>
          <p:nvPr>
            <p:custDataLst>
              <p:tags r:id="rId8"/>
            </p:custDataLst>
          </p:nvPr>
        </p:nvSpPr>
        <p:spPr>
          <a:xfrm>
            <a:off x="2864803" y="4534535"/>
            <a:ext cx="474980" cy="477520"/>
          </a:xfrm>
          <a:prstGeom prst="ellipse">
            <a:avLst/>
          </a:prstGeom>
          <a:ln>
            <a:noFill/>
          </a:ln>
        </p:spPr>
        <p:style>
          <a:lnRef idx="2">
            <a:schemeClr val="accent1">
              <a:lumMod val="75000"/>
            </a:schemeClr>
          </a:lnRef>
          <a:fillRef idx="1">
            <a:schemeClr val="accent1"/>
          </a:fillRef>
          <a:effectRef idx="0">
            <a:srgbClr val="FFFFFF"/>
          </a:effectRef>
          <a:fontRef idx="minor">
            <a:schemeClr val="lt1"/>
          </a:fontRef>
        </p:style>
        <p:txBody>
          <a:bodyPr wrap="none" rtlCol="0" anchor="ctr">
            <a:normAutofit/>
          </a:bodyPr>
          <a:lstStyle/>
          <a:p>
            <a:pPr algn="ctr"/>
            <a:r>
              <a:rPr lang="zh-CN" altLang="en-US" sz="1500" b="1">
                <a:solidFill>
                  <a:srgbClr val="FFFFFF"/>
                </a:solidFill>
                <a:latin typeface="+mj-ea"/>
                <a:ea typeface="+mj-ea"/>
              </a:rPr>
              <a:t>（二）</a:t>
            </a:r>
            <a:endParaRPr lang="zh-CN" altLang="en-US" sz="1500" b="1">
              <a:solidFill>
                <a:srgbClr val="FFFFFF"/>
              </a:solidFill>
              <a:latin typeface="+mj-ea"/>
              <a:ea typeface="+mj-ea"/>
            </a:endParaRPr>
          </a:p>
        </p:txBody>
      </p:sp>
      <p:sp useBgFill="1">
        <p:nvSpPr>
          <p:cNvPr id="47" name="圆角矩形 46"/>
          <p:cNvSpPr/>
          <p:nvPr>
            <p:custDataLst>
              <p:tags r:id="rId9"/>
            </p:custDataLst>
          </p:nvPr>
        </p:nvSpPr>
        <p:spPr>
          <a:xfrm>
            <a:off x="5021898" y="4218305"/>
            <a:ext cx="2110105" cy="1524000"/>
          </a:xfrm>
          <a:prstGeom prst="roundRect">
            <a:avLst>
              <a:gd name="adj" fmla="val 9814"/>
            </a:avLst>
          </a:prstGeom>
          <a:ln w="9525">
            <a:solidFill>
              <a:schemeClr val="accent1">
                <a:alpha val="50000"/>
              </a:schemeClr>
            </a:solid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2" name="椭圆 11"/>
          <p:cNvSpPr/>
          <p:nvPr>
            <p:custDataLst>
              <p:tags r:id="rId10"/>
            </p:custDataLst>
          </p:nvPr>
        </p:nvSpPr>
        <p:spPr>
          <a:xfrm>
            <a:off x="5158423" y="4534535"/>
            <a:ext cx="474980" cy="477520"/>
          </a:xfrm>
          <a:prstGeom prst="ellipse">
            <a:avLst/>
          </a:prstGeom>
          <a:ln>
            <a:noFill/>
          </a:ln>
        </p:spPr>
        <p:style>
          <a:lnRef idx="2">
            <a:schemeClr val="accent1">
              <a:lumMod val="75000"/>
            </a:schemeClr>
          </a:lnRef>
          <a:fillRef idx="1">
            <a:schemeClr val="accent1"/>
          </a:fillRef>
          <a:effectRef idx="0">
            <a:srgbClr val="FFFFFF"/>
          </a:effectRef>
          <a:fontRef idx="minor">
            <a:schemeClr val="lt1"/>
          </a:fontRef>
        </p:style>
        <p:txBody>
          <a:bodyPr wrap="none" rtlCol="0" anchor="ctr">
            <a:normAutofit/>
          </a:bodyPr>
          <a:p>
            <a:pPr algn="ctr"/>
            <a:r>
              <a:rPr lang="zh-CN" altLang="en-US" sz="1500" b="1">
                <a:solidFill>
                  <a:srgbClr val="FFFFFF"/>
                </a:solidFill>
                <a:latin typeface="+mj-ea"/>
                <a:ea typeface="+mj-ea"/>
              </a:rPr>
              <a:t>（三）</a:t>
            </a:r>
            <a:endParaRPr lang="zh-CN" altLang="en-US" sz="1500" b="1">
              <a:solidFill>
                <a:srgbClr val="FFFFFF"/>
              </a:solidFill>
              <a:latin typeface="+mj-ea"/>
              <a:ea typeface="+mj-ea"/>
            </a:endParaRPr>
          </a:p>
        </p:txBody>
      </p:sp>
      <p:sp>
        <p:nvSpPr>
          <p:cNvPr id="15" name="椭圆 14"/>
          <p:cNvSpPr/>
          <p:nvPr>
            <p:custDataLst>
              <p:tags r:id="rId11"/>
            </p:custDataLst>
          </p:nvPr>
        </p:nvSpPr>
        <p:spPr>
          <a:xfrm>
            <a:off x="7306628" y="4534535"/>
            <a:ext cx="474980" cy="477520"/>
          </a:xfrm>
          <a:prstGeom prst="ellipse">
            <a:avLst/>
          </a:prstGeom>
          <a:ln>
            <a:noFill/>
          </a:ln>
        </p:spPr>
        <p:style>
          <a:lnRef idx="2">
            <a:schemeClr val="accent1">
              <a:lumMod val="75000"/>
            </a:schemeClr>
          </a:lnRef>
          <a:fillRef idx="1">
            <a:schemeClr val="accent1"/>
          </a:fillRef>
          <a:effectRef idx="0">
            <a:srgbClr val="FFFFFF"/>
          </a:effectRef>
          <a:fontRef idx="minor">
            <a:schemeClr val="lt1"/>
          </a:fontRef>
        </p:style>
        <p:txBody>
          <a:bodyPr wrap="none" rtlCol="0" anchor="ctr">
            <a:normAutofit/>
          </a:bodyPr>
          <a:lstStyle/>
          <a:p>
            <a:pPr algn="ctr"/>
            <a:r>
              <a:rPr lang="zh-CN" altLang="en-US" sz="1500" b="1">
                <a:solidFill>
                  <a:srgbClr val="FFFFFF"/>
                </a:solidFill>
                <a:latin typeface="+mj-ea"/>
                <a:ea typeface="+mj-ea"/>
              </a:rPr>
              <a:t>（四）</a:t>
            </a:r>
            <a:endParaRPr lang="zh-CN" altLang="en-US" sz="1500" b="1">
              <a:solidFill>
                <a:srgbClr val="FFFFFF"/>
              </a:solidFill>
              <a:latin typeface="+mj-ea"/>
              <a:ea typeface="+mj-ea"/>
            </a:endParaRPr>
          </a:p>
        </p:txBody>
      </p:sp>
      <p:sp>
        <p:nvSpPr>
          <p:cNvPr id="16" name="椭圆 15"/>
          <p:cNvSpPr/>
          <p:nvPr>
            <p:custDataLst>
              <p:tags r:id="rId12"/>
            </p:custDataLst>
          </p:nvPr>
        </p:nvSpPr>
        <p:spPr>
          <a:xfrm>
            <a:off x="9550083" y="4534535"/>
            <a:ext cx="474980" cy="477520"/>
          </a:xfrm>
          <a:prstGeom prst="ellipse">
            <a:avLst/>
          </a:prstGeom>
          <a:ln>
            <a:noFill/>
          </a:ln>
        </p:spPr>
        <p:style>
          <a:lnRef idx="2">
            <a:schemeClr val="accent1">
              <a:lumMod val="75000"/>
            </a:schemeClr>
          </a:lnRef>
          <a:fillRef idx="1">
            <a:schemeClr val="accent1"/>
          </a:fillRef>
          <a:effectRef idx="0">
            <a:srgbClr val="FFFFFF"/>
          </a:effectRef>
          <a:fontRef idx="minor">
            <a:schemeClr val="lt1"/>
          </a:fontRef>
        </p:style>
        <p:txBody>
          <a:bodyPr wrap="none" rtlCol="0" anchor="ctr">
            <a:normAutofit/>
          </a:bodyPr>
          <a:lstStyle/>
          <a:p>
            <a:pPr algn="ctr"/>
            <a:r>
              <a:rPr lang="zh-CN" altLang="en-US" sz="1500" b="1">
                <a:solidFill>
                  <a:srgbClr val="FFFFFF"/>
                </a:solidFill>
                <a:latin typeface="+mj-ea"/>
                <a:ea typeface="+mj-ea"/>
              </a:rPr>
              <a:t>（五）</a:t>
            </a:r>
            <a:endParaRPr lang="zh-CN" altLang="en-US" sz="1500" b="1">
              <a:solidFill>
                <a:srgbClr val="FFFFFF"/>
              </a:solidFill>
              <a:latin typeface="+mj-ea"/>
              <a:ea typeface="+mj-ea"/>
            </a:endParaRPr>
          </a:p>
        </p:txBody>
      </p:sp>
      <p:sp>
        <p:nvSpPr>
          <p:cNvPr id="18" name="标题"/>
          <p:cNvSpPr txBox="1"/>
          <p:nvPr>
            <p:custDataLst>
              <p:tags r:id="rId13"/>
            </p:custDataLst>
          </p:nvPr>
        </p:nvSpPr>
        <p:spPr>
          <a:xfrm>
            <a:off x="10227310" y="4534535"/>
            <a:ext cx="1229995" cy="1007110"/>
          </a:xfrm>
          <a:prstGeom prst="rect">
            <a:avLst/>
          </a:prstGeom>
          <a:noFill/>
        </p:spPr>
        <p:txBody>
          <a:bodyPr wrap="square" lIns="0" tIns="0" rIns="0" bIns="0" rtlCol="0" anchor="b">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just">
              <a:lnSpc>
                <a:spcPct val="120000"/>
              </a:lnSpc>
              <a:buClrTx/>
              <a:buSzTx/>
              <a:buFontTx/>
            </a:pPr>
            <a:r>
              <a:rPr lang="zh-CN" altLang="en-US" b="1" dirty="0">
                <a:solidFill>
                  <a:schemeClr val="tx1"/>
                </a:solidFill>
                <a:uFillTx/>
                <a:latin typeface="+mn-ea"/>
                <a:sym typeface="+mn-ea"/>
              </a:rPr>
              <a:t>不同情境下的人工智能案例分析</a:t>
            </a:r>
            <a:endParaRPr lang="zh-CN" altLang="en-US" b="1" dirty="0">
              <a:solidFill>
                <a:schemeClr val="tx1"/>
              </a:solidFill>
              <a:uFillTx/>
              <a:latin typeface="+mn-ea"/>
              <a:sym typeface="+mn-ea"/>
            </a:endParaRPr>
          </a:p>
        </p:txBody>
      </p:sp>
      <p:sp>
        <p:nvSpPr>
          <p:cNvPr id="20" name="标题"/>
          <p:cNvSpPr txBox="1"/>
          <p:nvPr>
            <p:custDataLst>
              <p:tags r:id="rId14"/>
            </p:custDataLst>
          </p:nvPr>
        </p:nvSpPr>
        <p:spPr>
          <a:xfrm>
            <a:off x="7962265" y="4533900"/>
            <a:ext cx="1311910" cy="1007110"/>
          </a:xfrm>
          <a:prstGeom prst="rect">
            <a:avLst/>
          </a:prstGeom>
          <a:noFill/>
        </p:spPr>
        <p:txBody>
          <a:bodyPr wrap="square" lIns="0" tIns="0" rIns="0" bIns="0" rtlCol="0" anchor="b">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just">
              <a:lnSpc>
                <a:spcPct val="120000"/>
              </a:lnSpc>
              <a:buClrTx/>
              <a:buSzTx/>
              <a:buFontTx/>
            </a:pPr>
            <a:r>
              <a:rPr lang="zh-CN" altLang="en-US" b="1" dirty="0">
                <a:solidFill>
                  <a:schemeClr val="tx1"/>
                </a:solidFill>
                <a:uFillTx/>
                <a:latin typeface="+mn-ea"/>
                <a:sym typeface="+mn-ea"/>
              </a:rPr>
              <a:t>不同机器学习模式的应用场景</a:t>
            </a:r>
            <a:endParaRPr lang="zh-CN" altLang="en-US" b="1" dirty="0">
              <a:solidFill>
                <a:schemeClr val="tx1"/>
              </a:solidFill>
              <a:uFillTx/>
              <a:latin typeface="+mn-ea"/>
              <a:sym typeface="+mn-ea"/>
            </a:endParaRPr>
          </a:p>
        </p:txBody>
      </p:sp>
      <p:sp>
        <p:nvSpPr>
          <p:cNvPr id="21" name="标题"/>
          <p:cNvSpPr txBox="1"/>
          <p:nvPr>
            <p:custDataLst>
              <p:tags r:id="rId15"/>
            </p:custDataLst>
          </p:nvPr>
        </p:nvSpPr>
        <p:spPr>
          <a:xfrm>
            <a:off x="5821045" y="4534535"/>
            <a:ext cx="1229995" cy="676910"/>
          </a:xfrm>
          <a:prstGeom prst="rect">
            <a:avLst/>
          </a:prstGeom>
          <a:noFill/>
        </p:spPr>
        <p:txBody>
          <a:bodyPr wrap="square" lIns="0" tIns="0" rIns="0" bIns="0" rtlCol="0" anchor="b">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just">
              <a:lnSpc>
                <a:spcPct val="120000"/>
              </a:lnSpc>
              <a:buClrTx/>
              <a:buSzTx/>
              <a:buFontTx/>
            </a:pPr>
            <a:r>
              <a:rPr lang="zh-CN" altLang="en-US" b="1" dirty="0">
                <a:solidFill>
                  <a:schemeClr val="tx1"/>
                </a:solidFill>
                <a:uFillTx/>
                <a:latin typeface="+mn-ea"/>
                <a:sym typeface="+mn-ea"/>
              </a:rPr>
              <a:t>机器学习的学习算法</a:t>
            </a:r>
            <a:endParaRPr lang="zh-CN" altLang="en-US" b="1" dirty="0">
              <a:solidFill>
                <a:schemeClr val="tx1"/>
              </a:solidFill>
              <a:uFillTx/>
              <a:latin typeface="+mn-ea"/>
              <a:sym typeface="+mn-ea"/>
            </a:endParaRPr>
          </a:p>
        </p:txBody>
      </p:sp>
      <p:sp>
        <p:nvSpPr>
          <p:cNvPr id="23" name="标题"/>
          <p:cNvSpPr txBox="1"/>
          <p:nvPr>
            <p:custDataLst>
              <p:tags r:id="rId16"/>
            </p:custDataLst>
          </p:nvPr>
        </p:nvSpPr>
        <p:spPr>
          <a:xfrm>
            <a:off x="3505200" y="4534535"/>
            <a:ext cx="1229995" cy="676910"/>
          </a:xfrm>
          <a:prstGeom prst="rect">
            <a:avLst/>
          </a:prstGeom>
          <a:noFill/>
        </p:spPr>
        <p:txBody>
          <a:bodyPr wrap="square" lIns="0" tIns="0" rIns="0" bIns="0" rtlCol="0" anchor="b">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just">
              <a:lnSpc>
                <a:spcPct val="120000"/>
              </a:lnSpc>
              <a:buClrTx/>
              <a:buSzTx/>
              <a:buFontTx/>
            </a:pPr>
            <a:r>
              <a:rPr lang="zh-CN" altLang="en-US" b="1" dirty="0">
                <a:solidFill>
                  <a:schemeClr val="tx1"/>
                </a:solidFill>
                <a:uFillTx/>
                <a:latin typeface="+mn-ea"/>
                <a:sym typeface="+mn-ea"/>
              </a:rPr>
              <a:t>机器学习的学习过程</a:t>
            </a:r>
            <a:endParaRPr lang="zh-CN" altLang="en-US" b="1" dirty="0">
              <a:solidFill>
                <a:schemeClr val="tx1"/>
              </a:solidFill>
              <a:uFillTx/>
              <a:latin typeface="+mn-ea"/>
              <a:sym typeface="+mn-ea"/>
            </a:endParaRPr>
          </a:p>
        </p:txBody>
      </p:sp>
    </p:spTree>
  </p:cSld>
  <p:clrMapOvr>
    <a:masterClrMapping/>
  </p:clrMapOvr>
  <p:timing>
    <p:tnLst>
      <p:par>
        <p:cTn id="1" dur="indefinite" restart="never" nodeType="tmRoot"/>
      </p:par>
    </p:tnLst>
    <p:bldLst>
      <p:bldP spid="26634" grpId="0" bldLvl="0" animBg="1" autoUpdateAnimBg="0"/>
      <p:bldP spid="26677" grpId="0" bldLvl="0" animBg="1" autoUpdateAnimBg="0"/>
      <p:bldP spid="1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020185" y="452120"/>
            <a:ext cx="474027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（一）机器学习的学习模式</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矩形 8"/>
          <p:cNvSpPr/>
          <p:nvPr/>
        </p:nvSpPr>
        <p:spPr>
          <a:xfrm>
            <a:off x="1282700" y="2205990"/>
            <a:ext cx="4411345" cy="2331085"/>
          </a:xfrm>
          <a:prstGeom prst="rect">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lnSpc>
                <a:spcPct val="150000"/>
              </a:lnSpc>
            </a:pPr>
            <a:r>
              <a:rPr b="1" dirty="0">
                <a:solidFill>
                  <a:schemeClr val="tx1"/>
                </a:solidFill>
                <a:latin typeface="楷体" panose="02010609060101010101" charset="-122"/>
                <a:ea typeface="楷体" panose="02010609060101010101" charset="-122"/>
                <a:cs typeface="楷体" panose="02010609060101010101" charset="-122"/>
                <a:sym typeface="+mn-lt"/>
              </a:rPr>
              <a:t>监督学习就像是有老师辅导的学习过程</a:t>
            </a:r>
            <a:r>
              <a:rPr lang="zh-CN" b="1" dirty="0">
                <a:solidFill>
                  <a:schemeClr val="tx1"/>
                </a:solidFill>
                <a:latin typeface="楷体" panose="02010609060101010101" charset="-122"/>
                <a:ea typeface="楷体" panose="02010609060101010101" charset="-122"/>
                <a:cs typeface="楷体" panose="02010609060101010101" charset="-122"/>
                <a:sym typeface="+mn-lt"/>
              </a:rPr>
              <a:t>；我们提供给计算机的训练数据都带有“标准答案”，也就是标签。</a:t>
            </a:r>
            <a:endParaRPr lang="zh-CN" b="1" dirty="0">
              <a:solidFill>
                <a:schemeClr val="tx1"/>
              </a:solidFill>
              <a:latin typeface="楷体" panose="02010609060101010101" charset="-122"/>
              <a:ea typeface="楷体" panose="02010609060101010101" charset="-122"/>
              <a:cs typeface="楷体" panose="02010609060101010101" charset="-122"/>
              <a:sym typeface="+mn-lt"/>
            </a:endParaRPr>
          </a:p>
        </p:txBody>
      </p:sp>
      <p:sp>
        <p:nvSpPr>
          <p:cNvPr id="11" name="Rectangle 5"/>
          <p:cNvSpPr/>
          <p:nvPr/>
        </p:nvSpPr>
        <p:spPr bwMode="auto">
          <a:xfrm>
            <a:off x="1282700" y="4782185"/>
            <a:ext cx="9998075" cy="119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p>
            <a:pPr marL="285750" indent="-285750" algn="just" fontAlgn="base">
              <a:lnSpc>
                <a:spcPct val="15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监督学习的常见任务有两类：一类是分类任务，如区分猫和狗的图片、判断肿瘤是良性还是恶性；</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5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另一类是回归任务，用于预测数值型的结果，如预测房价、股票价格等。</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5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在回归任务中，计算机要学习数据特征与目标数值之间的关系，从而对新数据的数值进行预测。</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3" name="文本框 2"/>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4" name="文本框 3"/>
          <p:cNvSpPr txBox="1"/>
          <p:nvPr/>
        </p:nvSpPr>
        <p:spPr>
          <a:xfrm>
            <a:off x="1282700" y="1143635"/>
            <a:ext cx="429831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1. 监督学习：跟着“标准答案”学本领</a:t>
            </a:r>
            <a:endParaRPr lang="zh-CN" altLang="en-US" b="1">
              <a:latin typeface="微软雅黑" panose="020B0503020204020204" charset="-122"/>
              <a:ea typeface="微软雅黑" panose="020B0503020204020204" charset="-122"/>
              <a:cs typeface="微软雅黑" panose="020B0503020204020204" charset="-122"/>
            </a:endParaRPr>
          </a:p>
        </p:txBody>
      </p:sp>
      <p:pic>
        <p:nvPicPr>
          <p:cNvPr id="5" name="图片 4"/>
          <p:cNvPicPr>
            <a:picLocks noChangeAspect="1"/>
          </p:cNvPicPr>
          <p:nvPr/>
        </p:nvPicPr>
        <p:blipFill>
          <a:blip r:embed="rId1"/>
          <a:stretch>
            <a:fillRect/>
          </a:stretch>
        </p:blipFill>
        <p:spPr>
          <a:xfrm>
            <a:off x="6396990" y="2205990"/>
            <a:ext cx="4775200" cy="233108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300" fill="hold"/>
                                        <p:tgtEl>
                                          <p:spTgt spid="9"/>
                                        </p:tgtEl>
                                        <p:attrNameLst>
                                          <p:attrName>ppt_w</p:attrName>
                                        </p:attrNameLst>
                                      </p:cBhvr>
                                      <p:tavLst>
                                        <p:tav tm="0">
                                          <p:val>
                                            <p:fltVal val="0"/>
                                          </p:val>
                                        </p:tav>
                                        <p:tav tm="100000">
                                          <p:val>
                                            <p:strVal val="#ppt_w"/>
                                          </p:val>
                                        </p:tav>
                                      </p:tavLst>
                                    </p:anim>
                                    <p:anim calcmode="lin" valueType="num">
                                      <p:cBhvr>
                                        <p:cTn id="8" dur="300" fill="hold"/>
                                        <p:tgtEl>
                                          <p:spTgt spid="9"/>
                                        </p:tgtEl>
                                        <p:attrNameLst>
                                          <p:attrName>ppt_h</p:attrName>
                                        </p:attrNameLst>
                                      </p:cBhvr>
                                      <p:tavLst>
                                        <p:tav tm="0">
                                          <p:val>
                                            <p:fltVal val="0"/>
                                          </p:val>
                                        </p:tav>
                                        <p:tav tm="100000">
                                          <p:val>
                                            <p:strVal val="#ppt_h"/>
                                          </p:val>
                                        </p:tav>
                                      </p:tavLst>
                                    </p:anim>
                                    <p:animEffect transition="in" filter="fade">
                                      <p:cBhvr>
                                        <p:cTn id="9" dur="300"/>
                                        <p:tgtEl>
                                          <p:spTgt spid="9"/>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bldLvl="0" animBg="1"/>
      <p:bldP spid="1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020185" y="452120"/>
            <a:ext cx="474027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（一）机器学习的学习模式</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矩形 8"/>
          <p:cNvSpPr/>
          <p:nvPr/>
        </p:nvSpPr>
        <p:spPr>
          <a:xfrm>
            <a:off x="1282700" y="1792605"/>
            <a:ext cx="4411345" cy="2744470"/>
          </a:xfrm>
          <a:prstGeom prst="rect">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lnSpc>
                <a:spcPct val="150000"/>
              </a:lnSpc>
            </a:pPr>
            <a:r>
              <a:rPr b="1" dirty="0">
                <a:solidFill>
                  <a:schemeClr val="tx1"/>
                </a:solidFill>
                <a:latin typeface="楷体" panose="02010609060101010101" charset="-122"/>
                <a:ea typeface="楷体" panose="02010609060101010101" charset="-122"/>
                <a:cs typeface="楷体" panose="02010609060101010101" charset="-122"/>
                <a:sym typeface="+mn-lt"/>
              </a:rPr>
              <a:t>没有明确的“标准答案”</a:t>
            </a:r>
            <a:r>
              <a:rPr lang="zh-CN" b="1" dirty="0">
                <a:solidFill>
                  <a:schemeClr val="tx1"/>
                </a:solidFill>
                <a:latin typeface="楷体" panose="02010609060101010101" charset="-122"/>
                <a:ea typeface="楷体" panose="02010609060101010101" charset="-122"/>
                <a:cs typeface="楷体" panose="02010609060101010101" charset="-122"/>
                <a:sym typeface="+mn-lt"/>
              </a:rPr>
              <a:t>，</a:t>
            </a:r>
            <a:r>
              <a:rPr b="1" dirty="0">
                <a:solidFill>
                  <a:schemeClr val="tx1"/>
                </a:solidFill>
                <a:latin typeface="楷体" panose="02010609060101010101" charset="-122"/>
                <a:ea typeface="楷体" panose="02010609060101010101" charset="-122"/>
                <a:cs typeface="楷体" panose="02010609060101010101" charset="-122"/>
                <a:sym typeface="+mn-lt"/>
              </a:rPr>
              <a:t>计算机需要像探险家一样，自己从数据中发现规律和模式</a:t>
            </a:r>
            <a:r>
              <a:rPr lang="zh-CN" b="1" dirty="0">
                <a:solidFill>
                  <a:schemeClr val="tx1"/>
                </a:solidFill>
                <a:latin typeface="楷体" panose="02010609060101010101" charset="-122"/>
                <a:ea typeface="楷体" panose="02010609060101010101" charset="-122"/>
                <a:cs typeface="楷体" panose="02010609060101010101" charset="-122"/>
                <a:sym typeface="+mn-lt"/>
              </a:rPr>
              <a:t>。</a:t>
            </a:r>
            <a:endParaRPr lang="zh-CN" b="1" dirty="0">
              <a:solidFill>
                <a:schemeClr val="tx1"/>
              </a:solidFill>
              <a:latin typeface="楷体" panose="02010609060101010101" charset="-122"/>
              <a:ea typeface="楷体" panose="02010609060101010101" charset="-122"/>
              <a:cs typeface="楷体" panose="02010609060101010101" charset="-122"/>
              <a:sym typeface="+mn-lt"/>
            </a:endParaRPr>
          </a:p>
        </p:txBody>
      </p:sp>
      <p:sp>
        <p:nvSpPr>
          <p:cNvPr id="11" name="Rectangle 5"/>
          <p:cNvSpPr/>
          <p:nvPr/>
        </p:nvSpPr>
        <p:spPr bwMode="auto">
          <a:xfrm>
            <a:off x="1282700" y="4982210"/>
            <a:ext cx="9998075" cy="929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p>
            <a:pPr marL="285750" indent="-285750" algn="just" fontAlgn="base">
              <a:lnSpc>
                <a:spcPct val="15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最常见的任务是聚类分析，</a:t>
            </a:r>
            <a:r>
              <a:rPr lang="zh-CN" sz="1600" b="1" dirty="0">
                <a:solidFill>
                  <a:schemeClr val="tx1"/>
                </a:solidFill>
                <a:latin typeface="微软雅黑" panose="020B0503020204020204" charset="-122"/>
                <a:ea typeface="微软雅黑" panose="020B0503020204020204" charset="-122"/>
                <a:cs typeface="微软雅黑" panose="020B0503020204020204" charset="-122"/>
                <a:sym typeface="+mn-lt"/>
              </a:rPr>
              <a:t>包括</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客户细分</a:t>
            </a:r>
            <a:r>
              <a:rPr lang="zh-CN" sz="1600" b="1" dirty="0">
                <a:solidFill>
                  <a:schemeClr val="tx1"/>
                </a:solidFill>
                <a:latin typeface="微软雅黑" panose="020B0503020204020204" charset="-122"/>
                <a:ea typeface="微软雅黑" panose="020B0503020204020204" charset="-122"/>
                <a:cs typeface="微软雅黑" panose="020B0503020204020204" charset="-122"/>
                <a:sym typeface="+mn-lt"/>
              </a:rPr>
              <a:t>、</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相似的新闻文章归类，方便新闻网站内容管理和推荐；</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50000"/>
              </a:lnSpc>
              <a:spcBef>
                <a:spcPct val="0"/>
              </a:spcBef>
              <a:spcAft>
                <a:spcPct val="0"/>
              </a:spcAft>
              <a:buFont typeface="Wingdings" panose="05000000000000000000" charset="0"/>
              <a:buChar char="u"/>
            </a:pPr>
            <a:r>
              <a:rPr lang="zh-CN" sz="1600" b="1" dirty="0">
                <a:solidFill>
                  <a:schemeClr val="tx1"/>
                </a:solidFill>
                <a:latin typeface="微软雅黑" panose="020B0503020204020204" charset="-122"/>
                <a:ea typeface="微软雅黑" panose="020B0503020204020204" charset="-122"/>
                <a:cs typeface="微软雅黑" panose="020B0503020204020204" charset="-122"/>
                <a:sym typeface="+mn-lt"/>
              </a:rPr>
              <a:t>对</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图像进行聚类，把相似的图片放在一起，便于图像检索和整理。</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50000"/>
              </a:lnSpc>
              <a:spcBef>
                <a:spcPct val="0"/>
              </a:spcBef>
              <a:spcAft>
                <a:spcPct val="0"/>
              </a:spcAft>
              <a:buFont typeface="Wingdings" panose="05000000000000000000" charset="0"/>
              <a:buChar char="u"/>
            </a:pP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3" name="文本框 2"/>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4" name="文本框 3"/>
          <p:cNvSpPr txBox="1"/>
          <p:nvPr/>
        </p:nvSpPr>
        <p:spPr>
          <a:xfrm>
            <a:off x="1282700" y="1143635"/>
            <a:ext cx="429831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2. 无监督学习：自主探索“知识宝藏</a:t>
            </a:r>
            <a:endParaRPr lang="zh-CN" altLang="en-US" b="1">
              <a:latin typeface="微软雅黑" panose="020B0503020204020204" charset="-122"/>
              <a:ea typeface="微软雅黑" panose="020B0503020204020204" charset="-122"/>
              <a:cs typeface="微软雅黑" panose="020B0503020204020204" charset="-122"/>
            </a:endParaRPr>
          </a:p>
        </p:txBody>
      </p:sp>
      <p:pic>
        <p:nvPicPr>
          <p:cNvPr id="6" name="图片 5" descr="无监督学习"/>
          <p:cNvPicPr>
            <a:picLocks noChangeAspect="1"/>
          </p:cNvPicPr>
          <p:nvPr/>
        </p:nvPicPr>
        <p:blipFill>
          <a:blip r:embed="rId1"/>
          <a:stretch>
            <a:fillRect/>
          </a:stretch>
        </p:blipFill>
        <p:spPr>
          <a:xfrm>
            <a:off x="5682615" y="1792605"/>
            <a:ext cx="4930775" cy="274447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300" fill="hold"/>
                                        <p:tgtEl>
                                          <p:spTgt spid="9"/>
                                        </p:tgtEl>
                                        <p:attrNameLst>
                                          <p:attrName>ppt_w</p:attrName>
                                        </p:attrNameLst>
                                      </p:cBhvr>
                                      <p:tavLst>
                                        <p:tav tm="0">
                                          <p:val>
                                            <p:fltVal val="0"/>
                                          </p:val>
                                        </p:tav>
                                        <p:tav tm="100000">
                                          <p:val>
                                            <p:strVal val="#ppt_w"/>
                                          </p:val>
                                        </p:tav>
                                      </p:tavLst>
                                    </p:anim>
                                    <p:anim calcmode="lin" valueType="num">
                                      <p:cBhvr>
                                        <p:cTn id="8" dur="300" fill="hold"/>
                                        <p:tgtEl>
                                          <p:spTgt spid="9"/>
                                        </p:tgtEl>
                                        <p:attrNameLst>
                                          <p:attrName>ppt_h</p:attrName>
                                        </p:attrNameLst>
                                      </p:cBhvr>
                                      <p:tavLst>
                                        <p:tav tm="0">
                                          <p:val>
                                            <p:fltVal val="0"/>
                                          </p:val>
                                        </p:tav>
                                        <p:tav tm="100000">
                                          <p:val>
                                            <p:strVal val="#ppt_h"/>
                                          </p:val>
                                        </p:tav>
                                      </p:tavLst>
                                    </p:anim>
                                    <p:animEffect transition="in" filter="fade">
                                      <p:cBhvr>
                                        <p:cTn id="9" dur="300"/>
                                        <p:tgtEl>
                                          <p:spTgt spid="9"/>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bldLvl="0" animBg="1"/>
      <p:bldP spid="1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7397"/>
          <p:cNvSpPr/>
          <p:nvPr>
            <p:custDataLst>
              <p:tags r:id="rId1"/>
            </p:custDataLst>
          </p:nvPr>
        </p:nvSpPr>
        <p:spPr bwMode="auto">
          <a:xfrm>
            <a:off x="6064885" y="3585845"/>
            <a:ext cx="36000" cy="2378075"/>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8192770" y="1922145"/>
            <a:ext cx="1179195" cy="116967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dirty="0">
                <a:solidFill>
                  <a:srgbClr val="FFFFFF"/>
                </a:solidFill>
                <a:latin typeface="+mn-ea"/>
                <a:cs typeface="+mn-ea"/>
                <a:sym typeface="+mn-ea"/>
              </a:rPr>
              <a:t>02</a:t>
            </a:r>
            <a:endParaRPr lang="en-US" sz="2000" b="1" dirty="0">
              <a:solidFill>
                <a:srgbClr val="FFFFFF"/>
              </a:solidFill>
              <a:latin typeface="+mn-ea"/>
              <a:cs typeface="+mn-ea"/>
              <a:sym typeface="+mn-ea"/>
            </a:endParaRPr>
          </a:p>
        </p:txBody>
      </p:sp>
      <p:sp>
        <p:nvSpPr>
          <p:cNvPr id="4" name="矩形 3"/>
          <p:cNvSpPr/>
          <p:nvPr>
            <p:custDataLst>
              <p:tags r:id="rId3"/>
            </p:custDataLst>
          </p:nvPr>
        </p:nvSpPr>
        <p:spPr>
          <a:xfrm>
            <a:off x="1073785" y="4020185"/>
            <a:ext cx="4743450" cy="191389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dirty="0">
                <a:solidFill>
                  <a:schemeClr val="tx1">
                    <a:lumMod val="85000"/>
                    <a:lumOff val="15000"/>
                  </a:schemeClr>
                </a:solidFill>
                <a:latin typeface="楷体" panose="02010609060101010101" charset="-122"/>
                <a:ea typeface="楷体" panose="02010609060101010101" charset="-122"/>
                <a:cs typeface="+mn-ea"/>
                <a:sym typeface="+mn-ea"/>
              </a:rPr>
              <a:t>让机器人在复杂的环境中学会行走、抓取物体。机器人会不断尝试不同的动作，根据动作产生的结果给予自己“奖励”或“惩罚”。通过大量的尝试和调整，机器人会逐渐找到最优的策略，完成复杂的任务。</a:t>
            </a:r>
            <a:endParaRPr kumimoji="1" lang="zh-CN" altLang="en-US" dirty="0">
              <a:solidFill>
                <a:schemeClr val="tx1">
                  <a:lumMod val="85000"/>
                  <a:lumOff val="15000"/>
                </a:schemeClr>
              </a:solidFill>
              <a:latin typeface="楷体" panose="02010609060101010101" charset="-122"/>
              <a:ea typeface="楷体" panose="02010609060101010101" charset="-122"/>
              <a:cs typeface="+mn-ea"/>
              <a:sym typeface="+mn-ea"/>
            </a:endParaRPr>
          </a:p>
        </p:txBody>
      </p:sp>
      <p:sp>
        <p:nvSpPr>
          <p:cNvPr id="7" name="矩形 6"/>
          <p:cNvSpPr/>
          <p:nvPr>
            <p:custDataLst>
              <p:tags r:id="rId4"/>
            </p:custDataLst>
          </p:nvPr>
        </p:nvSpPr>
        <p:spPr>
          <a:xfrm>
            <a:off x="6348730" y="4020185"/>
            <a:ext cx="4820285" cy="191389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a:solidFill>
                  <a:schemeClr val="tx1">
                    <a:lumMod val="85000"/>
                    <a:lumOff val="15000"/>
                  </a:schemeClr>
                </a:solidFill>
                <a:latin typeface="楷体" panose="02010609060101010101" charset="-122"/>
                <a:ea typeface="楷体" panose="02010609060101010101" charset="-122"/>
                <a:cs typeface="+mn-ea"/>
                <a:sym typeface="+mn-ea"/>
              </a:rPr>
              <a:t>强化学习在游戏领域也大显身手，让AI通过与游戏环境交互，学习如何在游戏中取得高分，甚至在一些复杂的策略游戏中战胜人类玩家。</a:t>
            </a:r>
            <a:endParaRPr kumimoji="1" lang="zh-CN" altLang="en-US">
              <a:solidFill>
                <a:schemeClr val="tx1">
                  <a:lumMod val="85000"/>
                  <a:lumOff val="15000"/>
                </a:schemeClr>
              </a:solidFill>
              <a:latin typeface="楷体" panose="02010609060101010101" charset="-122"/>
              <a:ea typeface="楷体" panose="02010609060101010101" charset="-122"/>
              <a:cs typeface="+mn-ea"/>
              <a:sym typeface="+mn-ea"/>
            </a:endParaRPr>
          </a:p>
        </p:txBody>
      </p:sp>
      <p:sp>
        <p:nvSpPr>
          <p:cNvPr id="8" name="矩形 7"/>
          <p:cNvSpPr/>
          <p:nvPr>
            <p:custDataLst>
              <p:tags r:id="rId5"/>
            </p:custDataLst>
          </p:nvPr>
        </p:nvSpPr>
        <p:spPr>
          <a:xfrm>
            <a:off x="1295400" y="3356610"/>
            <a:ext cx="4174759" cy="398780"/>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1"/>
                </a:solidFill>
                <a:latin typeface="微软雅黑" panose="020B0503020204020204" charset="-122"/>
                <a:ea typeface="微软雅黑" panose="020B0503020204020204" charset="-122"/>
                <a:cs typeface="+mn-ea"/>
                <a:sym typeface="+mn-ea"/>
              </a:rPr>
              <a:t>机器人控制</a:t>
            </a:r>
            <a:endParaRPr lang="zh-CN" altLang="en-US" sz="2400" b="1">
              <a:solidFill>
                <a:schemeClr val="accent1"/>
              </a:solidFill>
              <a:latin typeface="微软雅黑" panose="020B0503020204020204" charset="-122"/>
              <a:ea typeface="微软雅黑" panose="020B0503020204020204" charset="-122"/>
              <a:cs typeface="+mn-ea"/>
              <a:sym typeface="+mn-ea"/>
            </a:endParaRPr>
          </a:p>
        </p:txBody>
      </p:sp>
      <p:sp>
        <p:nvSpPr>
          <p:cNvPr id="11" name="矩形 10"/>
          <p:cNvSpPr/>
          <p:nvPr>
            <p:custDataLst>
              <p:tags r:id="rId6"/>
            </p:custDataLst>
          </p:nvPr>
        </p:nvSpPr>
        <p:spPr>
          <a:xfrm>
            <a:off x="6695440" y="3336290"/>
            <a:ext cx="4174759" cy="398780"/>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在游戏领域</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2793365" y="1922145"/>
            <a:ext cx="1179195" cy="116967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a:solidFill>
                  <a:srgbClr val="FFFFFF"/>
                </a:solidFill>
                <a:latin typeface="+mn-ea"/>
                <a:cs typeface="+mn-ea"/>
                <a:sym typeface="+mn-ea"/>
              </a:rPr>
              <a:t>01</a:t>
            </a:r>
            <a:endParaRPr lang="en-US" sz="2000" b="1">
              <a:solidFill>
                <a:srgbClr val="FFFFFF"/>
              </a:solidFill>
              <a:latin typeface="+mn-ea"/>
              <a:cs typeface="+mn-ea"/>
              <a:sym typeface="+mn-ea"/>
            </a:endParaRPr>
          </a:p>
        </p:txBody>
      </p:sp>
      <p:sp>
        <p:nvSpPr>
          <p:cNvPr id="5" name="矩形 4"/>
          <p:cNvSpPr/>
          <p:nvPr/>
        </p:nvSpPr>
        <p:spPr>
          <a:xfrm>
            <a:off x="4020185" y="452120"/>
            <a:ext cx="474027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（一）机器学习的学习模式</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6" name="文本框 5"/>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10" name="文本框 9"/>
          <p:cNvSpPr txBox="1"/>
          <p:nvPr/>
        </p:nvSpPr>
        <p:spPr>
          <a:xfrm>
            <a:off x="1282700" y="1143635"/>
            <a:ext cx="429831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3. 强化学习：在“试错”中成长</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4020185" y="452120"/>
            <a:ext cx="474027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（二）机器学习的过程</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6" name="文本框 5"/>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10" name="文本框 9"/>
          <p:cNvSpPr txBox="1"/>
          <p:nvPr/>
        </p:nvSpPr>
        <p:spPr>
          <a:xfrm>
            <a:off x="1282700" y="1143635"/>
            <a:ext cx="429831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1. 数据准备：为学习打好基础</a:t>
            </a:r>
            <a:endParaRPr lang="zh-CN" altLang="en-US" b="1">
              <a:latin typeface="微软雅黑" panose="020B0503020204020204" charset="-122"/>
              <a:ea typeface="微软雅黑" panose="020B0503020204020204" charset="-122"/>
              <a:cs typeface="微软雅黑" panose="020B0503020204020204" charset="-122"/>
            </a:endParaRPr>
          </a:p>
        </p:txBody>
      </p:sp>
      <p:sp>
        <p:nvSpPr>
          <p:cNvPr id="33" name="任意多边形 32"/>
          <p:cNvSpPr/>
          <p:nvPr>
            <p:custDataLst>
              <p:tags r:id="rId1"/>
            </p:custDataLst>
          </p:nvPr>
        </p:nvSpPr>
        <p:spPr>
          <a:xfrm>
            <a:off x="1121728" y="3989705"/>
            <a:ext cx="2294255" cy="358140"/>
          </a:xfrm>
          <a:custGeom>
            <a:avLst/>
            <a:gdLst>
              <a:gd name="connsiteX0" fmla="*/ 0 w 2294255"/>
              <a:gd name="connsiteY0" fmla="*/ 89535 h 358140"/>
              <a:gd name="connsiteX1" fmla="*/ 728422 w 2294255"/>
              <a:gd name="connsiteY1" fmla="*/ 89535 h 358140"/>
              <a:gd name="connsiteX2" fmla="*/ 727522 w 2294255"/>
              <a:gd name="connsiteY2" fmla="*/ 92433 h 358140"/>
              <a:gd name="connsiteX3" fmla="*/ 718820 w 2294255"/>
              <a:gd name="connsiteY3" fmla="*/ 178752 h 358140"/>
              <a:gd name="connsiteX4" fmla="*/ 727522 w 2294255"/>
              <a:gd name="connsiteY4" fmla="*/ 265071 h 358140"/>
              <a:gd name="connsiteX5" fmla="*/ 728619 w 2294255"/>
              <a:gd name="connsiteY5" fmla="*/ 268605 h 358140"/>
              <a:gd name="connsiteX6" fmla="*/ 0 w 2294255"/>
              <a:gd name="connsiteY6" fmla="*/ 268605 h 358140"/>
              <a:gd name="connsiteX7" fmla="*/ 89535 w 2294255"/>
              <a:gd name="connsiteY7" fmla="*/ 179070 h 358140"/>
              <a:gd name="connsiteX8" fmla="*/ 2115185 w 2294255"/>
              <a:gd name="connsiteY8" fmla="*/ 0 h 358140"/>
              <a:gd name="connsiteX9" fmla="*/ 2294255 w 2294255"/>
              <a:gd name="connsiteY9" fmla="*/ 179070 h 358140"/>
              <a:gd name="connsiteX10" fmla="*/ 2115185 w 2294255"/>
              <a:gd name="connsiteY10" fmla="*/ 358140 h 358140"/>
              <a:gd name="connsiteX11" fmla="*/ 2115185 w 2294255"/>
              <a:gd name="connsiteY11" fmla="*/ 268605 h 358140"/>
              <a:gd name="connsiteX12" fmla="*/ 1565635 w 2294255"/>
              <a:gd name="connsiteY12" fmla="*/ 268605 h 358140"/>
              <a:gd name="connsiteX13" fmla="*/ 1566732 w 2294255"/>
              <a:gd name="connsiteY13" fmla="*/ 265071 h 358140"/>
              <a:gd name="connsiteX14" fmla="*/ 1575434 w 2294255"/>
              <a:gd name="connsiteY14" fmla="*/ 178752 h 358140"/>
              <a:gd name="connsiteX15" fmla="*/ 1566732 w 2294255"/>
              <a:gd name="connsiteY15" fmla="*/ 92433 h 358140"/>
              <a:gd name="connsiteX16" fmla="*/ 1565833 w 2294255"/>
              <a:gd name="connsiteY16" fmla="*/ 89535 h 358140"/>
              <a:gd name="connsiteX17" fmla="*/ 2115185 w 2294255"/>
              <a:gd name="connsiteY17" fmla="*/ 89535 h 35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4255" h="358140">
                <a:moveTo>
                  <a:pt x="0" y="89535"/>
                </a:moveTo>
                <a:lnTo>
                  <a:pt x="728422" y="89535"/>
                </a:lnTo>
                <a:lnTo>
                  <a:pt x="727522" y="92433"/>
                </a:lnTo>
                <a:cubicBezTo>
                  <a:pt x="721816" y="120315"/>
                  <a:pt x="718820" y="149184"/>
                  <a:pt x="718820" y="178752"/>
                </a:cubicBezTo>
                <a:cubicBezTo>
                  <a:pt x="718820" y="208320"/>
                  <a:pt x="721816" y="237189"/>
                  <a:pt x="727522" y="265071"/>
                </a:cubicBezTo>
                <a:lnTo>
                  <a:pt x="728619" y="268605"/>
                </a:lnTo>
                <a:lnTo>
                  <a:pt x="0" y="268605"/>
                </a:lnTo>
                <a:lnTo>
                  <a:pt x="89535" y="179070"/>
                </a:lnTo>
                <a:close/>
                <a:moveTo>
                  <a:pt x="2115185" y="0"/>
                </a:moveTo>
                <a:lnTo>
                  <a:pt x="2294255" y="179070"/>
                </a:lnTo>
                <a:lnTo>
                  <a:pt x="2115185" y="358140"/>
                </a:lnTo>
                <a:lnTo>
                  <a:pt x="2115185" y="268605"/>
                </a:lnTo>
                <a:lnTo>
                  <a:pt x="1565635" y="268605"/>
                </a:lnTo>
                <a:lnTo>
                  <a:pt x="1566732" y="265071"/>
                </a:lnTo>
                <a:cubicBezTo>
                  <a:pt x="1572438" y="237189"/>
                  <a:pt x="1575434" y="208320"/>
                  <a:pt x="1575434" y="178752"/>
                </a:cubicBezTo>
                <a:cubicBezTo>
                  <a:pt x="1575434" y="149184"/>
                  <a:pt x="1572438" y="120315"/>
                  <a:pt x="1566732" y="92433"/>
                </a:cubicBezTo>
                <a:lnTo>
                  <a:pt x="1565833" y="89535"/>
                </a:lnTo>
                <a:lnTo>
                  <a:pt x="2115185" y="89535"/>
                </a:lnTo>
                <a:close/>
              </a:path>
            </a:pathLst>
          </a:cu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sp>
        <p:nvSpPr>
          <p:cNvPr id="34" name="任意多边形 33"/>
          <p:cNvSpPr/>
          <p:nvPr>
            <p:custDataLst>
              <p:tags r:id="rId2"/>
            </p:custDataLst>
          </p:nvPr>
        </p:nvSpPr>
        <p:spPr>
          <a:xfrm>
            <a:off x="3415983" y="3989705"/>
            <a:ext cx="2294255" cy="358140"/>
          </a:xfrm>
          <a:custGeom>
            <a:avLst/>
            <a:gdLst>
              <a:gd name="connsiteX0" fmla="*/ 0 w 2294255"/>
              <a:gd name="connsiteY0" fmla="*/ 89535 h 358140"/>
              <a:gd name="connsiteX1" fmla="*/ 728422 w 2294255"/>
              <a:gd name="connsiteY1" fmla="*/ 89535 h 358140"/>
              <a:gd name="connsiteX2" fmla="*/ 727522 w 2294255"/>
              <a:gd name="connsiteY2" fmla="*/ 92433 h 358140"/>
              <a:gd name="connsiteX3" fmla="*/ 718820 w 2294255"/>
              <a:gd name="connsiteY3" fmla="*/ 178752 h 358140"/>
              <a:gd name="connsiteX4" fmla="*/ 727522 w 2294255"/>
              <a:gd name="connsiteY4" fmla="*/ 265071 h 358140"/>
              <a:gd name="connsiteX5" fmla="*/ 728619 w 2294255"/>
              <a:gd name="connsiteY5" fmla="*/ 268605 h 358140"/>
              <a:gd name="connsiteX6" fmla="*/ 0 w 2294255"/>
              <a:gd name="connsiteY6" fmla="*/ 268605 h 358140"/>
              <a:gd name="connsiteX7" fmla="*/ 89535 w 2294255"/>
              <a:gd name="connsiteY7" fmla="*/ 179070 h 358140"/>
              <a:gd name="connsiteX8" fmla="*/ 2115185 w 2294255"/>
              <a:gd name="connsiteY8" fmla="*/ 0 h 358140"/>
              <a:gd name="connsiteX9" fmla="*/ 2294255 w 2294255"/>
              <a:gd name="connsiteY9" fmla="*/ 179070 h 358140"/>
              <a:gd name="connsiteX10" fmla="*/ 2115185 w 2294255"/>
              <a:gd name="connsiteY10" fmla="*/ 358140 h 358140"/>
              <a:gd name="connsiteX11" fmla="*/ 2115185 w 2294255"/>
              <a:gd name="connsiteY11" fmla="*/ 268605 h 358140"/>
              <a:gd name="connsiteX12" fmla="*/ 1565635 w 2294255"/>
              <a:gd name="connsiteY12" fmla="*/ 268605 h 358140"/>
              <a:gd name="connsiteX13" fmla="*/ 1566733 w 2294255"/>
              <a:gd name="connsiteY13" fmla="*/ 265071 h 358140"/>
              <a:gd name="connsiteX14" fmla="*/ 1575434 w 2294255"/>
              <a:gd name="connsiteY14" fmla="*/ 178752 h 358140"/>
              <a:gd name="connsiteX15" fmla="*/ 1566733 w 2294255"/>
              <a:gd name="connsiteY15" fmla="*/ 92433 h 358140"/>
              <a:gd name="connsiteX16" fmla="*/ 1565833 w 2294255"/>
              <a:gd name="connsiteY16" fmla="*/ 89535 h 358140"/>
              <a:gd name="connsiteX17" fmla="*/ 2115185 w 2294255"/>
              <a:gd name="connsiteY17" fmla="*/ 89535 h 35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4255" h="358140">
                <a:moveTo>
                  <a:pt x="0" y="89535"/>
                </a:moveTo>
                <a:lnTo>
                  <a:pt x="728422" y="89535"/>
                </a:lnTo>
                <a:lnTo>
                  <a:pt x="727522" y="92433"/>
                </a:lnTo>
                <a:cubicBezTo>
                  <a:pt x="721817" y="120315"/>
                  <a:pt x="718820" y="149184"/>
                  <a:pt x="718820" y="178752"/>
                </a:cubicBezTo>
                <a:cubicBezTo>
                  <a:pt x="718820" y="208320"/>
                  <a:pt x="721817" y="237189"/>
                  <a:pt x="727522" y="265071"/>
                </a:cubicBezTo>
                <a:lnTo>
                  <a:pt x="728619" y="268605"/>
                </a:lnTo>
                <a:lnTo>
                  <a:pt x="0" y="268605"/>
                </a:lnTo>
                <a:lnTo>
                  <a:pt x="89535" y="179070"/>
                </a:lnTo>
                <a:close/>
                <a:moveTo>
                  <a:pt x="2115185" y="0"/>
                </a:moveTo>
                <a:lnTo>
                  <a:pt x="2294255" y="179070"/>
                </a:lnTo>
                <a:lnTo>
                  <a:pt x="2115185" y="358140"/>
                </a:lnTo>
                <a:lnTo>
                  <a:pt x="2115185" y="268605"/>
                </a:lnTo>
                <a:lnTo>
                  <a:pt x="1565635" y="268605"/>
                </a:lnTo>
                <a:lnTo>
                  <a:pt x="1566733" y="265071"/>
                </a:lnTo>
                <a:cubicBezTo>
                  <a:pt x="1572438" y="237189"/>
                  <a:pt x="1575434" y="208320"/>
                  <a:pt x="1575434" y="178752"/>
                </a:cubicBezTo>
                <a:cubicBezTo>
                  <a:pt x="1575434" y="149184"/>
                  <a:pt x="1572438" y="120315"/>
                  <a:pt x="1566733" y="92433"/>
                </a:cubicBezTo>
                <a:lnTo>
                  <a:pt x="1565833" y="89535"/>
                </a:lnTo>
                <a:lnTo>
                  <a:pt x="2115185" y="89535"/>
                </a:lnTo>
                <a:close/>
              </a:path>
            </a:pathLst>
          </a:cu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sp>
        <p:nvSpPr>
          <p:cNvPr id="35" name="任意多边形 34"/>
          <p:cNvSpPr/>
          <p:nvPr>
            <p:custDataLst>
              <p:tags r:id="rId3"/>
            </p:custDataLst>
          </p:nvPr>
        </p:nvSpPr>
        <p:spPr>
          <a:xfrm>
            <a:off x="5710238" y="3989705"/>
            <a:ext cx="2294255" cy="358140"/>
          </a:xfrm>
          <a:custGeom>
            <a:avLst/>
            <a:gdLst>
              <a:gd name="connsiteX0" fmla="*/ 0 w 2294255"/>
              <a:gd name="connsiteY0" fmla="*/ 89535 h 358140"/>
              <a:gd name="connsiteX1" fmla="*/ 724612 w 2294255"/>
              <a:gd name="connsiteY1" fmla="*/ 89535 h 358140"/>
              <a:gd name="connsiteX2" fmla="*/ 723712 w 2294255"/>
              <a:gd name="connsiteY2" fmla="*/ 92433 h 358140"/>
              <a:gd name="connsiteX3" fmla="*/ 715010 w 2294255"/>
              <a:gd name="connsiteY3" fmla="*/ 178752 h 358140"/>
              <a:gd name="connsiteX4" fmla="*/ 723712 w 2294255"/>
              <a:gd name="connsiteY4" fmla="*/ 265071 h 358140"/>
              <a:gd name="connsiteX5" fmla="*/ 724809 w 2294255"/>
              <a:gd name="connsiteY5" fmla="*/ 268605 h 358140"/>
              <a:gd name="connsiteX6" fmla="*/ 0 w 2294255"/>
              <a:gd name="connsiteY6" fmla="*/ 268605 h 358140"/>
              <a:gd name="connsiteX7" fmla="*/ 89535 w 2294255"/>
              <a:gd name="connsiteY7" fmla="*/ 179070 h 358140"/>
              <a:gd name="connsiteX8" fmla="*/ 2115185 w 2294255"/>
              <a:gd name="connsiteY8" fmla="*/ 0 h 358140"/>
              <a:gd name="connsiteX9" fmla="*/ 2294255 w 2294255"/>
              <a:gd name="connsiteY9" fmla="*/ 179070 h 358140"/>
              <a:gd name="connsiteX10" fmla="*/ 2115185 w 2294255"/>
              <a:gd name="connsiteY10" fmla="*/ 358140 h 358140"/>
              <a:gd name="connsiteX11" fmla="*/ 2115185 w 2294255"/>
              <a:gd name="connsiteY11" fmla="*/ 268605 h 358140"/>
              <a:gd name="connsiteX12" fmla="*/ 1561825 w 2294255"/>
              <a:gd name="connsiteY12" fmla="*/ 268605 h 358140"/>
              <a:gd name="connsiteX13" fmla="*/ 1562923 w 2294255"/>
              <a:gd name="connsiteY13" fmla="*/ 265071 h 358140"/>
              <a:gd name="connsiteX14" fmla="*/ 1571624 w 2294255"/>
              <a:gd name="connsiteY14" fmla="*/ 178752 h 358140"/>
              <a:gd name="connsiteX15" fmla="*/ 1562923 w 2294255"/>
              <a:gd name="connsiteY15" fmla="*/ 92433 h 358140"/>
              <a:gd name="connsiteX16" fmla="*/ 1562023 w 2294255"/>
              <a:gd name="connsiteY16" fmla="*/ 89535 h 358140"/>
              <a:gd name="connsiteX17" fmla="*/ 2115185 w 2294255"/>
              <a:gd name="connsiteY17" fmla="*/ 89535 h 35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4255" h="358140">
                <a:moveTo>
                  <a:pt x="0" y="89535"/>
                </a:moveTo>
                <a:lnTo>
                  <a:pt x="724612" y="89535"/>
                </a:lnTo>
                <a:lnTo>
                  <a:pt x="723712" y="92433"/>
                </a:lnTo>
                <a:cubicBezTo>
                  <a:pt x="718007" y="120315"/>
                  <a:pt x="715010" y="149184"/>
                  <a:pt x="715010" y="178752"/>
                </a:cubicBezTo>
                <a:cubicBezTo>
                  <a:pt x="715010" y="208320"/>
                  <a:pt x="718007" y="237189"/>
                  <a:pt x="723712" y="265071"/>
                </a:cubicBezTo>
                <a:lnTo>
                  <a:pt x="724809" y="268605"/>
                </a:lnTo>
                <a:lnTo>
                  <a:pt x="0" y="268605"/>
                </a:lnTo>
                <a:lnTo>
                  <a:pt x="89535" y="179070"/>
                </a:lnTo>
                <a:close/>
                <a:moveTo>
                  <a:pt x="2115185" y="0"/>
                </a:moveTo>
                <a:lnTo>
                  <a:pt x="2294255" y="179070"/>
                </a:lnTo>
                <a:lnTo>
                  <a:pt x="2115185" y="358140"/>
                </a:lnTo>
                <a:lnTo>
                  <a:pt x="2115185" y="268605"/>
                </a:lnTo>
                <a:lnTo>
                  <a:pt x="1561825" y="268605"/>
                </a:lnTo>
                <a:lnTo>
                  <a:pt x="1562923" y="265071"/>
                </a:lnTo>
                <a:cubicBezTo>
                  <a:pt x="1568628" y="237189"/>
                  <a:pt x="1571624" y="208320"/>
                  <a:pt x="1571624" y="178752"/>
                </a:cubicBezTo>
                <a:cubicBezTo>
                  <a:pt x="1571624" y="149184"/>
                  <a:pt x="1568628" y="120315"/>
                  <a:pt x="1562923" y="92433"/>
                </a:cubicBezTo>
                <a:lnTo>
                  <a:pt x="1562023" y="89535"/>
                </a:lnTo>
                <a:lnTo>
                  <a:pt x="2115185" y="89535"/>
                </a:lnTo>
                <a:close/>
              </a:path>
            </a:pathLst>
          </a:cu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sp>
        <p:nvSpPr>
          <p:cNvPr id="36" name="任意多边形 35"/>
          <p:cNvSpPr/>
          <p:nvPr>
            <p:custDataLst>
              <p:tags r:id="rId4"/>
            </p:custDataLst>
          </p:nvPr>
        </p:nvSpPr>
        <p:spPr>
          <a:xfrm>
            <a:off x="8004493" y="3989705"/>
            <a:ext cx="2294255" cy="358140"/>
          </a:xfrm>
          <a:custGeom>
            <a:avLst/>
            <a:gdLst>
              <a:gd name="connsiteX0" fmla="*/ 0 w 2294255"/>
              <a:gd name="connsiteY0" fmla="*/ 89535 h 358140"/>
              <a:gd name="connsiteX1" fmla="*/ 728422 w 2294255"/>
              <a:gd name="connsiteY1" fmla="*/ 89535 h 358140"/>
              <a:gd name="connsiteX2" fmla="*/ 727523 w 2294255"/>
              <a:gd name="connsiteY2" fmla="*/ 92433 h 358140"/>
              <a:gd name="connsiteX3" fmla="*/ 718821 w 2294255"/>
              <a:gd name="connsiteY3" fmla="*/ 178752 h 358140"/>
              <a:gd name="connsiteX4" fmla="*/ 727523 w 2294255"/>
              <a:gd name="connsiteY4" fmla="*/ 265071 h 358140"/>
              <a:gd name="connsiteX5" fmla="*/ 728620 w 2294255"/>
              <a:gd name="connsiteY5" fmla="*/ 268605 h 358140"/>
              <a:gd name="connsiteX6" fmla="*/ 0 w 2294255"/>
              <a:gd name="connsiteY6" fmla="*/ 268605 h 358140"/>
              <a:gd name="connsiteX7" fmla="*/ 89535 w 2294255"/>
              <a:gd name="connsiteY7" fmla="*/ 179070 h 358140"/>
              <a:gd name="connsiteX8" fmla="*/ 2115185 w 2294255"/>
              <a:gd name="connsiteY8" fmla="*/ 0 h 358140"/>
              <a:gd name="connsiteX9" fmla="*/ 2294255 w 2294255"/>
              <a:gd name="connsiteY9" fmla="*/ 179070 h 358140"/>
              <a:gd name="connsiteX10" fmla="*/ 2115185 w 2294255"/>
              <a:gd name="connsiteY10" fmla="*/ 358140 h 358140"/>
              <a:gd name="connsiteX11" fmla="*/ 2115185 w 2294255"/>
              <a:gd name="connsiteY11" fmla="*/ 268605 h 358140"/>
              <a:gd name="connsiteX12" fmla="*/ 1565636 w 2294255"/>
              <a:gd name="connsiteY12" fmla="*/ 268605 h 358140"/>
              <a:gd name="connsiteX13" fmla="*/ 1566733 w 2294255"/>
              <a:gd name="connsiteY13" fmla="*/ 265071 h 358140"/>
              <a:gd name="connsiteX14" fmla="*/ 1575435 w 2294255"/>
              <a:gd name="connsiteY14" fmla="*/ 178752 h 358140"/>
              <a:gd name="connsiteX15" fmla="*/ 1566733 w 2294255"/>
              <a:gd name="connsiteY15" fmla="*/ 92433 h 358140"/>
              <a:gd name="connsiteX16" fmla="*/ 1565834 w 2294255"/>
              <a:gd name="connsiteY16" fmla="*/ 89535 h 358140"/>
              <a:gd name="connsiteX17" fmla="*/ 2115185 w 2294255"/>
              <a:gd name="connsiteY17" fmla="*/ 89535 h 35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4255" h="358140">
                <a:moveTo>
                  <a:pt x="0" y="89535"/>
                </a:moveTo>
                <a:lnTo>
                  <a:pt x="728422" y="89535"/>
                </a:lnTo>
                <a:lnTo>
                  <a:pt x="727523" y="92433"/>
                </a:lnTo>
                <a:cubicBezTo>
                  <a:pt x="721817" y="120315"/>
                  <a:pt x="718821" y="149184"/>
                  <a:pt x="718821" y="178752"/>
                </a:cubicBezTo>
                <a:cubicBezTo>
                  <a:pt x="718821" y="208320"/>
                  <a:pt x="721817" y="237189"/>
                  <a:pt x="727523" y="265071"/>
                </a:cubicBezTo>
                <a:lnTo>
                  <a:pt x="728620" y="268605"/>
                </a:lnTo>
                <a:lnTo>
                  <a:pt x="0" y="268605"/>
                </a:lnTo>
                <a:lnTo>
                  <a:pt x="89535" y="179070"/>
                </a:lnTo>
                <a:close/>
                <a:moveTo>
                  <a:pt x="2115185" y="0"/>
                </a:moveTo>
                <a:lnTo>
                  <a:pt x="2294255" y="179070"/>
                </a:lnTo>
                <a:lnTo>
                  <a:pt x="2115185" y="358140"/>
                </a:lnTo>
                <a:lnTo>
                  <a:pt x="2115185" y="268605"/>
                </a:lnTo>
                <a:lnTo>
                  <a:pt x="1565636" y="268605"/>
                </a:lnTo>
                <a:lnTo>
                  <a:pt x="1566733" y="265071"/>
                </a:lnTo>
                <a:cubicBezTo>
                  <a:pt x="1572439" y="237189"/>
                  <a:pt x="1575435" y="208320"/>
                  <a:pt x="1575435" y="178752"/>
                </a:cubicBezTo>
                <a:cubicBezTo>
                  <a:pt x="1575435" y="149184"/>
                  <a:pt x="1572439" y="120315"/>
                  <a:pt x="1566733" y="92433"/>
                </a:cubicBezTo>
                <a:lnTo>
                  <a:pt x="1565834" y="89535"/>
                </a:lnTo>
                <a:lnTo>
                  <a:pt x="2115185" y="89535"/>
                </a:lnTo>
                <a:close/>
              </a:path>
            </a:pathLst>
          </a:custGeom>
          <a:solidFill>
            <a:schemeClr val="accent1"/>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p>
            <a:pPr algn="ctr"/>
            <a:endParaRPr lang="zh-CN" altLang="en-US"/>
          </a:p>
        </p:txBody>
      </p:sp>
      <p:sp>
        <p:nvSpPr>
          <p:cNvPr id="17" name="椭圆 16"/>
          <p:cNvSpPr/>
          <p:nvPr>
            <p:custDataLst>
              <p:tags r:id="rId5"/>
            </p:custDataLst>
          </p:nvPr>
        </p:nvSpPr>
        <p:spPr>
          <a:xfrm>
            <a:off x="1871663" y="3771265"/>
            <a:ext cx="794385" cy="794385"/>
          </a:xfrm>
          <a:prstGeom prst="ellipse">
            <a:avLst/>
          </a:prstGeom>
          <a:solidFill>
            <a:schemeClr val="accent1"/>
          </a:solidFill>
          <a:ln w="3175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18" name="椭圆 17"/>
          <p:cNvSpPr/>
          <p:nvPr>
            <p:custDataLst>
              <p:tags r:id="rId6"/>
            </p:custDataLst>
          </p:nvPr>
        </p:nvSpPr>
        <p:spPr>
          <a:xfrm>
            <a:off x="4165918" y="3771265"/>
            <a:ext cx="794385" cy="794385"/>
          </a:xfrm>
          <a:prstGeom prst="ellipse">
            <a:avLst/>
          </a:prstGeom>
          <a:solidFill>
            <a:schemeClr val="accent1"/>
          </a:solidFill>
          <a:ln w="3175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19" name="椭圆 18"/>
          <p:cNvSpPr/>
          <p:nvPr>
            <p:custDataLst>
              <p:tags r:id="rId7"/>
            </p:custDataLst>
          </p:nvPr>
        </p:nvSpPr>
        <p:spPr>
          <a:xfrm>
            <a:off x="6452553" y="3771265"/>
            <a:ext cx="794385" cy="794385"/>
          </a:xfrm>
          <a:prstGeom prst="ellipse">
            <a:avLst/>
          </a:prstGeom>
          <a:solidFill>
            <a:schemeClr val="accent1"/>
          </a:solidFill>
          <a:ln w="3175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20" name="椭圆 19"/>
          <p:cNvSpPr/>
          <p:nvPr>
            <p:custDataLst>
              <p:tags r:id="rId8"/>
            </p:custDataLst>
          </p:nvPr>
        </p:nvSpPr>
        <p:spPr>
          <a:xfrm>
            <a:off x="8754428" y="3771265"/>
            <a:ext cx="794385" cy="794385"/>
          </a:xfrm>
          <a:prstGeom prst="ellipse">
            <a:avLst/>
          </a:prstGeom>
          <a:solidFill>
            <a:schemeClr val="accent1"/>
          </a:solidFill>
          <a:ln w="31750">
            <a:no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12" name="矩形 11"/>
          <p:cNvSpPr/>
          <p:nvPr>
            <p:custDataLst>
              <p:tags r:id="rId9"/>
            </p:custDataLst>
          </p:nvPr>
        </p:nvSpPr>
        <p:spPr>
          <a:xfrm>
            <a:off x="720408" y="3369945"/>
            <a:ext cx="3107055" cy="316230"/>
          </a:xfrm>
          <a:prstGeom prst="rect">
            <a:avLst/>
          </a:prstGeom>
          <a:noFill/>
        </p:spPr>
        <p:txBody>
          <a:bodyPr wrap="square" lIns="0" tIns="0" rIns="0" bIns="0" rtlCol="0" anchor="b">
            <a:noAutofit/>
          </a:bodyPr>
          <a:p>
            <a:pPr algn="ctr">
              <a:spcBef>
                <a:spcPct val="0"/>
              </a:spcBef>
              <a:spcAft>
                <a:spcPct val="0"/>
              </a:spcAft>
            </a:pPr>
            <a:r>
              <a:rPr lang="zh-CN" altLang="en-US" b="1">
                <a:solidFill>
                  <a:schemeClr val="accent1"/>
                </a:solidFill>
                <a:latin typeface="+mn-ea"/>
                <a:cs typeface="+mn-ea"/>
              </a:rPr>
              <a:t>明确任务需求，确定采集数据</a:t>
            </a:r>
            <a:endParaRPr lang="zh-CN" altLang="en-US" b="1">
              <a:solidFill>
                <a:schemeClr val="accent1"/>
              </a:solidFill>
              <a:latin typeface="+mn-ea"/>
              <a:cs typeface="+mn-ea"/>
            </a:endParaRPr>
          </a:p>
        </p:txBody>
      </p:sp>
      <p:sp>
        <p:nvSpPr>
          <p:cNvPr id="14" name="矩形 13"/>
          <p:cNvSpPr/>
          <p:nvPr>
            <p:custDataLst>
              <p:tags r:id="rId10"/>
            </p:custDataLst>
          </p:nvPr>
        </p:nvSpPr>
        <p:spPr>
          <a:xfrm>
            <a:off x="5303838" y="3053715"/>
            <a:ext cx="3107054" cy="316230"/>
          </a:xfrm>
          <a:prstGeom prst="rect">
            <a:avLst/>
          </a:prstGeom>
          <a:noFill/>
        </p:spPr>
        <p:txBody>
          <a:bodyPr wrap="square" lIns="0" tIns="0" rIns="0" bIns="0" rtlCol="0" anchor="b">
            <a:noAutofit/>
          </a:bodyPr>
          <a:p>
            <a:pPr algn="ctr">
              <a:spcBef>
                <a:spcPct val="0"/>
              </a:spcBef>
              <a:spcAft>
                <a:spcPct val="0"/>
              </a:spcAft>
            </a:pPr>
            <a:r>
              <a:rPr lang="zh-CN" altLang="en-US" b="1">
                <a:solidFill>
                  <a:schemeClr val="accent1"/>
                </a:solidFill>
                <a:latin typeface="+mn-ea"/>
                <a:cs typeface="+mn-ea"/>
              </a:rPr>
              <a:t>监督学习任务，还需要给数据标注上正确的标签</a:t>
            </a:r>
            <a:endParaRPr lang="zh-CN" altLang="en-US" b="1">
              <a:solidFill>
                <a:schemeClr val="accent1"/>
              </a:solidFill>
              <a:latin typeface="+mn-ea"/>
              <a:cs typeface="+mn-ea"/>
            </a:endParaRPr>
          </a:p>
        </p:txBody>
      </p:sp>
      <p:sp>
        <p:nvSpPr>
          <p:cNvPr id="16" name="矩形 15"/>
          <p:cNvSpPr/>
          <p:nvPr>
            <p:custDataLst>
              <p:tags r:id="rId11"/>
            </p:custDataLst>
          </p:nvPr>
        </p:nvSpPr>
        <p:spPr>
          <a:xfrm>
            <a:off x="3010218" y="4651375"/>
            <a:ext cx="3106421" cy="316230"/>
          </a:xfrm>
          <a:prstGeom prst="rect">
            <a:avLst/>
          </a:prstGeom>
          <a:noFill/>
        </p:spPr>
        <p:txBody>
          <a:bodyPr wrap="square" lIns="0" tIns="0" rIns="0" bIns="0" rtlCol="0" anchor="b">
            <a:noAutofit/>
          </a:bodyPr>
          <a:p>
            <a:pPr algn="ctr">
              <a:spcBef>
                <a:spcPct val="0"/>
              </a:spcBef>
              <a:spcAft>
                <a:spcPct val="0"/>
              </a:spcAft>
            </a:pPr>
            <a:r>
              <a:rPr lang="zh-CN" altLang="en-US" b="1">
                <a:solidFill>
                  <a:schemeClr val="accent1"/>
                </a:solidFill>
                <a:latin typeface="+mn-ea"/>
                <a:cs typeface="+mn-ea"/>
              </a:rPr>
              <a:t>数据会存在“杂质”</a:t>
            </a:r>
            <a:endParaRPr lang="zh-CN" altLang="en-US" b="1">
              <a:solidFill>
                <a:schemeClr val="accent1"/>
              </a:solidFill>
              <a:latin typeface="+mn-ea"/>
              <a:cs typeface="+mn-ea"/>
            </a:endParaRPr>
          </a:p>
        </p:txBody>
      </p:sp>
      <p:pic>
        <p:nvPicPr>
          <p:cNvPr id="22" name="图片 21" descr="32313538333935363b32313538333935353bb3a4c6aab6c1ceef"/>
          <p:cNvPicPr>
            <a:picLocks noChangeAspect="1"/>
          </p:cNvPicPr>
          <p:nvPr>
            <p:custDataLst>
              <p:tags r:id="rId12"/>
            </p:custDataLst>
          </p:nvPr>
        </p:nvPicPr>
        <p:blipFill>
          <a:blip r:embed="rId13">
            <a:extLst>
              <a:ext uri="{96DAC541-7B7A-43D3-8B79-37D633B846F1}">
                <asvg:svgBlip xmlns:asvg="http://schemas.microsoft.com/office/drawing/2016/SVG/main" r:embed="rId14"/>
              </a:ext>
            </a:extLst>
          </a:blip>
          <a:stretch>
            <a:fillRect/>
          </a:stretch>
        </p:blipFill>
        <p:spPr>
          <a:xfrm>
            <a:off x="2106613" y="4006215"/>
            <a:ext cx="324010" cy="324010"/>
          </a:xfrm>
          <a:prstGeom prst="rect">
            <a:avLst/>
          </a:prstGeom>
        </p:spPr>
      </p:pic>
      <p:pic>
        <p:nvPicPr>
          <p:cNvPr id="23" name="图片 13" descr="32313538333935363b32313538333934373bcec4bcfebcd0"/>
          <p:cNvPicPr>
            <a:picLocks noChangeAspect="1"/>
          </p:cNvPicPr>
          <p:nvPr>
            <p:custDataLst>
              <p:tags r:id="rId15"/>
            </p:custDataLst>
          </p:nvPr>
        </p:nvPicPr>
        <p:blipFill>
          <a:blip r:embed="rId16">
            <a:extLst>
              <a:ext uri="{96DAC541-7B7A-43D3-8B79-37D633B846F1}">
                <asvg:svgBlip xmlns:asvg="http://schemas.microsoft.com/office/drawing/2016/SVG/main" r:embed="rId17"/>
              </a:ext>
            </a:extLst>
          </a:blip>
          <a:stretch>
            <a:fillRect/>
          </a:stretch>
        </p:blipFill>
        <p:spPr>
          <a:xfrm>
            <a:off x="4400868" y="4018915"/>
            <a:ext cx="324000" cy="324000"/>
          </a:xfrm>
          <a:prstGeom prst="rect">
            <a:avLst/>
          </a:prstGeom>
        </p:spPr>
      </p:pic>
      <p:pic>
        <p:nvPicPr>
          <p:cNvPr id="24" name="图片 3" descr="32313538333935363b32313538333934333bb6d4bbb0"/>
          <p:cNvPicPr>
            <a:picLocks noChangeAspect="1"/>
          </p:cNvPicPr>
          <p:nvPr>
            <p:custDataLst>
              <p:tags r:id="rId18"/>
            </p:custDataLst>
          </p:nvPr>
        </p:nvPicPr>
        <p:blipFill>
          <a:blip r:embed="rId19">
            <a:extLst>
              <a:ext uri="{96DAC541-7B7A-43D3-8B79-37D633B846F1}">
                <asvg:svgBlip xmlns:asvg="http://schemas.microsoft.com/office/drawing/2016/SVG/main" r:embed="rId20"/>
              </a:ext>
            </a:extLst>
          </a:blip>
          <a:stretch>
            <a:fillRect/>
          </a:stretch>
        </p:blipFill>
        <p:spPr>
          <a:xfrm>
            <a:off x="6687503" y="4017645"/>
            <a:ext cx="324000" cy="324000"/>
          </a:xfrm>
          <a:prstGeom prst="rect">
            <a:avLst/>
          </a:prstGeom>
        </p:spPr>
      </p:pic>
      <p:sp>
        <p:nvSpPr>
          <p:cNvPr id="25" name="矩形 24"/>
          <p:cNvSpPr/>
          <p:nvPr>
            <p:custDataLst>
              <p:tags r:id="rId21"/>
            </p:custDataLst>
          </p:nvPr>
        </p:nvSpPr>
        <p:spPr>
          <a:xfrm>
            <a:off x="7598093" y="4967605"/>
            <a:ext cx="3106421" cy="316230"/>
          </a:xfrm>
          <a:prstGeom prst="rect">
            <a:avLst/>
          </a:prstGeom>
          <a:noFill/>
        </p:spPr>
        <p:txBody>
          <a:bodyPr wrap="square" lIns="0" tIns="0" rIns="0" bIns="0" rtlCol="0" anchor="b">
            <a:noAutofit/>
          </a:bodyPr>
          <a:p>
            <a:pPr algn="ctr">
              <a:spcBef>
                <a:spcPct val="0"/>
              </a:spcBef>
              <a:spcAft>
                <a:spcPct val="0"/>
              </a:spcAft>
            </a:pPr>
            <a:r>
              <a:rPr lang="zh-CN" altLang="en-US" b="1">
                <a:solidFill>
                  <a:schemeClr val="accent1"/>
                </a:solidFill>
                <a:latin typeface="+mn-ea"/>
                <a:cs typeface="+mn-ea"/>
              </a:rPr>
              <a:t>将处理好的数据划分为</a:t>
            </a:r>
            <a:endParaRPr lang="zh-CN" altLang="en-US" b="1">
              <a:solidFill>
                <a:schemeClr val="accent1"/>
              </a:solidFill>
              <a:latin typeface="+mn-ea"/>
              <a:cs typeface="+mn-ea"/>
            </a:endParaRPr>
          </a:p>
          <a:p>
            <a:pPr algn="ctr">
              <a:spcBef>
                <a:spcPct val="0"/>
              </a:spcBef>
              <a:spcAft>
                <a:spcPct val="0"/>
              </a:spcAft>
            </a:pPr>
            <a:r>
              <a:rPr lang="zh-CN" altLang="en-US" b="1">
                <a:solidFill>
                  <a:schemeClr val="accent1"/>
                </a:solidFill>
                <a:latin typeface="+mn-ea"/>
                <a:cs typeface="+mn-ea"/>
              </a:rPr>
              <a:t>训练集、验证集和测试集</a:t>
            </a:r>
            <a:endParaRPr lang="zh-CN" altLang="en-US" b="1">
              <a:solidFill>
                <a:schemeClr val="accent1"/>
              </a:solidFill>
              <a:latin typeface="+mn-ea"/>
              <a:cs typeface="+mn-ea"/>
            </a:endParaRPr>
          </a:p>
        </p:txBody>
      </p:sp>
      <p:pic>
        <p:nvPicPr>
          <p:cNvPr id="26" name="图片 8" descr="32313538333935363b32313538333934303bcae9b1be"/>
          <p:cNvPicPr>
            <a:picLocks noChangeAspect="1"/>
          </p:cNvPicPr>
          <p:nvPr>
            <p:custDataLst>
              <p:tags r:id="rId22"/>
            </p:custDataLst>
          </p:nvPr>
        </p:nvPicPr>
        <p:blipFill>
          <a:blip r:embed="rId23">
            <a:extLst>
              <a:ext uri="{96DAC541-7B7A-43D3-8B79-37D633B846F1}">
                <asvg:svgBlip xmlns:asvg="http://schemas.microsoft.com/office/drawing/2016/SVG/main" r:embed="rId24"/>
              </a:ext>
            </a:extLst>
          </a:blip>
          <a:stretch>
            <a:fillRect/>
          </a:stretch>
        </p:blipFill>
        <p:spPr>
          <a:xfrm>
            <a:off x="8989378" y="4006215"/>
            <a:ext cx="324021" cy="324021"/>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7397"/>
          <p:cNvSpPr/>
          <p:nvPr>
            <p:custDataLst>
              <p:tags r:id="rId1"/>
            </p:custDataLst>
          </p:nvPr>
        </p:nvSpPr>
        <p:spPr bwMode="auto">
          <a:xfrm>
            <a:off x="5915089" y="3045145"/>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7670342" y="1672789"/>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dirty="0">
                <a:solidFill>
                  <a:srgbClr val="FFFFFF"/>
                </a:solidFill>
                <a:latin typeface="+mn-ea"/>
                <a:cs typeface="+mn-ea"/>
                <a:sym typeface="+mn-ea"/>
              </a:rPr>
              <a:t>02</a:t>
            </a:r>
            <a:endParaRPr lang="en-US" sz="2000" b="1" dirty="0">
              <a:solidFill>
                <a:srgbClr val="FFFFFF"/>
              </a:solidFill>
              <a:latin typeface="+mn-ea"/>
              <a:cs typeface="+mn-ea"/>
              <a:sym typeface="+mn-ea"/>
            </a:endParaRPr>
          </a:p>
        </p:txBody>
      </p:sp>
      <p:sp>
        <p:nvSpPr>
          <p:cNvPr id="4" name="矩形 3"/>
          <p:cNvSpPr/>
          <p:nvPr>
            <p:custDataLst>
              <p:tags r:id="rId3"/>
            </p:custDataLst>
          </p:nvPr>
        </p:nvSpPr>
        <p:spPr>
          <a:xfrm>
            <a:off x="880110" y="3333115"/>
            <a:ext cx="4943475" cy="232664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选择算法：</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分类任务</a:t>
            </a:r>
            <a:r>
              <a:rPr kumimoji="1" lang="en-US" altLang="zh-CN"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决策树算法、支持向量机算法等；</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回归任务</a:t>
            </a:r>
            <a:r>
              <a:rPr kumimoji="1" lang="en-US" altLang="zh-CN"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线性回归算法。</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开始学习：将训练集数据输入模型中开始“学习”。</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0" name="矩形 9"/>
          <p:cNvSpPr/>
          <p:nvPr>
            <p:custDataLst>
              <p:tags r:id="rId4"/>
            </p:custDataLst>
          </p:nvPr>
        </p:nvSpPr>
        <p:spPr>
          <a:xfrm>
            <a:off x="6183630" y="3333115"/>
            <a:ext cx="523113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手动调整参数：学习率、迭代次数等。</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学习率决定了模型学习的“速度”，太高，会错过最优解；学习率太低，训练时间会变长。迭代次数则表示模型学习的“次数”，需要根据实际情况进行调整，以提高模型的性能。</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5"/>
            </p:custDataLst>
          </p:nvPr>
        </p:nvSpPr>
        <p:spPr>
          <a:xfrm>
            <a:off x="1980827" y="2856053"/>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1"/>
                </a:solidFill>
                <a:latin typeface="微软雅黑" panose="020B0503020204020204" charset="-122"/>
                <a:ea typeface="微软雅黑" panose="020B0503020204020204" charset="-122"/>
                <a:cs typeface="+mn-ea"/>
                <a:sym typeface="+mn-ea"/>
              </a:rPr>
              <a:t>选择算法</a:t>
            </a:r>
            <a:endParaRPr lang="zh-CN" altLang="en-US" sz="2400" b="1">
              <a:solidFill>
                <a:schemeClr val="accent1"/>
              </a:solidFill>
              <a:latin typeface="微软雅黑" panose="020B0503020204020204" charset="-122"/>
              <a:ea typeface="微软雅黑" panose="020B0503020204020204" charset="-122"/>
              <a:cs typeface="+mn-ea"/>
              <a:sym typeface="+mn-ea"/>
            </a:endParaRPr>
          </a:p>
        </p:txBody>
      </p:sp>
      <p:sp>
        <p:nvSpPr>
          <p:cNvPr id="25" name="矩形 24"/>
          <p:cNvSpPr/>
          <p:nvPr>
            <p:custDataLst>
              <p:tags r:id="rId6"/>
            </p:custDataLst>
          </p:nvPr>
        </p:nvSpPr>
        <p:spPr>
          <a:xfrm>
            <a:off x="6435222" y="2839292"/>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调整参数</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3216471" y="1672789"/>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a:solidFill>
                  <a:srgbClr val="FFFFFF"/>
                </a:solidFill>
                <a:latin typeface="+mn-ea"/>
                <a:cs typeface="+mn-ea"/>
                <a:sym typeface="+mn-ea"/>
              </a:rPr>
              <a:t>01</a:t>
            </a:r>
            <a:endParaRPr lang="en-US" sz="2000" b="1">
              <a:solidFill>
                <a:srgbClr val="FFFFFF"/>
              </a:solidFill>
              <a:latin typeface="+mn-ea"/>
              <a:cs typeface="+mn-ea"/>
              <a:sym typeface="+mn-ea"/>
            </a:endParaRPr>
          </a:p>
        </p:txBody>
      </p:sp>
      <p:sp>
        <p:nvSpPr>
          <p:cNvPr id="5" name="矩形 4"/>
          <p:cNvSpPr/>
          <p:nvPr/>
        </p:nvSpPr>
        <p:spPr>
          <a:xfrm>
            <a:off x="4020185" y="452120"/>
            <a:ext cx="474027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（二）机器学习的过程</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6" name="文本框 5"/>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7" name="文本框 6"/>
          <p:cNvSpPr txBox="1"/>
          <p:nvPr/>
        </p:nvSpPr>
        <p:spPr>
          <a:xfrm>
            <a:off x="1282700" y="1143635"/>
            <a:ext cx="429831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2. 模型训练：让计算机“学本领”</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custDataLst>
              <p:tags r:id="rId1"/>
            </p:custDataLst>
          </p:nvPr>
        </p:nvSpPr>
        <p:spPr>
          <a:xfrm>
            <a:off x="2521585" y="2935605"/>
            <a:ext cx="1967865" cy="386080"/>
          </a:xfrm>
          <a:prstGeom prst="rect">
            <a:avLst/>
          </a:prstGeom>
          <a:noFill/>
        </p:spPr>
        <p:txBody>
          <a:bodyPr wrap="square" lIns="0" tIns="0" rIns="0" bIns="0" rtlCol="0" anchor="b" anchorCtr="0">
            <a:noAutofit/>
          </a:bodyPr>
          <a:lstStyle/>
          <a:p>
            <a:pPr algn="r">
              <a:spcBef>
                <a:spcPct val="0"/>
              </a:spcBef>
              <a:spcAft>
                <a:spcPct val="0"/>
              </a:spcAft>
            </a:pPr>
            <a:r>
              <a:rPr lang="zh-CN" altLang="en-US" sz="2400" b="1" dirty="0">
                <a:solidFill>
                  <a:schemeClr val="accent1"/>
                </a:solidFill>
                <a:latin typeface="微软雅黑" panose="020B0503020204020204" charset="-122"/>
                <a:ea typeface="微软雅黑" panose="020B0503020204020204" charset="-122"/>
                <a:cs typeface="+mn-ea"/>
                <a:sym typeface="+mn-ea"/>
              </a:rPr>
              <a:t>准确率</a:t>
            </a:r>
            <a:endParaRPr lang="zh-CN" altLang="en-US" sz="2400" b="1" dirty="0">
              <a:solidFill>
                <a:schemeClr val="accent1"/>
              </a:solidFill>
              <a:latin typeface="微软雅黑" panose="020B0503020204020204" charset="-122"/>
              <a:ea typeface="微软雅黑" panose="020B0503020204020204" charset="-122"/>
              <a:cs typeface="+mn-ea"/>
              <a:sym typeface="+mn-ea"/>
            </a:endParaRPr>
          </a:p>
        </p:txBody>
      </p:sp>
      <p:sp>
        <p:nvSpPr>
          <p:cNvPr id="6" name="矩形 5"/>
          <p:cNvSpPr/>
          <p:nvPr>
            <p:custDataLst>
              <p:tags r:id="rId2"/>
            </p:custDataLst>
          </p:nvPr>
        </p:nvSpPr>
        <p:spPr>
          <a:xfrm>
            <a:off x="1995805" y="3371215"/>
            <a:ext cx="2731770" cy="1938655"/>
          </a:xfrm>
          <a:prstGeom prst="rect">
            <a:avLst/>
          </a:prstGeom>
          <a:noFill/>
        </p:spPr>
        <p:txBody>
          <a:bodyPr wrap="square" lIns="0" tIns="0" rIns="0" bIns="0" rtlCol="0" anchor="t" anchorCtr="0">
            <a:noAutofit/>
          </a:bodyPr>
          <a:lstStyle/>
          <a:p>
            <a:pPr algn="just">
              <a:lnSpc>
                <a:spcPct val="150000"/>
              </a:lnSpc>
              <a:spcBef>
                <a:spcPct val="0"/>
              </a:spcBef>
              <a:spcAft>
                <a:spcPct val="0"/>
              </a:spcAft>
            </a:pPr>
            <a:r>
              <a:rPr lang="zh-CN" altLang="en-US" sz="1600" b="1">
                <a:solidFill>
                  <a:schemeClr val="tx1">
                    <a:lumMod val="85000"/>
                    <a:lumOff val="15000"/>
                  </a:schemeClr>
                </a:solidFill>
                <a:latin typeface="微软雅黑" panose="020B0503020204020204" charset="-122"/>
                <a:ea typeface="微软雅黑" panose="020B0503020204020204" charset="-122"/>
                <a:cs typeface="+mn-ea"/>
                <a:sym typeface="+mn-ea"/>
              </a:rPr>
              <a:t>用于分类任务，表示模型正确分类的样本数占总样本数的比例。</a:t>
            </a: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rPr>
              <a:t>例如，在猫狗图片分类中，如果模型正确分类了90 张图片，总共有100 张图片，那么准确率就是90%。</a:t>
            </a:r>
            <a:endPar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123" name="椭圆 122"/>
          <p:cNvSpPr/>
          <p:nvPr>
            <p:custDataLst>
              <p:tags r:id="rId3"/>
            </p:custDataLst>
          </p:nvPr>
        </p:nvSpPr>
        <p:spPr>
          <a:xfrm>
            <a:off x="4629172" y="3148152"/>
            <a:ext cx="140690" cy="140350"/>
          </a:xfrm>
          <a:prstGeom prst="ellipse">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p:cNvSpPr/>
          <p:nvPr>
            <p:custDataLst>
              <p:tags r:id="rId4"/>
            </p:custDataLst>
          </p:nvPr>
        </p:nvSpPr>
        <p:spPr>
          <a:xfrm>
            <a:off x="4675501" y="3194140"/>
            <a:ext cx="48373" cy="483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25" name="直接连接符 124"/>
          <p:cNvCxnSpPr/>
          <p:nvPr>
            <p:custDataLst>
              <p:tags r:id="rId5"/>
            </p:custDataLst>
          </p:nvPr>
        </p:nvCxnSpPr>
        <p:spPr>
          <a:xfrm>
            <a:off x="4487460" y="3218667"/>
            <a:ext cx="141712" cy="0"/>
          </a:xfrm>
          <a:prstGeom prst="line">
            <a:avLst/>
          </a:prstGeom>
          <a:ln>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7" name="矩形 6"/>
          <p:cNvSpPr/>
          <p:nvPr>
            <p:custDataLst>
              <p:tags r:id="rId6"/>
            </p:custDataLst>
          </p:nvPr>
        </p:nvSpPr>
        <p:spPr>
          <a:xfrm>
            <a:off x="7414022" y="2337735"/>
            <a:ext cx="1434495" cy="386302"/>
          </a:xfrm>
          <a:prstGeom prst="rect">
            <a:avLst/>
          </a:prstGeom>
          <a:noFill/>
        </p:spPr>
        <p:txBody>
          <a:bodyPr wrap="square" lIns="0" tIns="0" rIns="0" bIns="0" rtlCol="0" anchor="b" anchorCtr="0">
            <a:noAutofit/>
          </a:bodyPr>
          <a:lstStyle/>
          <a:p>
            <a:pPr algn="just">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召回率</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8" name="矩形 7"/>
          <p:cNvSpPr/>
          <p:nvPr>
            <p:custDataLst>
              <p:tags r:id="rId7"/>
            </p:custDataLst>
          </p:nvPr>
        </p:nvSpPr>
        <p:spPr>
          <a:xfrm>
            <a:off x="7416800" y="2773045"/>
            <a:ext cx="3306445" cy="1463675"/>
          </a:xfrm>
          <a:prstGeom prst="rect">
            <a:avLst/>
          </a:prstGeom>
          <a:noFill/>
        </p:spPr>
        <p:txBody>
          <a:bodyPr wrap="square" lIns="0" tIns="0" rIns="0" bIns="0" rtlCol="0" anchor="t" anchorCtr="0">
            <a:noAutofit/>
          </a:bodyPr>
          <a:lstStyle/>
          <a:p>
            <a:pPr>
              <a:lnSpc>
                <a:spcPct val="150000"/>
              </a:lnSpc>
              <a:spcBef>
                <a:spcPct val="0"/>
              </a:spcBef>
              <a:spcAft>
                <a:spcPct val="0"/>
              </a:spcAft>
            </a:pPr>
            <a:r>
              <a:rPr lang="zh-CN" altLang="en-US" sz="1600" b="1" dirty="0">
                <a:solidFill>
                  <a:schemeClr val="tx1">
                    <a:lumMod val="85000"/>
                    <a:lumOff val="15000"/>
                  </a:schemeClr>
                </a:solidFill>
                <a:latin typeface="微软雅黑" panose="020B0503020204020204" charset="-122"/>
                <a:ea typeface="微软雅黑" panose="020B0503020204020204" charset="-122"/>
                <a:cs typeface="+mn-ea"/>
                <a:sym typeface="+mn-ea"/>
              </a:rPr>
              <a:t>同样用于分类任务，它衡量的是模型正确预测出的正例（如患病样本）占所有实际正例的比例，反映了模型识别正例的能力。</a:t>
            </a:r>
            <a:endParaRPr lang="zh-CN" altLang="en-US" sz="1600" b="1" dirty="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20" name="椭圆 19"/>
          <p:cNvSpPr/>
          <p:nvPr>
            <p:custDataLst>
              <p:tags r:id="rId8"/>
            </p:custDataLst>
          </p:nvPr>
        </p:nvSpPr>
        <p:spPr>
          <a:xfrm>
            <a:off x="7126509" y="2548941"/>
            <a:ext cx="140690" cy="140690"/>
          </a:xfrm>
          <a:prstGeom prst="ellipse">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custDataLst>
              <p:tags r:id="rId9"/>
            </p:custDataLst>
          </p:nvPr>
        </p:nvSpPr>
        <p:spPr>
          <a:xfrm>
            <a:off x="7172498" y="2594929"/>
            <a:ext cx="48714" cy="487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2" name="直接连接符 21"/>
          <p:cNvCxnSpPr/>
          <p:nvPr>
            <p:custDataLst>
              <p:tags r:id="rId10"/>
            </p:custDataLst>
          </p:nvPr>
        </p:nvCxnSpPr>
        <p:spPr>
          <a:xfrm>
            <a:off x="7267200" y="2619456"/>
            <a:ext cx="142053" cy="0"/>
          </a:xfrm>
          <a:prstGeom prst="line">
            <a:avLst/>
          </a:prstGeom>
          <a:ln>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13" name="矩形 12"/>
          <p:cNvSpPr/>
          <p:nvPr>
            <p:custDataLst>
              <p:tags r:id="rId11"/>
            </p:custDataLst>
          </p:nvPr>
        </p:nvSpPr>
        <p:spPr>
          <a:xfrm>
            <a:off x="6195983" y="4412534"/>
            <a:ext cx="1434495" cy="386302"/>
          </a:xfrm>
          <a:prstGeom prst="rect">
            <a:avLst/>
          </a:prstGeom>
          <a:noFill/>
        </p:spPr>
        <p:txBody>
          <a:bodyPr wrap="square" lIns="0" tIns="0" rIns="0" bIns="0" rtlCol="0" anchor="b" anchorCtr="0">
            <a:noAutofit/>
          </a:bodyPr>
          <a:lstStyle/>
          <a:p>
            <a:pPr algn="just">
              <a:spcBef>
                <a:spcPct val="0"/>
              </a:spcBef>
              <a:spcAft>
                <a:spcPct val="0"/>
              </a:spcAft>
            </a:pPr>
            <a:r>
              <a:rPr lang="zh-CN" altLang="en-US" sz="2400" b="1" dirty="0">
                <a:solidFill>
                  <a:schemeClr val="accent6"/>
                </a:solidFill>
                <a:latin typeface="微软雅黑" panose="020B0503020204020204" charset="-122"/>
                <a:ea typeface="微软雅黑" panose="020B0503020204020204" charset="-122"/>
                <a:cs typeface="+mn-ea"/>
                <a:sym typeface="+mn-ea"/>
              </a:rPr>
              <a:t>均方误差</a:t>
            </a:r>
            <a:endParaRPr lang="zh-CN" altLang="en-US" sz="2400" b="1" dirty="0">
              <a:solidFill>
                <a:schemeClr val="accent6"/>
              </a:solidFill>
              <a:latin typeface="微软雅黑" panose="020B0503020204020204" charset="-122"/>
              <a:ea typeface="微软雅黑" panose="020B0503020204020204" charset="-122"/>
              <a:cs typeface="+mn-ea"/>
              <a:sym typeface="+mn-ea"/>
            </a:endParaRPr>
          </a:p>
        </p:txBody>
      </p:sp>
      <p:sp>
        <p:nvSpPr>
          <p:cNvPr id="11" name="矩形 10"/>
          <p:cNvSpPr/>
          <p:nvPr>
            <p:custDataLst>
              <p:tags r:id="rId12"/>
            </p:custDataLst>
          </p:nvPr>
        </p:nvSpPr>
        <p:spPr>
          <a:xfrm>
            <a:off x="6192520" y="4847590"/>
            <a:ext cx="4530725" cy="960755"/>
          </a:xfrm>
          <a:prstGeom prst="rect">
            <a:avLst/>
          </a:prstGeom>
          <a:noFill/>
        </p:spPr>
        <p:txBody>
          <a:bodyPr wrap="square" lIns="0" tIns="0" rIns="0" bIns="0" rtlCol="0" anchor="t" anchorCtr="0">
            <a:noAutofit/>
          </a:bodyPr>
          <a:lstStyle/>
          <a:p>
            <a:pPr>
              <a:lnSpc>
                <a:spcPct val="150000"/>
              </a:lnSpc>
              <a:spcBef>
                <a:spcPct val="0"/>
              </a:spcBef>
              <a:spcAft>
                <a:spcPct val="0"/>
              </a:spcAft>
            </a:pPr>
            <a:r>
              <a:rPr lang="zh-CN" altLang="en-US" sz="1600" b="1" dirty="0">
                <a:solidFill>
                  <a:schemeClr val="tx1">
                    <a:lumMod val="85000"/>
                    <a:lumOff val="15000"/>
                  </a:schemeClr>
                </a:solidFill>
                <a:latin typeface="微软雅黑" panose="020B0503020204020204" charset="-122"/>
                <a:ea typeface="微软雅黑" panose="020B0503020204020204" charset="-122"/>
                <a:cs typeface="+mn-ea"/>
                <a:sym typeface="+mn-ea"/>
              </a:rPr>
              <a:t>常用于回归任务，计算预测值与实际值之间误差平方的平均值，误差越小，说明模型的预测越准确。</a:t>
            </a:r>
            <a:endParaRPr lang="zh-CN" altLang="en-US" sz="1600" b="1" dirty="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116" name="椭圆 115"/>
          <p:cNvSpPr/>
          <p:nvPr>
            <p:custDataLst>
              <p:tags r:id="rId13"/>
            </p:custDataLst>
          </p:nvPr>
        </p:nvSpPr>
        <p:spPr>
          <a:xfrm>
            <a:off x="7129575" y="3812428"/>
            <a:ext cx="140690" cy="140690"/>
          </a:xfrm>
          <a:prstGeom prst="ellipse">
            <a:avLst/>
          </a:prstGeom>
          <a:solidFill>
            <a:schemeClr val="accent3">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custDataLst>
              <p:tags r:id="rId14"/>
            </p:custDataLst>
          </p:nvPr>
        </p:nvSpPr>
        <p:spPr>
          <a:xfrm>
            <a:off x="5939854" y="4580411"/>
            <a:ext cx="48714" cy="487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8" name="直接连接符 117"/>
          <p:cNvCxnSpPr/>
          <p:nvPr>
            <p:custDataLst>
              <p:tags r:id="rId15"/>
            </p:custDataLst>
          </p:nvPr>
        </p:nvCxnSpPr>
        <p:spPr>
          <a:xfrm>
            <a:off x="6034556" y="4604938"/>
            <a:ext cx="142053" cy="0"/>
          </a:xfrm>
          <a:prstGeom prst="line">
            <a:avLst/>
          </a:prstGeom>
          <a:ln>
            <a:solidFill>
              <a:schemeClr val="accent3"/>
            </a:solidFill>
            <a:prstDash val="sysDot"/>
          </a:ln>
        </p:spPr>
        <p:style>
          <a:lnRef idx="1">
            <a:schemeClr val="accent1"/>
          </a:lnRef>
          <a:fillRef idx="0">
            <a:schemeClr val="accent1"/>
          </a:fillRef>
          <a:effectRef idx="0">
            <a:schemeClr val="accent1"/>
          </a:effectRef>
          <a:fontRef idx="minor">
            <a:schemeClr val="tx1"/>
          </a:fontRef>
        </p:style>
      </p:cxnSp>
      <p:sp>
        <p:nvSpPr>
          <p:cNvPr id="12" name="任意多边形: 形状 53"/>
          <p:cNvSpPr/>
          <p:nvPr>
            <p:custDataLst>
              <p:tags r:id="rId16"/>
            </p:custDataLst>
          </p:nvPr>
        </p:nvSpPr>
        <p:spPr>
          <a:xfrm rot="14340000">
            <a:off x="4971530" y="2491711"/>
            <a:ext cx="904437" cy="1358530"/>
          </a:xfrm>
          <a:custGeom>
            <a:avLst/>
            <a:gdLst>
              <a:gd name="connsiteX0" fmla="*/ 1194374 w 1477168"/>
              <a:gd name="connsiteY0" fmla="*/ 759029 h 2218581"/>
              <a:gd name="connsiteX1" fmla="*/ 1315025 w 1477168"/>
              <a:gd name="connsiteY1" fmla="*/ 2026250 h 2218581"/>
              <a:gd name="connsiteX2" fmla="*/ 1306421 w 1477168"/>
              <a:gd name="connsiteY2" fmla="*/ 2046993 h 2218581"/>
              <a:gd name="connsiteX3" fmla="*/ 1477168 w 1477168"/>
              <a:gd name="connsiteY3" fmla="*/ 2217740 h 2218581"/>
              <a:gd name="connsiteX4" fmla="*/ 1232722 w 1477168"/>
              <a:gd name="connsiteY4" fmla="*/ 2217740 h 2218581"/>
              <a:gd name="connsiteX5" fmla="*/ 1232262 w 1477168"/>
              <a:gd name="connsiteY5" fmla="*/ 2218580 h 2218581"/>
              <a:gd name="connsiteX6" fmla="*/ 159733 w 1477168"/>
              <a:gd name="connsiteY6" fmla="*/ 2218581 h 2218581"/>
              <a:gd name="connsiteX7" fmla="*/ 165022 w 1477168"/>
              <a:gd name="connsiteY7" fmla="*/ 2217106 h 2218581"/>
              <a:gd name="connsiteX8" fmla="*/ 313454 w 1477168"/>
              <a:gd name="connsiteY8" fmla="*/ 2150262 h 2218581"/>
              <a:gd name="connsiteX9" fmla="*/ 607618 w 1477168"/>
              <a:gd name="connsiteY9" fmla="*/ 1052424 h 2218581"/>
              <a:gd name="connsiteX10" fmla="*/ 607607 w 1477168"/>
              <a:gd name="connsiteY10" fmla="*/ 1052407 h 2218581"/>
              <a:gd name="connsiteX11" fmla="*/ 0 w 1477168"/>
              <a:gd name="connsiteY11" fmla="*/ 0 h 2218581"/>
              <a:gd name="connsiteX12" fmla="*/ 121078 w 1477168"/>
              <a:gd name="connsiteY12" fmla="*/ 14413 h 2218581"/>
              <a:gd name="connsiteX13" fmla="*/ 1194374 w 1477168"/>
              <a:gd name="connsiteY13" fmla="*/ 759029 h 221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168" h="2218581">
                <a:moveTo>
                  <a:pt x="1194374" y="759029"/>
                </a:moveTo>
                <a:cubicBezTo>
                  <a:pt x="1425601" y="1159525"/>
                  <a:pt x="1455333" y="1621061"/>
                  <a:pt x="1315025" y="2026250"/>
                </a:cubicBezTo>
                <a:lnTo>
                  <a:pt x="1306421" y="2046993"/>
                </a:lnTo>
                <a:lnTo>
                  <a:pt x="1477168" y="2217740"/>
                </a:lnTo>
                <a:lnTo>
                  <a:pt x="1232722" y="2217740"/>
                </a:lnTo>
                <a:lnTo>
                  <a:pt x="1232262" y="2218580"/>
                </a:lnTo>
                <a:lnTo>
                  <a:pt x="159733" y="2218581"/>
                </a:lnTo>
                <a:lnTo>
                  <a:pt x="165022" y="2217106"/>
                </a:lnTo>
                <a:cubicBezTo>
                  <a:pt x="215682" y="2200219"/>
                  <a:pt x="265405" y="2178003"/>
                  <a:pt x="313454" y="2150262"/>
                </a:cubicBezTo>
                <a:cubicBezTo>
                  <a:pt x="697845" y="1928334"/>
                  <a:pt x="829547" y="1436815"/>
                  <a:pt x="607618" y="1052424"/>
                </a:cubicBezTo>
                <a:lnTo>
                  <a:pt x="607607" y="1052407"/>
                </a:lnTo>
                <a:lnTo>
                  <a:pt x="0" y="0"/>
                </a:lnTo>
                <a:lnTo>
                  <a:pt x="121078" y="14413"/>
                </a:lnTo>
                <a:cubicBezTo>
                  <a:pt x="556197" y="87477"/>
                  <a:pt x="956542" y="347091"/>
                  <a:pt x="1194374" y="759029"/>
                </a:cubicBezTo>
                <a:close/>
              </a:path>
            </a:pathLst>
          </a:cu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tIns="107950" bIns="36195"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ltLang="zh-CN" b="1">
              <a:latin typeface="+mj-ea"/>
              <a:ea typeface="+mj-ea"/>
              <a:sym typeface="+mn-ea"/>
            </a:endParaRPr>
          </a:p>
        </p:txBody>
      </p:sp>
      <p:sp>
        <p:nvSpPr>
          <p:cNvPr id="52" name="任意多边形: 形状 51"/>
          <p:cNvSpPr/>
          <p:nvPr>
            <p:custDataLst>
              <p:tags r:id="rId17"/>
            </p:custDataLst>
          </p:nvPr>
        </p:nvSpPr>
        <p:spPr>
          <a:xfrm rot="3540000">
            <a:off x="5377249" y="2930133"/>
            <a:ext cx="1280530" cy="602818"/>
          </a:xfrm>
          <a:custGeom>
            <a:avLst/>
            <a:gdLst>
              <a:gd name="connsiteX0" fmla="*/ 925268 w 2089928"/>
              <a:gd name="connsiteY0" fmla="*/ 89297 h 978915"/>
              <a:gd name="connsiteX1" fmla="*/ 922762 w 2089928"/>
              <a:gd name="connsiteY1" fmla="*/ 90302 h 978915"/>
              <a:gd name="connsiteX2" fmla="*/ 918793 w 2089928"/>
              <a:gd name="connsiteY2" fmla="*/ 92812 h 978915"/>
              <a:gd name="connsiteX3" fmla="*/ 1286254 w 2089928"/>
              <a:gd name="connsiteY3" fmla="*/ 0 h 978915"/>
              <a:gd name="connsiteX4" fmla="*/ 2089928 w 2089928"/>
              <a:gd name="connsiteY4" fmla="*/ 803673 h 978915"/>
              <a:gd name="connsiteX5" fmla="*/ 2073600 w 2089928"/>
              <a:gd name="connsiteY5" fmla="*/ 965641 h 978915"/>
              <a:gd name="connsiteX6" fmla="*/ 2072233 w 2089928"/>
              <a:gd name="connsiteY6" fmla="*/ 970959 h 978915"/>
              <a:gd name="connsiteX7" fmla="*/ 2067639 w 2089928"/>
              <a:gd name="connsiteY7" fmla="*/ 978915 h 978915"/>
              <a:gd name="connsiteX8" fmla="*/ 2071597 w 2089928"/>
              <a:gd name="connsiteY8" fmla="*/ 952976 h 978915"/>
              <a:gd name="connsiteX9" fmla="*/ 2075469 w 2089928"/>
              <a:gd name="connsiteY9" fmla="*/ 876301 h 978915"/>
              <a:gd name="connsiteX10" fmla="*/ 1402220 w 2089928"/>
              <a:gd name="connsiteY10" fmla="*/ 130249 h 978915"/>
              <a:gd name="connsiteX11" fmla="*/ 1339758 w 2089928"/>
              <a:gd name="connsiteY11" fmla="*/ 127095 h 978915"/>
              <a:gd name="connsiteX12" fmla="*/ 861338 w 2089928"/>
              <a:gd name="connsiteY12" fmla="*/ 123997 h 978915"/>
              <a:gd name="connsiteX13" fmla="*/ 0 w 2089928"/>
              <a:gd name="connsiteY13" fmla="*/ 123997 h 978915"/>
              <a:gd name="connsiteX14" fmla="*/ 58278 w 2089928"/>
              <a:gd name="connsiteY14" fmla="*/ 22604 h 978915"/>
              <a:gd name="connsiteX15" fmla="*/ 73401 w 2089928"/>
              <a:gd name="connsiteY15" fmla="*/ 2381 h 978915"/>
              <a:gd name="connsiteX16" fmla="*/ 1239101 w 2089928"/>
              <a:gd name="connsiteY16" fmla="*/ 2381 h 97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928" h="978915">
                <a:moveTo>
                  <a:pt x="925268" y="89297"/>
                </a:moveTo>
                <a:lnTo>
                  <a:pt x="922762" y="90302"/>
                </a:lnTo>
                <a:lnTo>
                  <a:pt x="918793" y="92812"/>
                </a:lnTo>
                <a:close/>
                <a:moveTo>
                  <a:pt x="1286254" y="0"/>
                </a:moveTo>
                <a:cubicBezTo>
                  <a:pt x="1730111" y="0"/>
                  <a:pt x="2089928" y="359817"/>
                  <a:pt x="2089928" y="803673"/>
                </a:cubicBezTo>
                <a:cubicBezTo>
                  <a:pt x="2089928" y="859155"/>
                  <a:pt x="2084306" y="913324"/>
                  <a:pt x="2073600" y="965641"/>
                </a:cubicBezTo>
                <a:lnTo>
                  <a:pt x="2072233" y="970959"/>
                </a:lnTo>
                <a:lnTo>
                  <a:pt x="2067639" y="978915"/>
                </a:lnTo>
                <a:lnTo>
                  <a:pt x="2071597" y="952976"/>
                </a:lnTo>
                <a:cubicBezTo>
                  <a:pt x="2074157" y="927766"/>
                  <a:pt x="2075469" y="902187"/>
                  <a:pt x="2075469" y="876301"/>
                </a:cubicBezTo>
                <a:cubicBezTo>
                  <a:pt x="2075469" y="488015"/>
                  <a:pt x="1780375" y="168653"/>
                  <a:pt x="1402220" y="130249"/>
                </a:cubicBezTo>
                <a:lnTo>
                  <a:pt x="1339758" y="127095"/>
                </a:lnTo>
                <a:lnTo>
                  <a:pt x="861338" y="123997"/>
                </a:lnTo>
                <a:lnTo>
                  <a:pt x="0" y="123997"/>
                </a:lnTo>
                <a:lnTo>
                  <a:pt x="58278" y="22604"/>
                </a:lnTo>
                <a:lnTo>
                  <a:pt x="73401" y="2381"/>
                </a:lnTo>
                <a:lnTo>
                  <a:pt x="1239101" y="2381"/>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54" name="任意多边形: 形状 53"/>
          <p:cNvSpPr/>
          <p:nvPr>
            <p:custDataLst>
              <p:tags r:id="rId18"/>
            </p:custDataLst>
          </p:nvPr>
        </p:nvSpPr>
        <p:spPr>
          <a:xfrm rot="21540000">
            <a:off x="5977142" y="2559160"/>
            <a:ext cx="904437" cy="1358530"/>
          </a:xfrm>
          <a:custGeom>
            <a:avLst/>
            <a:gdLst>
              <a:gd name="connsiteX0" fmla="*/ 1194374 w 1477168"/>
              <a:gd name="connsiteY0" fmla="*/ 759029 h 2218581"/>
              <a:gd name="connsiteX1" fmla="*/ 1315025 w 1477168"/>
              <a:gd name="connsiteY1" fmla="*/ 2026250 h 2218581"/>
              <a:gd name="connsiteX2" fmla="*/ 1306421 w 1477168"/>
              <a:gd name="connsiteY2" fmla="*/ 2046993 h 2218581"/>
              <a:gd name="connsiteX3" fmla="*/ 1477168 w 1477168"/>
              <a:gd name="connsiteY3" fmla="*/ 2217740 h 2218581"/>
              <a:gd name="connsiteX4" fmla="*/ 1232722 w 1477168"/>
              <a:gd name="connsiteY4" fmla="*/ 2217740 h 2218581"/>
              <a:gd name="connsiteX5" fmla="*/ 1232262 w 1477168"/>
              <a:gd name="connsiteY5" fmla="*/ 2218580 h 2218581"/>
              <a:gd name="connsiteX6" fmla="*/ 159733 w 1477168"/>
              <a:gd name="connsiteY6" fmla="*/ 2218581 h 2218581"/>
              <a:gd name="connsiteX7" fmla="*/ 165022 w 1477168"/>
              <a:gd name="connsiteY7" fmla="*/ 2217106 h 2218581"/>
              <a:gd name="connsiteX8" fmla="*/ 313454 w 1477168"/>
              <a:gd name="connsiteY8" fmla="*/ 2150262 h 2218581"/>
              <a:gd name="connsiteX9" fmla="*/ 607618 w 1477168"/>
              <a:gd name="connsiteY9" fmla="*/ 1052424 h 2218581"/>
              <a:gd name="connsiteX10" fmla="*/ 607607 w 1477168"/>
              <a:gd name="connsiteY10" fmla="*/ 1052407 h 2218581"/>
              <a:gd name="connsiteX11" fmla="*/ 0 w 1477168"/>
              <a:gd name="connsiteY11" fmla="*/ 0 h 2218581"/>
              <a:gd name="connsiteX12" fmla="*/ 121078 w 1477168"/>
              <a:gd name="connsiteY12" fmla="*/ 14413 h 2218581"/>
              <a:gd name="connsiteX13" fmla="*/ 1194374 w 1477168"/>
              <a:gd name="connsiteY13" fmla="*/ 759029 h 221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168" h="2218581">
                <a:moveTo>
                  <a:pt x="1194374" y="759029"/>
                </a:moveTo>
                <a:cubicBezTo>
                  <a:pt x="1425601" y="1159525"/>
                  <a:pt x="1455333" y="1621061"/>
                  <a:pt x="1315025" y="2026250"/>
                </a:cubicBezTo>
                <a:lnTo>
                  <a:pt x="1306421" y="2046993"/>
                </a:lnTo>
                <a:lnTo>
                  <a:pt x="1477168" y="2217740"/>
                </a:lnTo>
                <a:lnTo>
                  <a:pt x="1232722" y="2217740"/>
                </a:lnTo>
                <a:lnTo>
                  <a:pt x="1232262" y="2218580"/>
                </a:lnTo>
                <a:lnTo>
                  <a:pt x="159733" y="2218581"/>
                </a:lnTo>
                <a:lnTo>
                  <a:pt x="165022" y="2217106"/>
                </a:lnTo>
                <a:cubicBezTo>
                  <a:pt x="215682" y="2200219"/>
                  <a:pt x="265405" y="2178003"/>
                  <a:pt x="313454" y="2150262"/>
                </a:cubicBezTo>
                <a:cubicBezTo>
                  <a:pt x="697845" y="1928334"/>
                  <a:pt x="829547" y="1436815"/>
                  <a:pt x="607618" y="1052424"/>
                </a:cubicBezTo>
                <a:lnTo>
                  <a:pt x="607607" y="1052407"/>
                </a:lnTo>
                <a:lnTo>
                  <a:pt x="0" y="0"/>
                </a:lnTo>
                <a:lnTo>
                  <a:pt x="121078" y="14413"/>
                </a:lnTo>
                <a:cubicBezTo>
                  <a:pt x="556197" y="87477"/>
                  <a:pt x="956542" y="347091"/>
                  <a:pt x="1194374" y="759029"/>
                </a:cubicBezTo>
                <a:close/>
              </a:path>
            </a:pathLst>
          </a:custGeom>
          <a:solidFill>
            <a:schemeClr val="accent2">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tIns="107950" bIns="36195"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ltLang="zh-CN" b="1">
              <a:latin typeface="+mj-ea"/>
              <a:ea typeface="+mj-ea"/>
              <a:sym typeface="+mn-ea"/>
            </a:endParaRPr>
          </a:p>
        </p:txBody>
      </p:sp>
      <p:sp>
        <p:nvSpPr>
          <p:cNvPr id="15" name="任意多边形: 形状 51"/>
          <p:cNvSpPr/>
          <p:nvPr>
            <p:custDataLst>
              <p:tags r:id="rId19"/>
            </p:custDataLst>
          </p:nvPr>
        </p:nvSpPr>
        <p:spPr>
          <a:xfrm rot="10740000">
            <a:off x="5443677" y="3422038"/>
            <a:ext cx="1279997" cy="599285"/>
          </a:xfrm>
          <a:custGeom>
            <a:avLst/>
            <a:gdLst>
              <a:gd name="connsiteX0" fmla="*/ 925268 w 2089928"/>
              <a:gd name="connsiteY0" fmla="*/ 89297 h 978915"/>
              <a:gd name="connsiteX1" fmla="*/ 922762 w 2089928"/>
              <a:gd name="connsiteY1" fmla="*/ 90302 h 978915"/>
              <a:gd name="connsiteX2" fmla="*/ 918793 w 2089928"/>
              <a:gd name="connsiteY2" fmla="*/ 92812 h 978915"/>
              <a:gd name="connsiteX3" fmla="*/ 1286254 w 2089928"/>
              <a:gd name="connsiteY3" fmla="*/ 0 h 978915"/>
              <a:gd name="connsiteX4" fmla="*/ 2089928 w 2089928"/>
              <a:gd name="connsiteY4" fmla="*/ 803673 h 978915"/>
              <a:gd name="connsiteX5" fmla="*/ 2073600 w 2089928"/>
              <a:gd name="connsiteY5" fmla="*/ 965641 h 978915"/>
              <a:gd name="connsiteX6" fmla="*/ 2072233 w 2089928"/>
              <a:gd name="connsiteY6" fmla="*/ 970959 h 978915"/>
              <a:gd name="connsiteX7" fmla="*/ 2067639 w 2089928"/>
              <a:gd name="connsiteY7" fmla="*/ 978915 h 978915"/>
              <a:gd name="connsiteX8" fmla="*/ 2071597 w 2089928"/>
              <a:gd name="connsiteY8" fmla="*/ 952976 h 978915"/>
              <a:gd name="connsiteX9" fmla="*/ 2075469 w 2089928"/>
              <a:gd name="connsiteY9" fmla="*/ 876301 h 978915"/>
              <a:gd name="connsiteX10" fmla="*/ 1402220 w 2089928"/>
              <a:gd name="connsiteY10" fmla="*/ 130249 h 978915"/>
              <a:gd name="connsiteX11" fmla="*/ 1339758 w 2089928"/>
              <a:gd name="connsiteY11" fmla="*/ 127095 h 978915"/>
              <a:gd name="connsiteX12" fmla="*/ 861338 w 2089928"/>
              <a:gd name="connsiteY12" fmla="*/ 123997 h 978915"/>
              <a:gd name="connsiteX13" fmla="*/ 0 w 2089928"/>
              <a:gd name="connsiteY13" fmla="*/ 123997 h 978915"/>
              <a:gd name="connsiteX14" fmla="*/ 58278 w 2089928"/>
              <a:gd name="connsiteY14" fmla="*/ 22604 h 978915"/>
              <a:gd name="connsiteX15" fmla="*/ 73401 w 2089928"/>
              <a:gd name="connsiteY15" fmla="*/ 2381 h 978915"/>
              <a:gd name="connsiteX16" fmla="*/ 1239101 w 2089928"/>
              <a:gd name="connsiteY16" fmla="*/ 2381 h 97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928" h="978915">
                <a:moveTo>
                  <a:pt x="925268" y="89297"/>
                </a:moveTo>
                <a:lnTo>
                  <a:pt x="922762" y="90302"/>
                </a:lnTo>
                <a:lnTo>
                  <a:pt x="918793" y="92812"/>
                </a:lnTo>
                <a:close/>
                <a:moveTo>
                  <a:pt x="1286254" y="0"/>
                </a:moveTo>
                <a:cubicBezTo>
                  <a:pt x="1730111" y="0"/>
                  <a:pt x="2089928" y="359817"/>
                  <a:pt x="2089928" y="803673"/>
                </a:cubicBezTo>
                <a:cubicBezTo>
                  <a:pt x="2089928" y="859155"/>
                  <a:pt x="2084306" y="913324"/>
                  <a:pt x="2073600" y="965641"/>
                </a:cubicBezTo>
                <a:lnTo>
                  <a:pt x="2072233" y="970959"/>
                </a:lnTo>
                <a:lnTo>
                  <a:pt x="2067639" y="978915"/>
                </a:lnTo>
                <a:lnTo>
                  <a:pt x="2071597" y="952976"/>
                </a:lnTo>
                <a:cubicBezTo>
                  <a:pt x="2074157" y="927766"/>
                  <a:pt x="2075469" y="902187"/>
                  <a:pt x="2075469" y="876301"/>
                </a:cubicBezTo>
                <a:cubicBezTo>
                  <a:pt x="2075469" y="488015"/>
                  <a:pt x="1780375" y="168653"/>
                  <a:pt x="1402220" y="130249"/>
                </a:cubicBezTo>
                <a:lnTo>
                  <a:pt x="1339758" y="127095"/>
                </a:lnTo>
                <a:lnTo>
                  <a:pt x="861338" y="123997"/>
                </a:lnTo>
                <a:lnTo>
                  <a:pt x="0" y="123997"/>
                </a:lnTo>
                <a:lnTo>
                  <a:pt x="58278" y="22604"/>
                </a:lnTo>
                <a:lnTo>
                  <a:pt x="73401" y="2381"/>
                </a:lnTo>
                <a:lnTo>
                  <a:pt x="1239101" y="2381"/>
                </a:ln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16" name="任意多边形: 形状 53"/>
          <p:cNvSpPr/>
          <p:nvPr>
            <p:custDataLst>
              <p:tags r:id="rId20"/>
            </p:custDataLst>
          </p:nvPr>
        </p:nvSpPr>
        <p:spPr>
          <a:xfrm rot="7140000">
            <a:off x="5420512" y="3394785"/>
            <a:ext cx="904437" cy="1358530"/>
          </a:xfrm>
          <a:custGeom>
            <a:avLst/>
            <a:gdLst>
              <a:gd name="connsiteX0" fmla="*/ 1194374 w 1477168"/>
              <a:gd name="connsiteY0" fmla="*/ 759029 h 2218581"/>
              <a:gd name="connsiteX1" fmla="*/ 1315025 w 1477168"/>
              <a:gd name="connsiteY1" fmla="*/ 2026250 h 2218581"/>
              <a:gd name="connsiteX2" fmla="*/ 1306421 w 1477168"/>
              <a:gd name="connsiteY2" fmla="*/ 2046993 h 2218581"/>
              <a:gd name="connsiteX3" fmla="*/ 1477168 w 1477168"/>
              <a:gd name="connsiteY3" fmla="*/ 2217740 h 2218581"/>
              <a:gd name="connsiteX4" fmla="*/ 1232722 w 1477168"/>
              <a:gd name="connsiteY4" fmla="*/ 2217740 h 2218581"/>
              <a:gd name="connsiteX5" fmla="*/ 1232262 w 1477168"/>
              <a:gd name="connsiteY5" fmla="*/ 2218580 h 2218581"/>
              <a:gd name="connsiteX6" fmla="*/ 159733 w 1477168"/>
              <a:gd name="connsiteY6" fmla="*/ 2218581 h 2218581"/>
              <a:gd name="connsiteX7" fmla="*/ 165022 w 1477168"/>
              <a:gd name="connsiteY7" fmla="*/ 2217106 h 2218581"/>
              <a:gd name="connsiteX8" fmla="*/ 313454 w 1477168"/>
              <a:gd name="connsiteY8" fmla="*/ 2150262 h 2218581"/>
              <a:gd name="connsiteX9" fmla="*/ 607618 w 1477168"/>
              <a:gd name="connsiteY9" fmla="*/ 1052424 h 2218581"/>
              <a:gd name="connsiteX10" fmla="*/ 607607 w 1477168"/>
              <a:gd name="connsiteY10" fmla="*/ 1052407 h 2218581"/>
              <a:gd name="connsiteX11" fmla="*/ 0 w 1477168"/>
              <a:gd name="connsiteY11" fmla="*/ 0 h 2218581"/>
              <a:gd name="connsiteX12" fmla="*/ 121078 w 1477168"/>
              <a:gd name="connsiteY12" fmla="*/ 14413 h 2218581"/>
              <a:gd name="connsiteX13" fmla="*/ 1194374 w 1477168"/>
              <a:gd name="connsiteY13" fmla="*/ 759029 h 221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168" h="2218581">
                <a:moveTo>
                  <a:pt x="1194374" y="759029"/>
                </a:moveTo>
                <a:cubicBezTo>
                  <a:pt x="1425601" y="1159525"/>
                  <a:pt x="1455333" y="1621061"/>
                  <a:pt x="1315025" y="2026250"/>
                </a:cubicBezTo>
                <a:lnTo>
                  <a:pt x="1306421" y="2046993"/>
                </a:lnTo>
                <a:lnTo>
                  <a:pt x="1477168" y="2217740"/>
                </a:lnTo>
                <a:lnTo>
                  <a:pt x="1232722" y="2217740"/>
                </a:lnTo>
                <a:lnTo>
                  <a:pt x="1232262" y="2218580"/>
                </a:lnTo>
                <a:lnTo>
                  <a:pt x="159733" y="2218581"/>
                </a:lnTo>
                <a:lnTo>
                  <a:pt x="165022" y="2217106"/>
                </a:lnTo>
                <a:cubicBezTo>
                  <a:pt x="215682" y="2200219"/>
                  <a:pt x="265405" y="2178003"/>
                  <a:pt x="313454" y="2150262"/>
                </a:cubicBezTo>
                <a:cubicBezTo>
                  <a:pt x="697845" y="1928334"/>
                  <a:pt x="829547" y="1436815"/>
                  <a:pt x="607618" y="1052424"/>
                </a:cubicBezTo>
                <a:lnTo>
                  <a:pt x="607607" y="1052407"/>
                </a:lnTo>
                <a:lnTo>
                  <a:pt x="0" y="0"/>
                </a:lnTo>
                <a:lnTo>
                  <a:pt x="121078" y="14413"/>
                </a:lnTo>
                <a:cubicBezTo>
                  <a:pt x="556197" y="87477"/>
                  <a:pt x="956542" y="347091"/>
                  <a:pt x="1194374" y="759029"/>
                </a:cubicBez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tIns="107950" bIns="36195"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en-US" altLang="zh-CN" b="1">
              <a:latin typeface="+mj-ea"/>
              <a:ea typeface="+mj-ea"/>
              <a:sym typeface="+mn-ea"/>
            </a:endParaRPr>
          </a:p>
        </p:txBody>
      </p:sp>
      <p:sp>
        <p:nvSpPr>
          <p:cNvPr id="17" name="任意多边形: 形状 51"/>
          <p:cNvSpPr/>
          <p:nvPr>
            <p:custDataLst>
              <p:tags r:id="rId21"/>
            </p:custDataLst>
          </p:nvPr>
        </p:nvSpPr>
        <p:spPr>
          <a:xfrm rot="17940000">
            <a:off x="4983453" y="3231953"/>
            <a:ext cx="1279838" cy="599211"/>
          </a:xfrm>
          <a:custGeom>
            <a:avLst/>
            <a:gdLst>
              <a:gd name="connsiteX0" fmla="*/ 925268 w 2089928"/>
              <a:gd name="connsiteY0" fmla="*/ 89297 h 978915"/>
              <a:gd name="connsiteX1" fmla="*/ 922762 w 2089928"/>
              <a:gd name="connsiteY1" fmla="*/ 90302 h 978915"/>
              <a:gd name="connsiteX2" fmla="*/ 918793 w 2089928"/>
              <a:gd name="connsiteY2" fmla="*/ 92812 h 978915"/>
              <a:gd name="connsiteX3" fmla="*/ 1286254 w 2089928"/>
              <a:gd name="connsiteY3" fmla="*/ 0 h 978915"/>
              <a:gd name="connsiteX4" fmla="*/ 2089928 w 2089928"/>
              <a:gd name="connsiteY4" fmla="*/ 803673 h 978915"/>
              <a:gd name="connsiteX5" fmla="*/ 2073600 w 2089928"/>
              <a:gd name="connsiteY5" fmla="*/ 965641 h 978915"/>
              <a:gd name="connsiteX6" fmla="*/ 2072233 w 2089928"/>
              <a:gd name="connsiteY6" fmla="*/ 970959 h 978915"/>
              <a:gd name="connsiteX7" fmla="*/ 2067639 w 2089928"/>
              <a:gd name="connsiteY7" fmla="*/ 978915 h 978915"/>
              <a:gd name="connsiteX8" fmla="*/ 2071597 w 2089928"/>
              <a:gd name="connsiteY8" fmla="*/ 952976 h 978915"/>
              <a:gd name="connsiteX9" fmla="*/ 2075469 w 2089928"/>
              <a:gd name="connsiteY9" fmla="*/ 876301 h 978915"/>
              <a:gd name="connsiteX10" fmla="*/ 1402220 w 2089928"/>
              <a:gd name="connsiteY10" fmla="*/ 130249 h 978915"/>
              <a:gd name="connsiteX11" fmla="*/ 1339758 w 2089928"/>
              <a:gd name="connsiteY11" fmla="*/ 127095 h 978915"/>
              <a:gd name="connsiteX12" fmla="*/ 861338 w 2089928"/>
              <a:gd name="connsiteY12" fmla="*/ 123997 h 978915"/>
              <a:gd name="connsiteX13" fmla="*/ 0 w 2089928"/>
              <a:gd name="connsiteY13" fmla="*/ 123997 h 978915"/>
              <a:gd name="connsiteX14" fmla="*/ 58278 w 2089928"/>
              <a:gd name="connsiteY14" fmla="*/ 22604 h 978915"/>
              <a:gd name="connsiteX15" fmla="*/ 73401 w 2089928"/>
              <a:gd name="connsiteY15" fmla="*/ 2381 h 978915"/>
              <a:gd name="connsiteX16" fmla="*/ 1239101 w 2089928"/>
              <a:gd name="connsiteY16" fmla="*/ 2381 h 97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928" h="978915">
                <a:moveTo>
                  <a:pt x="925268" y="89297"/>
                </a:moveTo>
                <a:lnTo>
                  <a:pt x="922762" y="90302"/>
                </a:lnTo>
                <a:lnTo>
                  <a:pt x="918793" y="92812"/>
                </a:lnTo>
                <a:close/>
                <a:moveTo>
                  <a:pt x="1286254" y="0"/>
                </a:moveTo>
                <a:cubicBezTo>
                  <a:pt x="1730111" y="0"/>
                  <a:pt x="2089928" y="359817"/>
                  <a:pt x="2089928" y="803673"/>
                </a:cubicBezTo>
                <a:cubicBezTo>
                  <a:pt x="2089928" y="859155"/>
                  <a:pt x="2084306" y="913324"/>
                  <a:pt x="2073600" y="965641"/>
                </a:cubicBezTo>
                <a:lnTo>
                  <a:pt x="2072233" y="970959"/>
                </a:lnTo>
                <a:lnTo>
                  <a:pt x="2067639" y="978915"/>
                </a:lnTo>
                <a:lnTo>
                  <a:pt x="2071597" y="952976"/>
                </a:lnTo>
                <a:cubicBezTo>
                  <a:pt x="2074157" y="927766"/>
                  <a:pt x="2075469" y="902187"/>
                  <a:pt x="2075469" y="876301"/>
                </a:cubicBezTo>
                <a:cubicBezTo>
                  <a:pt x="2075469" y="488015"/>
                  <a:pt x="1780375" y="168653"/>
                  <a:pt x="1402220" y="130249"/>
                </a:cubicBezTo>
                <a:lnTo>
                  <a:pt x="1339758" y="127095"/>
                </a:lnTo>
                <a:lnTo>
                  <a:pt x="861338" y="123997"/>
                </a:lnTo>
                <a:lnTo>
                  <a:pt x="0" y="123997"/>
                </a:lnTo>
                <a:lnTo>
                  <a:pt x="58278" y="22604"/>
                </a:lnTo>
                <a:lnTo>
                  <a:pt x="73401" y="2381"/>
                </a:lnTo>
                <a:lnTo>
                  <a:pt x="1239101" y="2381"/>
                </a:ln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18" name="矩形 17"/>
          <p:cNvSpPr/>
          <p:nvPr>
            <p:custDataLst>
              <p:tags r:id="rId22"/>
            </p:custDataLst>
          </p:nvPr>
        </p:nvSpPr>
        <p:spPr>
          <a:xfrm>
            <a:off x="5598334" y="2661357"/>
            <a:ext cx="290238" cy="270820"/>
          </a:xfrm>
          <a:prstGeom prst="rect">
            <a:avLst/>
          </a:prstGeom>
          <a:noFill/>
        </p:spPr>
        <p:txBody>
          <a:bodyPr wrap="square" lIns="0" tIns="0" rIns="0" bIns="0" rtlCol="0" anchor="ctr">
            <a:normAutofit fontScale="70000"/>
          </a:bodyPr>
          <a:lstStyle/>
          <a:p>
            <a:pPr algn="ctr">
              <a:spcBef>
                <a:spcPct val="0"/>
              </a:spcBef>
              <a:spcAft>
                <a:spcPct val="0"/>
              </a:spcAft>
            </a:pPr>
            <a:r>
              <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a:t>
            </a:r>
            <a:r>
              <a:rPr lang="en-US" altLang="zh-CN"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1</a:t>
            </a:r>
            <a:r>
              <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a:t>
            </a:r>
            <a:endPar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endParaRPr>
          </a:p>
        </p:txBody>
      </p:sp>
      <p:sp>
        <p:nvSpPr>
          <p:cNvPr id="19" name="矩形 18"/>
          <p:cNvSpPr/>
          <p:nvPr>
            <p:custDataLst>
              <p:tags r:id="rId23"/>
            </p:custDataLst>
          </p:nvPr>
        </p:nvSpPr>
        <p:spPr>
          <a:xfrm>
            <a:off x="5294470" y="3858075"/>
            <a:ext cx="290238" cy="270820"/>
          </a:xfrm>
          <a:prstGeom prst="rect">
            <a:avLst/>
          </a:prstGeom>
          <a:noFill/>
        </p:spPr>
        <p:txBody>
          <a:bodyPr wrap="square" lIns="0" tIns="0" rIns="0" bIns="0" rtlCol="0" anchor="ctr">
            <a:normAutofit fontScale="70000"/>
          </a:bodyPr>
          <a:lstStyle/>
          <a:p>
            <a:pPr algn="ctr">
              <a:spcBef>
                <a:spcPct val="0"/>
              </a:spcBef>
              <a:spcAft>
                <a:spcPct val="0"/>
              </a:spcAft>
            </a:pPr>
            <a:r>
              <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a:t>
            </a:r>
            <a:r>
              <a:rPr lang="en-US" altLang="zh-CN"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3</a:t>
            </a:r>
            <a:r>
              <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a:t>
            </a:r>
            <a:endPar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endParaRPr>
          </a:p>
        </p:txBody>
      </p:sp>
      <p:sp>
        <p:nvSpPr>
          <p:cNvPr id="23" name="矩形 22"/>
          <p:cNvSpPr/>
          <p:nvPr>
            <p:custDataLst>
              <p:tags r:id="rId24"/>
            </p:custDataLst>
          </p:nvPr>
        </p:nvSpPr>
        <p:spPr>
          <a:xfrm>
            <a:off x="6467684" y="3407390"/>
            <a:ext cx="262985" cy="245271"/>
          </a:xfrm>
          <a:prstGeom prst="rect">
            <a:avLst/>
          </a:prstGeom>
          <a:noFill/>
        </p:spPr>
        <p:txBody>
          <a:bodyPr wrap="square" lIns="0" tIns="0" rIns="0" bIns="0" rtlCol="0" anchor="ctr">
            <a:normAutofit fontScale="70000"/>
          </a:bodyPr>
          <a:lstStyle/>
          <a:p>
            <a:pPr algn="ctr">
              <a:spcBef>
                <a:spcPct val="0"/>
              </a:spcBef>
              <a:spcAft>
                <a:spcPct val="0"/>
              </a:spcAft>
            </a:pPr>
            <a:r>
              <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a:t>
            </a:r>
            <a:r>
              <a:rPr lang="en-US" altLang="zh-CN"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2</a:t>
            </a:r>
            <a:r>
              <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a:t>
            </a:r>
            <a:endPar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endParaRPr>
          </a:p>
        </p:txBody>
      </p:sp>
      <p:sp>
        <p:nvSpPr>
          <p:cNvPr id="3" name="矩形 2"/>
          <p:cNvSpPr/>
          <p:nvPr/>
        </p:nvSpPr>
        <p:spPr>
          <a:xfrm>
            <a:off x="4020185" y="452120"/>
            <a:ext cx="474027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（二）机器学习的过程</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4" name="文本框 3"/>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9" name="文本框 8"/>
          <p:cNvSpPr txBox="1"/>
          <p:nvPr/>
        </p:nvSpPr>
        <p:spPr>
          <a:xfrm>
            <a:off x="1282700" y="1143635"/>
            <a:ext cx="429831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3. 模型评估：检验学习成果</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任意多边形: 形状 7"/>
          <p:cNvSpPr/>
          <p:nvPr>
            <p:custDataLst>
              <p:tags r:id="rId1"/>
            </p:custDataLst>
          </p:nvPr>
        </p:nvSpPr>
        <p:spPr>
          <a:xfrm>
            <a:off x="5656898" y="3113405"/>
            <a:ext cx="5360035" cy="2709545"/>
          </a:xfrm>
          <a:custGeom>
            <a:avLst/>
            <a:gdLst>
              <a:gd name="connsiteX0" fmla="*/ 4633713 w 5360078"/>
              <a:gd name="connsiteY0" fmla="*/ 2998673 h 2998673"/>
              <a:gd name="connsiteX1" fmla="*/ 0 w 5360078"/>
              <a:gd name="connsiteY1" fmla="*/ 2998673 h 2998673"/>
              <a:gd name="connsiteX2" fmla="*/ 726366 w 5360078"/>
              <a:gd name="connsiteY2" fmla="*/ 0 h 2998673"/>
              <a:gd name="connsiteX3" fmla="*/ 5360079 w 5360078"/>
              <a:gd name="connsiteY3" fmla="*/ 0 h 2998673"/>
            </a:gdLst>
            <a:ahLst/>
            <a:cxnLst>
              <a:cxn ang="0">
                <a:pos x="connsiteX0" y="connsiteY0"/>
              </a:cxn>
              <a:cxn ang="0">
                <a:pos x="connsiteX1" y="connsiteY1"/>
              </a:cxn>
              <a:cxn ang="0">
                <a:pos x="connsiteX2" y="connsiteY2"/>
              </a:cxn>
              <a:cxn ang="0">
                <a:pos x="connsiteX3" y="connsiteY3"/>
              </a:cxn>
            </a:cxnLst>
            <a:rect l="l" t="t" r="r" b="b"/>
            <a:pathLst>
              <a:path w="5360078" h="2998673">
                <a:moveTo>
                  <a:pt x="4633713" y="2998673"/>
                </a:moveTo>
                <a:lnTo>
                  <a:pt x="0" y="2998673"/>
                </a:lnTo>
                <a:lnTo>
                  <a:pt x="726366" y="0"/>
                </a:lnTo>
                <a:lnTo>
                  <a:pt x="5360079" y="0"/>
                </a:lnTo>
                <a:close/>
              </a:path>
            </a:pathLst>
          </a:custGeom>
          <a:gradFill flip="none" rotWithShape="1">
            <a:gsLst>
              <a:gs pos="100000">
                <a:schemeClr val="accent4">
                  <a:lumMod val="60000"/>
                  <a:lumOff val="40000"/>
                  <a:alpha val="40000"/>
                </a:schemeClr>
              </a:gs>
              <a:gs pos="20000">
                <a:schemeClr val="accent4">
                  <a:lumMod val="60000"/>
                  <a:lumOff val="40000"/>
                  <a:alpha val="0"/>
                </a:schemeClr>
              </a:gs>
            </a:gsLst>
            <a:lin ang="10800000" scaled="1"/>
            <a:tileRect/>
          </a:gradFill>
          <a:ln w="19050"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 name="任意多边形: 形状 9"/>
          <p:cNvSpPr/>
          <p:nvPr>
            <p:custDataLst>
              <p:tags r:id="rId2"/>
            </p:custDataLst>
          </p:nvPr>
        </p:nvSpPr>
        <p:spPr>
          <a:xfrm>
            <a:off x="5764848" y="3244215"/>
            <a:ext cx="5360035" cy="2709545"/>
          </a:xfrm>
          <a:custGeom>
            <a:avLst/>
            <a:gdLst>
              <a:gd name="connsiteX0" fmla="*/ 4633713 w 5360078"/>
              <a:gd name="connsiteY0" fmla="*/ 2998673 h 2998673"/>
              <a:gd name="connsiteX1" fmla="*/ 0 w 5360078"/>
              <a:gd name="connsiteY1" fmla="*/ 2998673 h 2998673"/>
              <a:gd name="connsiteX2" fmla="*/ 726366 w 5360078"/>
              <a:gd name="connsiteY2" fmla="*/ 0 h 2998673"/>
              <a:gd name="connsiteX3" fmla="*/ 5360079 w 5360078"/>
              <a:gd name="connsiteY3" fmla="*/ 0 h 2998673"/>
            </a:gdLst>
            <a:ahLst/>
            <a:cxnLst>
              <a:cxn ang="0">
                <a:pos x="connsiteX0" y="connsiteY0"/>
              </a:cxn>
              <a:cxn ang="0">
                <a:pos x="connsiteX1" y="connsiteY1"/>
              </a:cxn>
              <a:cxn ang="0">
                <a:pos x="connsiteX2" y="connsiteY2"/>
              </a:cxn>
              <a:cxn ang="0">
                <a:pos x="connsiteX3" y="connsiteY3"/>
              </a:cxn>
            </a:cxnLst>
            <a:rect l="l" t="t" r="r" b="b"/>
            <a:pathLst>
              <a:path w="5360078" h="2998673">
                <a:moveTo>
                  <a:pt x="4633713" y="2998673"/>
                </a:moveTo>
                <a:lnTo>
                  <a:pt x="0" y="2998673"/>
                </a:lnTo>
                <a:lnTo>
                  <a:pt x="726366" y="0"/>
                </a:lnTo>
                <a:lnTo>
                  <a:pt x="5360079" y="0"/>
                </a:lnTo>
                <a:close/>
              </a:path>
            </a:pathLst>
          </a:custGeom>
          <a:noFill/>
          <a:ln w="19050" cap="flat">
            <a:gradFill flip="none" rotWithShape="1">
              <a:gsLst>
                <a:gs pos="30000">
                  <a:schemeClr val="accent4">
                    <a:lumMod val="60000"/>
                    <a:lumOff val="40000"/>
                    <a:alpha val="0"/>
                  </a:schemeClr>
                </a:gs>
                <a:gs pos="100000">
                  <a:schemeClr val="accent4"/>
                </a:gs>
              </a:gsLst>
              <a:lin ang="10800000" scaled="1"/>
              <a:tileRect/>
            </a:gra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1" name="平行四边形 10"/>
          <p:cNvSpPr/>
          <p:nvPr>
            <p:custDataLst>
              <p:tags r:id="rId3"/>
            </p:custDataLst>
          </p:nvPr>
        </p:nvSpPr>
        <p:spPr>
          <a:xfrm>
            <a:off x="6315075" y="5616575"/>
            <a:ext cx="1912620" cy="504190"/>
          </a:xfrm>
          <a:prstGeom prst="parallelogram">
            <a:avLst>
              <a:gd name="adj" fmla="val 20892"/>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zh-CN" altLang="en-US" sz="1900" b="1" dirty="0"/>
              <a:t>模型欠拟合</a:t>
            </a:r>
            <a:endParaRPr lang="zh-CN" altLang="en-US" sz="1900" b="1" dirty="0"/>
          </a:p>
        </p:txBody>
      </p:sp>
      <p:sp>
        <p:nvSpPr>
          <p:cNvPr id="7" name="任意多边形: 形状 6"/>
          <p:cNvSpPr/>
          <p:nvPr>
            <p:custDataLst>
              <p:tags r:id="rId4"/>
            </p:custDataLst>
          </p:nvPr>
        </p:nvSpPr>
        <p:spPr>
          <a:xfrm>
            <a:off x="942023" y="2273300"/>
            <a:ext cx="5360035" cy="2709545"/>
          </a:xfrm>
          <a:custGeom>
            <a:avLst/>
            <a:gdLst>
              <a:gd name="connsiteX0" fmla="*/ 4633713 w 5360078"/>
              <a:gd name="connsiteY0" fmla="*/ 2998673 h 2998673"/>
              <a:gd name="connsiteX1" fmla="*/ 0 w 5360078"/>
              <a:gd name="connsiteY1" fmla="*/ 2998673 h 2998673"/>
              <a:gd name="connsiteX2" fmla="*/ 726366 w 5360078"/>
              <a:gd name="connsiteY2" fmla="*/ 0 h 2998673"/>
              <a:gd name="connsiteX3" fmla="*/ 5360079 w 5360078"/>
              <a:gd name="connsiteY3" fmla="*/ 0 h 2998673"/>
            </a:gdLst>
            <a:ahLst/>
            <a:cxnLst>
              <a:cxn ang="0">
                <a:pos x="connsiteX0" y="connsiteY0"/>
              </a:cxn>
              <a:cxn ang="0">
                <a:pos x="connsiteX1" y="connsiteY1"/>
              </a:cxn>
              <a:cxn ang="0">
                <a:pos x="connsiteX2" y="connsiteY2"/>
              </a:cxn>
              <a:cxn ang="0">
                <a:pos x="connsiteX3" y="connsiteY3"/>
              </a:cxn>
            </a:cxnLst>
            <a:rect l="l" t="t" r="r" b="b"/>
            <a:pathLst>
              <a:path w="5360078" h="2998673">
                <a:moveTo>
                  <a:pt x="4633713" y="2998673"/>
                </a:moveTo>
                <a:lnTo>
                  <a:pt x="0" y="2998673"/>
                </a:lnTo>
                <a:lnTo>
                  <a:pt x="726366" y="0"/>
                </a:lnTo>
                <a:lnTo>
                  <a:pt x="5360079" y="0"/>
                </a:lnTo>
                <a:close/>
              </a:path>
            </a:pathLst>
          </a:custGeom>
          <a:gradFill flip="none" rotWithShape="1">
            <a:gsLst>
              <a:gs pos="100000">
                <a:schemeClr val="accent1">
                  <a:lumMod val="60000"/>
                  <a:lumOff val="40000"/>
                  <a:alpha val="40000"/>
                </a:schemeClr>
              </a:gs>
              <a:gs pos="20000">
                <a:schemeClr val="accent1">
                  <a:lumMod val="60000"/>
                  <a:lumOff val="40000"/>
                  <a:alpha val="0"/>
                </a:schemeClr>
              </a:gs>
            </a:gsLst>
            <a:lin ang="0" scaled="1"/>
            <a:tileRect/>
          </a:gradFill>
          <a:ln w="19050" cap="flat">
            <a:no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任意多边形: 形状 8"/>
          <p:cNvSpPr/>
          <p:nvPr>
            <p:custDataLst>
              <p:tags r:id="rId5"/>
            </p:custDataLst>
          </p:nvPr>
        </p:nvSpPr>
        <p:spPr>
          <a:xfrm>
            <a:off x="846138" y="2147570"/>
            <a:ext cx="5360035" cy="2709545"/>
          </a:xfrm>
          <a:custGeom>
            <a:avLst/>
            <a:gdLst>
              <a:gd name="connsiteX0" fmla="*/ 4633713 w 5360078"/>
              <a:gd name="connsiteY0" fmla="*/ 2998673 h 2998673"/>
              <a:gd name="connsiteX1" fmla="*/ 0 w 5360078"/>
              <a:gd name="connsiteY1" fmla="*/ 2998673 h 2998673"/>
              <a:gd name="connsiteX2" fmla="*/ 726366 w 5360078"/>
              <a:gd name="connsiteY2" fmla="*/ 0 h 2998673"/>
              <a:gd name="connsiteX3" fmla="*/ 5360079 w 5360078"/>
              <a:gd name="connsiteY3" fmla="*/ 0 h 2998673"/>
            </a:gdLst>
            <a:ahLst/>
            <a:cxnLst>
              <a:cxn ang="0">
                <a:pos x="connsiteX0" y="connsiteY0"/>
              </a:cxn>
              <a:cxn ang="0">
                <a:pos x="connsiteX1" y="connsiteY1"/>
              </a:cxn>
              <a:cxn ang="0">
                <a:pos x="connsiteX2" y="connsiteY2"/>
              </a:cxn>
              <a:cxn ang="0">
                <a:pos x="connsiteX3" y="connsiteY3"/>
              </a:cxn>
            </a:cxnLst>
            <a:rect l="l" t="t" r="r" b="b"/>
            <a:pathLst>
              <a:path w="5360078" h="2998673">
                <a:moveTo>
                  <a:pt x="4633713" y="2998673"/>
                </a:moveTo>
                <a:lnTo>
                  <a:pt x="0" y="2998673"/>
                </a:lnTo>
                <a:lnTo>
                  <a:pt x="726366" y="0"/>
                </a:lnTo>
                <a:lnTo>
                  <a:pt x="5360079" y="0"/>
                </a:lnTo>
                <a:close/>
              </a:path>
            </a:pathLst>
          </a:custGeom>
          <a:noFill/>
          <a:ln w="19050" cap="flat">
            <a:gradFill flip="none" rotWithShape="1">
              <a:gsLst>
                <a:gs pos="30000">
                  <a:schemeClr val="accent1">
                    <a:lumMod val="60000"/>
                    <a:lumOff val="40000"/>
                    <a:alpha val="0"/>
                  </a:schemeClr>
                </a:gs>
                <a:gs pos="100000">
                  <a:schemeClr val="accent1"/>
                </a:gs>
              </a:gsLst>
              <a:lin ang="0" scaled="1"/>
              <a:tileRect/>
            </a:gradFill>
            <a:prstDash val="solid"/>
            <a:miter/>
          </a:ln>
        </p:spPr>
        <p:txBody>
          <a:bodyPr rtlCol="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12" name="平行四边形 11"/>
          <p:cNvSpPr/>
          <p:nvPr>
            <p:custDataLst>
              <p:tags r:id="rId6"/>
            </p:custDataLst>
          </p:nvPr>
        </p:nvSpPr>
        <p:spPr>
          <a:xfrm>
            <a:off x="3732530" y="1930400"/>
            <a:ext cx="1950720" cy="504190"/>
          </a:xfrm>
          <a:prstGeom prst="parallelogram">
            <a:avLst>
              <a:gd name="adj" fmla="val 20892"/>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zh-CN" altLang="en-US" sz="1900" b="1" dirty="0"/>
              <a:t>模型过拟合</a:t>
            </a:r>
            <a:endParaRPr lang="zh-CN" altLang="en-US" sz="1900" b="1" dirty="0"/>
          </a:p>
        </p:txBody>
      </p:sp>
      <p:sp>
        <p:nvSpPr>
          <p:cNvPr id="3" name="文本框 2"/>
          <p:cNvSpPr txBox="1"/>
          <p:nvPr>
            <p:custDataLst>
              <p:tags r:id="rId7"/>
            </p:custDataLst>
          </p:nvPr>
        </p:nvSpPr>
        <p:spPr>
          <a:xfrm>
            <a:off x="1281430" y="2851150"/>
            <a:ext cx="4058285" cy="601345"/>
          </a:xfrm>
          <a:prstGeom prst="rect">
            <a:avLst/>
          </a:prstGeom>
          <a:noFill/>
        </p:spPr>
        <p:txBody>
          <a:bodyPr wrap="square" lIns="0" tIns="0" rIns="0" bIns="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zh-CN" altLang="en-US" b="1" dirty="0">
                <a:latin typeface="微软雅黑" panose="020B0503020204020204" charset="-122"/>
                <a:ea typeface="微软雅黑" panose="020B0503020204020204" charset="-122"/>
                <a:cs typeface="微软雅黑" panose="020B0503020204020204" charset="-122"/>
              </a:rPr>
              <a:t>模型“死记硬背”了训练数据，无法应对新的数据</a:t>
            </a:r>
            <a:endParaRPr lang="zh-CN" altLang="en-US" b="1" dirty="0">
              <a:latin typeface="微软雅黑" panose="020B0503020204020204" charset="-122"/>
              <a:ea typeface="微软雅黑" panose="020B0503020204020204" charset="-122"/>
              <a:cs typeface="微软雅黑" panose="020B0503020204020204" charset="-122"/>
            </a:endParaRPr>
          </a:p>
        </p:txBody>
      </p:sp>
      <p:sp>
        <p:nvSpPr>
          <p:cNvPr id="4" name="文本框 34"/>
          <p:cNvSpPr txBox="1"/>
          <p:nvPr>
            <p:custDataLst>
              <p:tags r:id="rId8"/>
            </p:custDataLst>
          </p:nvPr>
        </p:nvSpPr>
        <p:spPr>
          <a:xfrm>
            <a:off x="1280795" y="3452495"/>
            <a:ext cx="4220210" cy="1071245"/>
          </a:xfrm>
          <a:prstGeom prst="rect">
            <a:avLst/>
          </a:prstGeom>
          <a:noFill/>
        </p:spPr>
        <p:txBody>
          <a:bodyPr wrap="square" lIns="0" tIns="0" rIns="0" bIns="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50000"/>
              </a:lnSpc>
            </a:pPr>
            <a:r>
              <a:rPr lang="zh-CN" altLang="en-US" sz="1600" kern="0" spc="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可以采用正则化方法，它就像给模型“戴上枷锁”，限制模型过度学习训练数据的细节；也可以增加数据量，让模型学习更多的样本，提高泛化能力。</a:t>
            </a:r>
            <a:endParaRPr lang="zh-CN" altLang="en-US" sz="1600" kern="0" spc="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7" name="文本框 16"/>
          <p:cNvSpPr txBox="1"/>
          <p:nvPr>
            <p:custDataLst>
              <p:tags r:id="rId9"/>
            </p:custDataLst>
          </p:nvPr>
        </p:nvSpPr>
        <p:spPr>
          <a:xfrm>
            <a:off x="6837998" y="3737610"/>
            <a:ext cx="3806825" cy="369570"/>
          </a:xfrm>
          <a:prstGeom prst="rect">
            <a:avLst/>
          </a:prstGeom>
          <a:noFill/>
        </p:spPr>
        <p:txBody>
          <a:bodyPr wrap="square" lIns="0" tIns="0" rIns="0" bIns="0" rtlCol="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zh-CN" altLang="en-US" b="1" dirty="0">
                <a:latin typeface="微软雅黑" panose="020B0503020204020204" charset="-122"/>
                <a:ea typeface="微软雅黑" panose="020B0503020204020204" charset="-122"/>
              </a:rPr>
              <a:t>在训练集和验证集上表现都不好</a:t>
            </a:r>
            <a:endParaRPr lang="zh-CN" altLang="en-US" b="1" dirty="0">
              <a:latin typeface="微软雅黑" panose="020B0503020204020204" charset="-122"/>
              <a:ea typeface="微软雅黑" panose="020B0503020204020204" charset="-122"/>
            </a:endParaRPr>
          </a:p>
        </p:txBody>
      </p:sp>
      <p:sp>
        <p:nvSpPr>
          <p:cNvPr id="18" name="文本框 34"/>
          <p:cNvSpPr txBox="1"/>
          <p:nvPr>
            <p:custDataLst>
              <p:tags r:id="rId10"/>
            </p:custDataLst>
          </p:nvPr>
        </p:nvSpPr>
        <p:spPr>
          <a:xfrm>
            <a:off x="6838950" y="4172585"/>
            <a:ext cx="4057650" cy="1332865"/>
          </a:xfrm>
          <a:prstGeom prst="rect">
            <a:avLst/>
          </a:prstGeom>
          <a:noFill/>
        </p:spPr>
        <p:txBody>
          <a:bodyPr wrap="square" lIns="0" tIns="0" rIns="0" bIns="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50000"/>
              </a:lnSpc>
            </a:pPr>
            <a:r>
              <a:rPr lang="zh-CN" altLang="en-US" sz="1600" kern="0" spc="0" dirty="0">
                <a:ln>
                  <a:noFill/>
                  <a:prstDash val="sysDot"/>
                </a:ln>
                <a:solidFill>
                  <a:schemeClr val="tx1">
                    <a:lumMod val="85000"/>
                    <a:lumOff val="15000"/>
                  </a:schemeClr>
                </a:solidFill>
                <a:latin typeface="微软雅黑" panose="020B0503020204020204" charset="-122"/>
                <a:ea typeface="微软雅黑" panose="020B0503020204020204" charset="-122"/>
                <a:sym typeface="+mn-ea"/>
              </a:rPr>
              <a:t>尝试更换更复杂的模型，如从简单的线性模型换成非线性模型；或者增加数据特征，让模型有更多的信息可以学习。</a:t>
            </a:r>
            <a:endParaRPr lang="zh-CN" altLang="en-US" sz="1600" kern="0" spc="0" dirty="0">
              <a:ln>
                <a:noFill/>
                <a:prstDash val="sysDot"/>
              </a:ln>
              <a:solidFill>
                <a:schemeClr val="tx1">
                  <a:lumMod val="85000"/>
                  <a:lumOff val="15000"/>
                </a:schemeClr>
              </a:solidFill>
              <a:latin typeface="微软雅黑" panose="020B0503020204020204" charset="-122"/>
              <a:ea typeface="微软雅黑" panose="020B0503020204020204" charset="-122"/>
              <a:sym typeface="+mn-ea"/>
            </a:endParaRPr>
          </a:p>
        </p:txBody>
      </p:sp>
      <p:sp>
        <p:nvSpPr>
          <p:cNvPr id="20" name="矩形 19"/>
          <p:cNvSpPr/>
          <p:nvPr/>
        </p:nvSpPr>
        <p:spPr>
          <a:xfrm>
            <a:off x="4020185" y="452120"/>
            <a:ext cx="474027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（二）机器学习的过程</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1" name="文本框 20"/>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5" name="文本框 24"/>
          <p:cNvSpPr txBox="1"/>
          <p:nvPr/>
        </p:nvSpPr>
        <p:spPr>
          <a:xfrm>
            <a:off x="1282700" y="1143635"/>
            <a:ext cx="429831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4. 模型优化：让模型变得更优秀</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971550" y="2205990"/>
            <a:ext cx="3889375" cy="1978660"/>
          </a:xfrm>
          <a:prstGeom prst="rect">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lnSpc>
                <a:spcPct val="150000"/>
              </a:lnSpc>
            </a:pPr>
            <a:r>
              <a:rPr sz="2000" b="1" dirty="0">
                <a:solidFill>
                  <a:schemeClr val="tx1"/>
                </a:solidFill>
                <a:latin typeface="楷体" panose="02010609060101010101" charset="-122"/>
                <a:ea typeface="楷体" panose="02010609060101010101" charset="-122"/>
                <a:cs typeface="楷体" panose="02010609060101010101" charset="-122"/>
                <a:sym typeface="+mn-lt"/>
              </a:rPr>
              <a:t>回归算法主要用于预测数值型的结果，如预测明天的气温、股票价格、学生的考试分数等</a:t>
            </a:r>
            <a:r>
              <a:rPr lang="zh-CN" sz="2000" b="1" dirty="0">
                <a:solidFill>
                  <a:schemeClr val="tx1"/>
                </a:solidFill>
                <a:latin typeface="楷体" panose="02010609060101010101" charset="-122"/>
                <a:ea typeface="楷体" panose="02010609060101010101" charset="-122"/>
                <a:cs typeface="楷体" panose="02010609060101010101" charset="-122"/>
                <a:sym typeface="+mn-lt"/>
              </a:rPr>
              <a:t>。</a:t>
            </a:r>
            <a:endParaRPr lang="zh-CN" sz="2000" b="1" dirty="0">
              <a:solidFill>
                <a:schemeClr val="tx1"/>
              </a:solidFill>
              <a:latin typeface="楷体" panose="02010609060101010101" charset="-122"/>
              <a:ea typeface="楷体" panose="02010609060101010101" charset="-122"/>
              <a:cs typeface="楷体" panose="02010609060101010101" charset="-122"/>
              <a:sym typeface="+mn-lt"/>
            </a:endParaRPr>
          </a:p>
        </p:txBody>
      </p:sp>
      <p:sp>
        <p:nvSpPr>
          <p:cNvPr id="11" name="Rectangle 5"/>
          <p:cNvSpPr/>
          <p:nvPr/>
        </p:nvSpPr>
        <p:spPr bwMode="auto">
          <a:xfrm>
            <a:off x="971550" y="4354830"/>
            <a:ext cx="10481945" cy="142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p>
            <a:pPr marL="285750" indent="-285750" algn="just" fontAlgn="base">
              <a:lnSpc>
                <a:spcPct val="170000"/>
              </a:lnSpc>
              <a:spcBef>
                <a:spcPct val="0"/>
              </a:spcBef>
              <a:spcAft>
                <a:spcPct val="0"/>
              </a:spcAft>
              <a:buFont typeface="Wingdings" panose="05000000000000000000" charset="0"/>
              <a:buChar char="u"/>
            </a:pPr>
            <a:r>
              <a:rPr lang="zh-CN" sz="1600" b="1" dirty="0">
                <a:solidFill>
                  <a:schemeClr val="tx1"/>
                </a:solidFill>
                <a:latin typeface="微软雅黑" panose="020B0503020204020204" charset="-122"/>
                <a:ea typeface="微软雅黑" panose="020B0503020204020204" charset="-122"/>
                <a:cs typeface="微软雅黑" panose="020B0503020204020204" charset="-122"/>
                <a:sym typeface="+mn-lt"/>
              </a:rPr>
              <a:t>如</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线性回归，它的基本原理可以想象成在一堆散点中寻找一条“最合适”的直线</a:t>
            </a:r>
            <a:r>
              <a:rPr lang="zh-CN" sz="1600" b="1" dirty="0">
                <a:solidFill>
                  <a:schemeClr val="tx1"/>
                </a:solidFill>
                <a:latin typeface="微软雅黑" panose="020B0503020204020204" charset="-122"/>
                <a:ea typeface="微软雅黑" panose="020B0503020204020204" charset="-122"/>
                <a:cs typeface="微软雅黑" panose="020B0503020204020204" charset="-122"/>
                <a:sym typeface="+mn-lt"/>
              </a:rPr>
              <a:t>，</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这条直线要使得所有数据点到它的距离之和最小，这样这条直线就能够代表数据的变化趋势，用于预测新的数据。</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7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局限性</a:t>
            </a:r>
            <a:r>
              <a:rPr lang="zh-CN" sz="1600" b="1" dirty="0">
                <a:solidFill>
                  <a:schemeClr val="tx1"/>
                </a:solidFill>
                <a:latin typeface="微软雅黑" panose="020B0503020204020204" charset="-122"/>
                <a:ea typeface="微软雅黑" panose="020B0503020204020204" charset="-122"/>
                <a:cs typeface="微软雅黑" panose="020B0503020204020204" charset="-122"/>
                <a:sym typeface="+mn-lt"/>
              </a:rPr>
              <a:t>在于在现实世界中，很多数据之间的关系是非线性的复杂关系。</a:t>
            </a:r>
            <a:endParaRPr lang="zh-CN"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20" name="矩形 19"/>
          <p:cNvSpPr/>
          <p:nvPr/>
        </p:nvSpPr>
        <p:spPr>
          <a:xfrm>
            <a:off x="4020185" y="452120"/>
            <a:ext cx="474027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（三）常见的机器学习算法</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1" name="文本框 20"/>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5" name="文本框 24"/>
          <p:cNvSpPr txBox="1"/>
          <p:nvPr/>
        </p:nvSpPr>
        <p:spPr>
          <a:xfrm>
            <a:off x="1282700" y="1143635"/>
            <a:ext cx="429831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1. 回归算法：预测数值的“小能手”</a:t>
            </a:r>
            <a:endParaRPr lang="zh-CN" altLang="en-US" b="1">
              <a:latin typeface="微软雅黑" panose="020B0503020204020204" charset="-122"/>
              <a:ea typeface="微软雅黑" panose="020B0503020204020204" charset="-122"/>
              <a:cs typeface="微软雅黑" panose="020B0503020204020204" charset="-122"/>
            </a:endParaRPr>
          </a:p>
        </p:txBody>
      </p:sp>
      <p:pic>
        <p:nvPicPr>
          <p:cNvPr id="6" name="图片 5"/>
          <p:cNvPicPr>
            <a:picLocks noChangeAspect="1"/>
          </p:cNvPicPr>
          <p:nvPr/>
        </p:nvPicPr>
        <p:blipFill>
          <a:blip r:embed="rId1"/>
          <a:stretch>
            <a:fillRect/>
          </a:stretch>
        </p:blipFill>
        <p:spPr>
          <a:xfrm>
            <a:off x="5112385" y="1515110"/>
            <a:ext cx="6471920" cy="266954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300" fill="hold"/>
                                        <p:tgtEl>
                                          <p:spTgt spid="9"/>
                                        </p:tgtEl>
                                        <p:attrNameLst>
                                          <p:attrName>ppt_w</p:attrName>
                                        </p:attrNameLst>
                                      </p:cBhvr>
                                      <p:tavLst>
                                        <p:tav tm="0">
                                          <p:val>
                                            <p:fltVal val="0"/>
                                          </p:val>
                                        </p:tav>
                                        <p:tav tm="100000">
                                          <p:val>
                                            <p:strVal val="#ppt_w"/>
                                          </p:val>
                                        </p:tav>
                                      </p:tavLst>
                                    </p:anim>
                                    <p:anim calcmode="lin" valueType="num">
                                      <p:cBhvr>
                                        <p:cTn id="8" dur="300" fill="hold"/>
                                        <p:tgtEl>
                                          <p:spTgt spid="9"/>
                                        </p:tgtEl>
                                        <p:attrNameLst>
                                          <p:attrName>ppt_h</p:attrName>
                                        </p:attrNameLst>
                                      </p:cBhvr>
                                      <p:tavLst>
                                        <p:tav tm="0">
                                          <p:val>
                                            <p:fltVal val="0"/>
                                          </p:val>
                                        </p:tav>
                                        <p:tav tm="100000">
                                          <p:val>
                                            <p:strVal val="#ppt_h"/>
                                          </p:val>
                                        </p:tav>
                                      </p:tavLst>
                                    </p:anim>
                                    <p:animEffect transition="in" filter="fade">
                                      <p:cBhvr>
                                        <p:cTn id="9" dur="300"/>
                                        <p:tgtEl>
                                          <p:spTgt spid="9"/>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11"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矩形 19"/>
          <p:cNvSpPr/>
          <p:nvPr/>
        </p:nvSpPr>
        <p:spPr>
          <a:xfrm>
            <a:off x="4020185" y="452120"/>
            <a:ext cx="474027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（三）常见的机器学习算法</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1" name="文本框 20"/>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5" name="文本框 24"/>
          <p:cNvSpPr txBox="1"/>
          <p:nvPr/>
        </p:nvSpPr>
        <p:spPr>
          <a:xfrm>
            <a:off x="1282700" y="1143635"/>
            <a:ext cx="429831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2. 分类算法：分门别类的“小管家”</a:t>
            </a:r>
            <a:endParaRPr lang="zh-CN" altLang="en-US" b="1">
              <a:latin typeface="微软雅黑" panose="020B0503020204020204" charset="-122"/>
              <a:ea typeface="微软雅黑" panose="020B0503020204020204" charset="-122"/>
              <a:cs typeface="微软雅黑" panose="020B0503020204020204" charset="-122"/>
            </a:endParaRPr>
          </a:p>
        </p:txBody>
      </p:sp>
      <p:sp>
        <p:nvSpPr>
          <p:cNvPr id="3" name="椭圆 2"/>
          <p:cNvSpPr/>
          <p:nvPr/>
        </p:nvSpPr>
        <p:spPr>
          <a:xfrm>
            <a:off x="436245" y="3002915"/>
            <a:ext cx="1260000" cy="1260000"/>
          </a:xfrm>
          <a:prstGeom prst="ellipse">
            <a:avLst/>
          </a:prstGeom>
        </p:spPr>
        <p:style>
          <a:lnRef idx="2">
            <a:schemeClr val="accent1">
              <a:lumMod val="75000"/>
            </a:schemeClr>
          </a:lnRef>
          <a:fillRef idx="1">
            <a:schemeClr val="accent1"/>
          </a:fillRef>
          <a:effectRef idx="0">
            <a:srgbClr val="FFFFFF"/>
          </a:effectRef>
          <a:fontRef idx="minor">
            <a:schemeClr val="lt1"/>
          </a:fontRef>
        </p:style>
        <p:txBody>
          <a:bodyPr rtlCol="0" anchor="ctr"/>
          <a:p>
            <a:pPr algn="ctr"/>
            <a:r>
              <a:rPr lang="zh-CN" altLang="en-US" sz="2400" b="1"/>
              <a:t>分类算法</a:t>
            </a:r>
            <a:endParaRPr lang="zh-CN" altLang="en-US" sz="2400" b="1"/>
          </a:p>
        </p:txBody>
      </p:sp>
      <p:sp>
        <p:nvSpPr>
          <p:cNvPr id="4" name="左大括号 3"/>
          <p:cNvSpPr/>
          <p:nvPr/>
        </p:nvSpPr>
        <p:spPr>
          <a:xfrm>
            <a:off x="1810385" y="2370455"/>
            <a:ext cx="383540" cy="2524125"/>
          </a:xfrm>
          <a:prstGeom prst="leftBrace">
            <a:avLst/>
          </a:prstGeom>
        </p:spPr>
        <p:style>
          <a:lnRef idx="2">
            <a:schemeClr val="accent1"/>
          </a:lnRef>
          <a:fillRef idx="0">
            <a:srgbClr val="FFFFFF"/>
          </a:fillRef>
          <a:effectRef idx="0">
            <a:srgbClr val="FFFFFF"/>
          </a:effectRef>
          <a:fontRef idx="minor">
            <a:schemeClr val="tx1"/>
          </a:fontRef>
        </p:style>
        <p:txBody>
          <a:bodyPr rtlCol="0" anchor="ctr"/>
          <a:p>
            <a:pPr algn="ctr"/>
            <a:endParaRPr lang="zh-CN" altLang="en-US"/>
          </a:p>
        </p:txBody>
      </p:sp>
      <p:sp>
        <p:nvSpPr>
          <p:cNvPr id="5" name="圆角矩形 4"/>
          <p:cNvSpPr/>
          <p:nvPr/>
        </p:nvSpPr>
        <p:spPr>
          <a:xfrm>
            <a:off x="2237740" y="2144395"/>
            <a:ext cx="1424305" cy="636270"/>
          </a:xfrm>
          <a:prstGeom prst="roundRect">
            <a:avLst/>
          </a:prstGeom>
          <a:solidFill>
            <a:schemeClr val="accent2"/>
          </a:solidFill>
        </p:spPr>
        <p:style>
          <a:lnRef idx="2">
            <a:schemeClr val="accent1">
              <a:lumMod val="75000"/>
            </a:schemeClr>
          </a:lnRef>
          <a:fillRef idx="1">
            <a:schemeClr val="accent1"/>
          </a:fillRef>
          <a:effectRef idx="0">
            <a:srgbClr val="FFFFFF"/>
          </a:effectRef>
          <a:fontRef idx="minor">
            <a:schemeClr val="lt1"/>
          </a:fontRef>
        </p:style>
        <p:txBody>
          <a:bodyPr rtlCol="0" anchor="ctr"/>
          <a:p>
            <a:pPr algn="ctr"/>
            <a:r>
              <a:rPr lang="zh-CN" altLang="en-US" sz="2000" b="1"/>
              <a:t>场景</a:t>
            </a:r>
            <a:endParaRPr lang="zh-CN" altLang="en-US" sz="2000" b="1"/>
          </a:p>
        </p:txBody>
      </p:sp>
      <p:sp>
        <p:nvSpPr>
          <p:cNvPr id="7" name="圆角矩形 6"/>
          <p:cNvSpPr/>
          <p:nvPr/>
        </p:nvSpPr>
        <p:spPr>
          <a:xfrm>
            <a:off x="2237740" y="4443095"/>
            <a:ext cx="1424305" cy="636270"/>
          </a:xfrm>
          <a:prstGeom prst="roundRect">
            <a:avLst/>
          </a:prstGeom>
          <a:solidFill>
            <a:schemeClr val="accent2"/>
          </a:solidFill>
        </p:spPr>
        <p:style>
          <a:lnRef idx="2">
            <a:schemeClr val="accent1">
              <a:lumMod val="75000"/>
            </a:schemeClr>
          </a:lnRef>
          <a:fillRef idx="1">
            <a:schemeClr val="accent1"/>
          </a:fillRef>
          <a:effectRef idx="0">
            <a:srgbClr val="FFFFFF"/>
          </a:effectRef>
          <a:fontRef idx="minor">
            <a:schemeClr val="lt1"/>
          </a:fontRef>
        </p:style>
        <p:txBody>
          <a:bodyPr rtlCol="0" anchor="ctr"/>
          <a:p>
            <a:pPr algn="ctr"/>
            <a:r>
              <a:rPr lang="zh-CN" altLang="en-US" sz="2000" b="1"/>
              <a:t>决策树</a:t>
            </a:r>
            <a:endParaRPr lang="zh-CN" altLang="en-US" sz="2000" b="1"/>
          </a:p>
          <a:p>
            <a:pPr algn="ctr"/>
            <a:r>
              <a:rPr lang="zh-CN" altLang="en-US" sz="2000" b="1"/>
              <a:t>算法</a:t>
            </a:r>
            <a:endParaRPr lang="zh-CN" altLang="en-US" sz="2000" b="1"/>
          </a:p>
        </p:txBody>
      </p:sp>
      <p:sp>
        <p:nvSpPr>
          <p:cNvPr id="8" name="右箭头 7"/>
          <p:cNvSpPr/>
          <p:nvPr/>
        </p:nvSpPr>
        <p:spPr>
          <a:xfrm>
            <a:off x="3840480" y="2230120"/>
            <a:ext cx="949325" cy="464820"/>
          </a:xfrm>
          <a:prstGeom prst="rightArrow">
            <a:avLst/>
          </a:prstGeom>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10" name="矩形 9"/>
          <p:cNvSpPr/>
          <p:nvPr/>
        </p:nvSpPr>
        <p:spPr>
          <a:xfrm>
            <a:off x="5082540" y="2093595"/>
            <a:ext cx="4434840" cy="777875"/>
          </a:xfrm>
          <a:prstGeom prst="rect">
            <a:avLst/>
          </a:prstGeom>
          <a:solidFill>
            <a:schemeClr val="accent1">
              <a:alpha val="34000"/>
            </a:schemeClr>
          </a:solidFill>
        </p:spPr>
        <p:style>
          <a:lnRef idx="2">
            <a:schemeClr val="accent1">
              <a:lumMod val="75000"/>
            </a:schemeClr>
          </a:lnRef>
          <a:fillRef idx="1">
            <a:schemeClr val="accent1"/>
          </a:fillRef>
          <a:effectRef idx="0">
            <a:srgbClr val="FFFFFF"/>
          </a:effectRef>
          <a:fontRef idx="minor">
            <a:schemeClr val="lt1"/>
          </a:fontRef>
        </p:style>
        <p:txBody>
          <a:bodyPr rtlCol="0" anchor="ctr"/>
          <a:p>
            <a:pPr algn="just">
              <a:lnSpc>
                <a:spcPct val="120000"/>
              </a:lnSpc>
            </a:pPr>
            <a:r>
              <a:rPr lang="zh-CN" altLang="en-US">
                <a:solidFill>
                  <a:schemeClr val="tx1"/>
                </a:solidFill>
                <a:latin typeface="微软雅黑" panose="020B0503020204020204" charset="-122"/>
                <a:ea typeface="微软雅黑" panose="020B0503020204020204" charset="-122"/>
              </a:rPr>
              <a:t>垃圾邮件分类、图像分类、客户信用等级分类等都是分类算法的应用场景</a:t>
            </a:r>
            <a:endParaRPr lang="zh-CN" altLang="en-US">
              <a:solidFill>
                <a:schemeClr val="tx1"/>
              </a:solidFill>
              <a:latin typeface="微软雅黑" panose="020B0503020204020204" charset="-122"/>
              <a:ea typeface="微软雅黑" panose="020B0503020204020204" charset="-122"/>
            </a:endParaRPr>
          </a:p>
        </p:txBody>
      </p:sp>
      <p:sp>
        <p:nvSpPr>
          <p:cNvPr id="12" name="左大括号 11"/>
          <p:cNvSpPr/>
          <p:nvPr/>
        </p:nvSpPr>
        <p:spPr>
          <a:xfrm>
            <a:off x="3769360" y="3689350"/>
            <a:ext cx="252730" cy="1858645"/>
          </a:xfrm>
          <a:prstGeom prst="leftBrace">
            <a:avLst/>
          </a:prstGeom>
        </p:spPr>
        <p:style>
          <a:lnRef idx="2">
            <a:schemeClr val="accent1"/>
          </a:lnRef>
          <a:fillRef idx="0">
            <a:srgbClr val="FFFFFF"/>
          </a:fillRef>
          <a:effectRef idx="0">
            <a:srgbClr val="FFFFFF"/>
          </a:effectRef>
          <a:fontRef idx="minor">
            <a:schemeClr val="tx1"/>
          </a:fontRef>
        </p:style>
        <p:txBody>
          <a:bodyPr rtlCol="0" anchor="ctr"/>
          <a:p>
            <a:pPr algn="ctr"/>
            <a:endParaRPr lang="zh-CN" altLang="en-US"/>
          </a:p>
        </p:txBody>
      </p:sp>
      <p:sp>
        <p:nvSpPr>
          <p:cNvPr id="13" name="文本框 12"/>
          <p:cNvSpPr txBox="1"/>
          <p:nvPr/>
        </p:nvSpPr>
        <p:spPr>
          <a:xfrm>
            <a:off x="4147185" y="3582035"/>
            <a:ext cx="1106805" cy="368300"/>
          </a:xfrm>
          <a:prstGeom prst="rect">
            <a:avLst/>
          </a:prstGeom>
          <a:noFill/>
        </p:spPr>
        <p:txBody>
          <a:bodyPr wrap="square" rtlCol="0" anchor="t">
            <a:spAutoFit/>
          </a:bodyPr>
          <a:p>
            <a:r>
              <a:rPr lang="zh-CN" altLang="en-US">
                <a:latin typeface="微软雅黑" panose="020B0503020204020204" charset="-122"/>
                <a:ea typeface="微软雅黑" panose="020B0503020204020204" charset="-122"/>
              </a:rPr>
              <a:t>区分水果</a:t>
            </a:r>
            <a:endParaRPr lang="zh-CN" altLang="en-US">
              <a:latin typeface="微软雅黑" panose="020B0503020204020204" charset="-122"/>
              <a:ea typeface="微软雅黑" panose="020B0503020204020204" charset="-122"/>
            </a:endParaRPr>
          </a:p>
        </p:txBody>
      </p:sp>
      <p:sp>
        <p:nvSpPr>
          <p:cNvPr id="14" name="右箭头 13"/>
          <p:cNvSpPr/>
          <p:nvPr/>
        </p:nvSpPr>
        <p:spPr>
          <a:xfrm>
            <a:off x="5253990" y="3665220"/>
            <a:ext cx="303530" cy="201930"/>
          </a:xfrm>
          <a:prstGeom prst="rightArrow">
            <a:avLst/>
          </a:prstGeom>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15" name="文本框 14"/>
          <p:cNvSpPr txBox="1"/>
          <p:nvPr/>
        </p:nvSpPr>
        <p:spPr>
          <a:xfrm>
            <a:off x="5632450" y="3582035"/>
            <a:ext cx="1671955" cy="645160"/>
          </a:xfrm>
          <a:prstGeom prst="rect">
            <a:avLst/>
          </a:prstGeom>
          <a:noFill/>
        </p:spPr>
        <p:txBody>
          <a:bodyPr wrap="square" rtlCol="0" anchor="t">
            <a:spAutoFit/>
          </a:bodyPr>
          <a:p>
            <a:r>
              <a:rPr lang="zh-CN" altLang="en-US">
                <a:latin typeface="微软雅黑" panose="020B0503020204020204" charset="-122"/>
                <a:ea typeface="微软雅黑" panose="020B0503020204020204" charset="-122"/>
              </a:rPr>
              <a:t>根据颜色</a:t>
            </a:r>
            <a:endParaRPr lang="zh-CN" altLang="en-US">
              <a:latin typeface="微软雅黑" panose="020B0503020204020204" charset="-122"/>
              <a:ea typeface="微软雅黑" panose="020B0503020204020204" charset="-122"/>
            </a:endParaRPr>
          </a:p>
          <a:p>
            <a:r>
              <a:rPr lang="zh-CN" altLang="en-US">
                <a:latin typeface="微软雅黑" panose="020B0503020204020204" charset="-122"/>
                <a:ea typeface="微软雅黑" panose="020B0503020204020204" charset="-122"/>
              </a:rPr>
              <a:t>判断</a:t>
            </a:r>
            <a:endParaRPr lang="zh-CN" altLang="en-US">
              <a:latin typeface="微软雅黑" panose="020B0503020204020204" charset="-122"/>
              <a:ea typeface="微软雅黑" panose="020B0503020204020204" charset="-122"/>
            </a:endParaRPr>
          </a:p>
        </p:txBody>
      </p:sp>
      <p:sp>
        <p:nvSpPr>
          <p:cNvPr id="16" name="左大括号 15"/>
          <p:cNvSpPr/>
          <p:nvPr/>
        </p:nvSpPr>
        <p:spPr>
          <a:xfrm>
            <a:off x="6789420" y="3333750"/>
            <a:ext cx="252730" cy="1141095"/>
          </a:xfrm>
          <a:prstGeom prst="leftBrace">
            <a:avLst/>
          </a:prstGeom>
        </p:spPr>
        <p:style>
          <a:lnRef idx="2">
            <a:schemeClr val="accent1"/>
          </a:lnRef>
          <a:fillRef idx="0">
            <a:srgbClr val="FFFFFF"/>
          </a:fillRef>
          <a:effectRef idx="0">
            <a:srgbClr val="FFFFFF"/>
          </a:effectRef>
          <a:fontRef idx="minor">
            <a:schemeClr val="tx1"/>
          </a:fontRef>
        </p:style>
        <p:txBody>
          <a:bodyPr rtlCol="0" anchor="ctr"/>
          <a:p>
            <a:pPr algn="ctr"/>
            <a:endParaRPr lang="zh-CN" altLang="en-US"/>
          </a:p>
        </p:txBody>
      </p:sp>
      <p:sp>
        <p:nvSpPr>
          <p:cNvPr id="17" name="文本框 16"/>
          <p:cNvSpPr txBox="1"/>
          <p:nvPr/>
        </p:nvSpPr>
        <p:spPr>
          <a:xfrm>
            <a:off x="7122795" y="3224530"/>
            <a:ext cx="946785" cy="368300"/>
          </a:xfrm>
          <a:prstGeom prst="rect">
            <a:avLst/>
          </a:prstGeom>
          <a:noFill/>
        </p:spPr>
        <p:txBody>
          <a:bodyPr wrap="square" rtlCol="0" anchor="t">
            <a:spAutoFit/>
          </a:bodyPr>
          <a:p>
            <a:r>
              <a:rPr lang="zh-CN" altLang="en-US">
                <a:latin typeface="微软雅黑" panose="020B0503020204020204" charset="-122"/>
                <a:ea typeface="微软雅黑" panose="020B0503020204020204" charset="-122"/>
              </a:rPr>
              <a:t>非红色</a:t>
            </a:r>
            <a:endParaRPr lang="zh-CN" altLang="en-US">
              <a:latin typeface="微软雅黑" panose="020B0503020204020204" charset="-122"/>
              <a:ea typeface="微软雅黑" panose="020B0503020204020204" charset="-122"/>
            </a:endParaRPr>
          </a:p>
        </p:txBody>
      </p:sp>
      <p:sp>
        <p:nvSpPr>
          <p:cNvPr id="18" name="文本框 17"/>
          <p:cNvSpPr txBox="1"/>
          <p:nvPr/>
        </p:nvSpPr>
        <p:spPr>
          <a:xfrm>
            <a:off x="7122795" y="4174490"/>
            <a:ext cx="704850" cy="368300"/>
          </a:xfrm>
          <a:prstGeom prst="rect">
            <a:avLst/>
          </a:prstGeom>
          <a:noFill/>
        </p:spPr>
        <p:txBody>
          <a:bodyPr wrap="square" rtlCol="0" anchor="t">
            <a:spAutoFit/>
          </a:bodyPr>
          <a:p>
            <a:r>
              <a:rPr lang="zh-CN" altLang="en-US">
                <a:latin typeface="微软雅黑" panose="020B0503020204020204" charset="-122"/>
                <a:ea typeface="微软雅黑" panose="020B0503020204020204" charset="-122"/>
              </a:rPr>
              <a:t>红色</a:t>
            </a:r>
            <a:endParaRPr lang="zh-CN" altLang="en-US">
              <a:latin typeface="微软雅黑" panose="020B0503020204020204" charset="-122"/>
              <a:ea typeface="微软雅黑" panose="020B0503020204020204" charset="-122"/>
            </a:endParaRPr>
          </a:p>
        </p:txBody>
      </p:sp>
      <p:sp>
        <p:nvSpPr>
          <p:cNvPr id="19" name="左大括号 18"/>
          <p:cNvSpPr/>
          <p:nvPr/>
        </p:nvSpPr>
        <p:spPr>
          <a:xfrm>
            <a:off x="7809865" y="3783965"/>
            <a:ext cx="393700" cy="1141095"/>
          </a:xfrm>
          <a:prstGeom prst="leftBrace">
            <a:avLst/>
          </a:prstGeom>
        </p:spPr>
        <p:style>
          <a:lnRef idx="2">
            <a:schemeClr val="accent1"/>
          </a:lnRef>
          <a:fillRef idx="0">
            <a:srgbClr val="FFFFFF"/>
          </a:fillRef>
          <a:effectRef idx="0">
            <a:srgbClr val="FFFFFF"/>
          </a:effectRef>
          <a:fontRef idx="minor">
            <a:schemeClr val="tx1"/>
          </a:fontRef>
        </p:style>
        <p:txBody>
          <a:bodyPr rtlCol="0" anchor="ctr"/>
          <a:p>
            <a:pPr algn="ctr"/>
            <a:endParaRPr lang="zh-CN" altLang="en-US"/>
          </a:p>
        </p:txBody>
      </p:sp>
      <p:sp>
        <p:nvSpPr>
          <p:cNvPr id="22" name="文本框 21"/>
          <p:cNvSpPr txBox="1"/>
          <p:nvPr/>
        </p:nvSpPr>
        <p:spPr>
          <a:xfrm>
            <a:off x="8274050" y="4756150"/>
            <a:ext cx="1724660" cy="368300"/>
          </a:xfrm>
          <a:prstGeom prst="rect">
            <a:avLst/>
          </a:prstGeom>
          <a:noFill/>
        </p:spPr>
        <p:txBody>
          <a:bodyPr wrap="square" rtlCol="0" anchor="t">
            <a:spAutoFit/>
          </a:bodyPr>
          <a:p>
            <a:r>
              <a:rPr lang="zh-CN" altLang="en-US">
                <a:latin typeface="微软雅黑" panose="020B0503020204020204" charset="-122"/>
                <a:ea typeface="微软雅黑" panose="020B0503020204020204" charset="-122"/>
              </a:rPr>
              <a:t>其他红色水果</a:t>
            </a:r>
            <a:endParaRPr lang="zh-CN" altLang="en-US">
              <a:latin typeface="微软雅黑" panose="020B0503020204020204" charset="-122"/>
              <a:ea typeface="微软雅黑" panose="020B0503020204020204" charset="-122"/>
            </a:endParaRPr>
          </a:p>
        </p:txBody>
      </p:sp>
      <p:sp>
        <p:nvSpPr>
          <p:cNvPr id="23" name="文本框 22"/>
          <p:cNvSpPr txBox="1"/>
          <p:nvPr/>
        </p:nvSpPr>
        <p:spPr>
          <a:xfrm>
            <a:off x="8274050" y="4174490"/>
            <a:ext cx="704850" cy="368300"/>
          </a:xfrm>
          <a:prstGeom prst="rect">
            <a:avLst/>
          </a:prstGeom>
          <a:noFill/>
        </p:spPr>
        <p:txBody>
          <a:bodyPr wrap="square" rtlCol="0" anchor="t">
            <a:spAutoFit/>
          </a:bodyPr>
          <a:p>
            <a:r>
              <a:rPr lang="zh-CN" altLang="en-US">
                <a:latin typeface="微软雅黑" panose="020B0503020204020204" charset="-122"/>
                <a:ea typeface="微软雅黑" panose="020B0503020204020204" charset="-122"/>
              </a:rPr>
              <a:t>草莓</a:t>
            </a:r>
            <a:endParaRPr lang="zh-CN" altLang="en-US">
              <a:latin typeface="微软雅黑" panose="020B0503020204020204" charset="-122"/>
              <a:ea typeface="微软雅黑" panose="020B0503020204020204" charset="-122"/>
            </a:endParaRPr>
          </a:p>
        </p:txBody>
      </p:sp>
      <p:sp>
        <p:nvSpPr>
          <p:cNvPr id="24" name="文本框 23"/>
          <p:cNvSpPr txBox="1"/>
          <p:nvPr/>
        </p:nvSpPr>
        <p:spPr>
          <a:xfrm>
            <a:off x="8274050" y="3592830"/>
            <a:ext cx="704850" cy="368300"/>
          </a:xfrm>
          <a:prstGeom prst="rect">
            <a:avLst/>
          </a:prstGeom>
          <a:noFill/>
        </p:spPr>
        <p:txBody>
          <a:bodyPr wrap="square" rtlCol="0" anchor="t">
            <a:spAutoFit/>
          </a:bodyPr>
          <a:p>
            <a:r>
              <a:rPr lang="zh-CN" altLang="en-US">
                <a:latin typeface="微软雅黑" panose="020B0503020204020204" charset="-122"/>
                <a:ea typeface="微软雅黑" panose="020B0503020204020204" charset="-122"/>
              </a:rPr>
              <a:t>苹果</a:t>
            </a:r>
            <a:endParaRPr lang="zh-CN" altLang="en-US">
              <a:latin typeface="微软雅黑" panose="020B0503020204020204" charset="-122"/>
              <a:ea typeface="微软雅黑" panose="020B0503020204020204" charset="-122"/>
            </a:endParaRPr>
          </a:p>
        </p:txBody>
      </p:sp>
      <p:sp>
        <p:nvSpPr>
          <p:cNvPr id="26" name="左大括号 25"/>
          <p:cNvSpPr/>
          <p:nvPr/>
        </p:nvSpPr>
        <p:spPr>
          <a:xfrm>
            <a:off x="4514850" y="5353050"/>
            <a:ext cx="232410" cy="895985"/>
          </a:xfrm>
          <a:prstGeom prst="leftBrace">
            <a:avLst/>
          </a:prstGeom>
        </p:spPr>
        <p:style>
          <a:lnRef idx="2">
            <a:schemeClr val="accent1"/>
          </a:lnRef>
          <a:fillRef idx="0">
            <a:srgbClr val="FFFFFF"/>
          </a:fillRef>
          <a:effectRef idx="0">
            <a:srgbClr val="FFFFFF"/>
          </a:effectRef>
          <a:fontRef idx="minor">
            <a:schemeClr val="tx1"/>
          </a:fontRef>
        </p:style>
        <p:txBody>
          <a:bodyPr rtlCol="0" anchor="ctr"/>
          <a:p>
            <a:pPr algn="ctr"/>
            <a:endParaRPr lang="zh-CN" altLang="en-US"/>
          </a:p>
        </p:txBody>
      </p:sp>
      <p:sp>
        <p:nvSpPr>
          <p:cNvPr id="27" name="文本框 26"/>
          <p:cNvSpPr txBox="1"/>
          <p:nvPr/>
        </p:nvSpPr>
        <p:spPr>
          <a:xfrm>
            <a:off x="4020185" y="5353050"/>
            <a:ext cx="452120" cy="1050925"/>
          </a:xfrm>
          <a:prstGeom prst="rect">
            <a:avLst/>
          </a:prstGeom>
          <a:noFill/>
        </p:spPr>
        <p:txBody>
          <a:bodyPr wrap="square" rtlCol="0" anchor="t">
            <a:noAutofit/>
          </a:bodyPr>
          <a:p>
            <a:r>
              <a:rPr lang="zh-CN" altLang="en-US">
                <a:latin typeface="微软雅黑" panose="020B0503020204020204" charset="-122"/>
                <a:ea typeface="微软雅黑" panose="020B0503020204020204" charset="-122"/>
              </a:rPr>
              <a:t>优缺点</a:t>
            </a:r>
            <a:endParaRPr lang="zh-CN" altLang="en-US">
              <a:latin typeface="微软雅黑" panose="020B0503020204020204" charset="-122"/>
              <a:ea typeface="微软雅黑" panose="020B0503020204020204" charset="-122"/>
            </a:endParaRPr>
          </a:p>
        </p:txBody>
      </p:sp>
      <p:sp>
        <p:nvSpPr>
          <p:cNvPr id="29" name="文本框 28"/>
          <p:cNvSpPr txBox="1"/>
          <p:nvPr/>
        </p:nvSpPr>
        <p:spPr>
          <a:xfrm>
            <a:off x="4747260" y="5179695"/>
            <a:ext cx="6096000" cy="368300"/>
          </a:xfrm>
          <a:prstGeom prst="rect">
            <a:avLst/>
          </a:prstGeom>
          <a:noFill/>
        </p:spPr>
        <p:txBody>
          <a:bodyPr wrap="square" rtlCol="0" anchor="t">
            <a:spAutoFit/>
          </a:bodyPr>
          <a:p>
            <a:r>
              <a:rPr lang="zh-CN" altLang="en-US">
                <a:latin typeface="微软雅黑" panose="020B0503020204020204" charset="-122"/>
                <a:ea typeface="微软雅黑" panose="020B0503020204020204" charset="-122"/>
              </a:rPr>
              <a:t>优点：直观易懂，可解释性强；</a:t>
            </a:r>
            <a:endParaRPr lang="zh-CN" altLang="en-US">
              <a:latin typeface="微软雅黑" panose="020B0503020204020204" charset="-122"/>
              <a:ea typeface="微软雅黑" panose="020B0503020204020204" charset="-122"/>
            </a:endParaRPr>
          </a:p>
        </p:txBody>
      </p:sp>
      <p:sp>
        <p:nvSpPr>
          <p:cNvPr id="30" name="文本框 29"/>
          <p:cNvSpPr txBox="1"/>
          <p:nvPr/>
        </p:nvSpPr>
        <p:spPr>
          <a:xfrm>
            <a:off x="4747260" y="6020435"/>
            <a:ext cx="6096000" cy="368300"/>
          </a:xfrm>
          <a:prstGeom prst="rect">
            <a:avLst/>
          </a:prstGeom>
          <a:noFill/>
        </p:spPr>
        <p:txBody>
          <a:bodyPr wrap="square" rtlCol="0" anchor="t">
            <a:spAutoFit/>
          </a:bodyPr>
          <a:p>
            <a:r>
              <a:rPr lang="zh-CN" altLang="en-US">
                <a:latin typeface="微软雅黑" panose="020B0503020204020204" charset="-122"/>
                <a:ea typeface="微软雅黑" panose="020B0503020204020204" charset="-122"/>
              </a:rPr>
              <a:t>却点：容易出现过拟合。</a:t>
            </a:r>
            <a:endParaRPr lang="zh-CN" altLang="en-US">
              <a:latin typeface="微软雅黑" panose="020B0503020204020204" charset="-122"/>
              <a:ea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33" name="Rectangle 2" descr="人工智能(AI)技术概念。大数据采集连接智能大脑，实现深度机器学习。摘要二进制代码多边形在深蓝色的背景。"/>
          <p:cNvSpPr>
            <a:spLocks noChangeArrowheads="1"/>
          </p:cNvSpPr>
          <p:nvPr/>
        </p:nvSpPr>
        <p:spPr bwMode="auto">
          <a:xfrm>
            <a:off x="6096000" y="1503363"/>
            <a:ext cx="4883150" cy="2333625"/>
          </a:xfrm>
          <a:prstGeom prst="rect">
            <a:avLst/>
          </a:prstGeom>
          <a:blipFill dpi="0" rotWithShape="1">
            <a:blip r:embed="rId1" cstate="screen"/>
            <a:srcRect/>
            <a:stretch>
              <a:fillRect/>
            </a:stretch>
          </a:blipFill>
          <a:ln>
            <a:noFill/>
          </a:ln>
          <a:extLst>
            <a:ext uri="{91240B29-F687-4F45-9708-019B960494DF}">
              <a14:hiddenLine xmlns:a14="http://schemas.microsoft.com/office/drawing/2010/main" w="28575">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26634" name="Rectangle 3"/>
          <p:cNvSpPr>
            <a:spLocks noChangeArrowheads="1"/>
          </p:cNvSpPr>
          <p:nvPr/>
        </p:nvSpPr>
        <p:spPr bwMode="auto">
          <a:xfrm>
            <a:off x="1219200" y="1503363"/>
            <a:ext cx="4876800"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73" name="Group 54"/>
          <p:cNvGrpSpPr/>
          <p:nvPr>
            <p:custDataLst>
              <p:tags r:id="rId2"/>
            </p:custDataLst>
          </p:nvPr>
        </p:nvGrpSpPr>
        <p:grpSpPr bwMode="auto">
          <a:xfrm>
            <a:off x="10333225" y="4642818"/>
            <a:ext cx="408205" cy="529694"/>
            <a:chOff x="0" y="0"/>
            <a:chExt cx="299494" cy="389342"/>
          </a:xfrm>
        </p:grpSpPr>
        <p:sp>
          <p:nvSpPr>
            <p:cNvPr id="38940" name="Freeform 170"/>
            <p:cNvSpPr>
              <a:spLocks noChangeArrowheads="1"/>
            </p:cNvSpPr>
            <p:nvPr>
              <p:custDataLst>
                <p:tags r:id="rId3"/>
              </p:custDataLst>
            </p:nvPr>
          </p:nvSpPr>
          <p:spPr bwMode="auto">
            <a:xfrm>
              <a:off x="0" y="112310"/>
              <a:ext cx="299494" cy="277032"/>
            </a:xfrm>
            <a:custGeom>
              <a:avLst/>
              <a:gdLst>
                <a:gd name="T0" fmla="*/ 498314756 w 90"/>
                <a:gd name="T1" fmla="*/ 924659386 h 83"/>
                <a:gd name="T2" fmla="*/ 996629512 w 90"/>
                <a:gd name="T3" fmla="*/ 0 h 83"/>
                <a:gd name="T4" fmla="*/ 0 w 90"/>
                <a:gd name="T5" fmla="*/ 0 h 83"/>
                <a:gd name="T6" fmla="*/ 498314756 w 90"/>
                <a:gd name="T7" fmla="*/ 924659386 h 83"/>
                <a:gd name="T8" fmla="*/ 0 60000 65536"/>
                <a:gd name="T9" fmla="*/ 0 60000 65536"/>
                <a:gd name="T10" fmla="*/ 0 60000 65536"/>
                <a:gd name="T11" fmla="*/ 0 60000 65536"/>
                <a:gd name="T12" fmla="*/ 0 w 90"/>
                <a:gd name="T13" fmla="*/ 0 h 83"/>
                <a:gd name="T14" fmla="*/ 90 w 90"/>
                <a:gd name="T15" fmla="*/ 83 h 83"/>
              </a:gdLst>
              <a:ahLst/>
              <a:cxnLst>
                <a:cxn ang="T8">
                  <a:pos x="T0" y="T1"/>
                </a:cxn>
                <a:cxn ang="T9">
                  <a:pos x="T2" y="T3"/>
                </a:cxn>
                <a:cxn ang="T10">
                  <a:pos x="T4" y="T5"/>
                </a:cxn>
                <a:cxn ang="T11">
                  <a:pos x="T6" y="T7"/>
                </a:cxn>
              </a:cxnLst>
              <a:rect l="T12" t="T13" r="T14" b="T15"/>
              <a:pathLst>
                <a:path w="90" h="83">
                  <a:moveTo>
                    <a:pt x="45" y="83"/>
                  </a:moveTo>
                  <a:cubicBezTo>
                    <a:pt x="90" y="59"/>
                    <a:pt x="90" y="0"/>
                    <a:pt x="90" y="0"/>
                  </a:cubicBezTo>
                  <a:cubicBezTo>
                    <a:pt x="0" y="0"/>
                    <a:pt x="0" y="0"/>
                    <a:pt x="0" y="0"/>
                  </a:cubicBezTo>
                  <a:cubicBezTo>
                    <a:pt x="0" y="0"/>
                    <a:pt x="0" y="59"/>
                    <a:pt x="45" y="8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41" name="Freeform 171"/>
            <p:cNvSpPr>
              <a:spLocks noChangeArrowheads="1"/>
            </p:cNvSpPr>
            <p:nvPr>
              <p:custDataLst>
                <p:tags r:id="rId4"/>
              </p:custDataLst>
            </p:nvPr>
          </p:nvSpPr>
          <p:spPr bwMode="auto">
            <a:xfrm>
              <a:off x="0" y="0"/>
              <a:ext cx="299494" cy="94840"/>
            </a:xfrm>
            <a:custGeom>
              <a:avLst/>
              <a:gdLst>
                <a:gd name="T0" fmla="*/ 930188431 w 90"/>
                <a:gd name="T1" fmla="*/ 0 h 29"/>
                <a:gd name="T2" fmla="*/ 753007781 w 90"/>
                <a:gd name="T3" fmla="*/ 171124063 h 29"/>
                <a:gd name="T4" fmla="*/ 575830458 w 90"/>
                <a:gd name="T5" fmla="*/ 0 h 29"/>
                <a:gd name="T6" fmla="*/ 431873676 w 90"/>
                <a:gd name="T7" fmla="*/ 0 h 29"/>
                <a:gd name="T8" fmla="*/ 254693025 w 90"/>
                <a:gd name="T9" fmla="*/ 171124063 h 29"/>
                <a:gd name="T10" fmla="*/ 77515703 w 90"/>
                <a:gd name="T11" fmla="*/ 0 h 29"/>
                <a:gd name="T12" fmla="*/ 0 w 90"/>
                <a:gd name="T13" fmla="*/ 0 h 29"/>
                <a:gd name="T14" fmla="*/ 0 w 90"/>
                <a:gd name="T15" fmla="*/ 310159503 h 29"/>
                <a:gd name="T16" fmla="*/ 996629512 w 90"/>
                <a:gd name="T17" fmla="*/ 310159503 h 29"/>
                <a:gd name="T18" fmla="*/ 996629512 w 90"/>
                <a:gd name="T19" fmla="*/ 0 h 29"/>
                <a:gd name="T20" fmla="*/ 930188431 w 90"/>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29"/>
                <a:gd name="T35" fmla="*/ 90 w 90"/>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77" name="矩形 47"/>
          <p:cNvSpPr>
            <a:spLocks noChangeArrowheads="1"/>
          </p:cNvSpPr>
          <p:nvPr/>
        </p:nvSpPr>
        <p:spPr bwMode="auto">
          <a:xfrm>
            <a:off x="1341120" y="1894840"/>
            <a:ext cx="4526280" cy="2103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no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indent="0" algn="just">
              <a:lnSpc>
                <a:spcPct val="150000"/>
              </a:lnSpc>
              <a:buNone/>
            </a:pPr>
            <a:r>
              <a:rPr sz="16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在当今数字化时代，数据就如同石油一样，是一种极其重要的资源。而数据采集，就是获取这些</a:t>
            </a:r>
            <a:r>
              <a:rPr sz="16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宝贵数据的第一步，它为后续的数据分析、处理和应用奠定了基础。</a:t>
            </a:r>
            <a:endParaRPr sz="1600" dirty="0">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grpSp>
        <p:nvGrpSpPr>
          <p:cNvPr id="3" name="组合 2"/>
          <p:cNvGrpSpPr/>
          <p:nvPr/>
        </p:nvGrpSpPr>
        <p:grpSpPr>
          <a:xfrm>
            <a:off x="1696720" y="4036060"/>
            <a:ext cx="2221230" cy="2280285"/>
            <a:chOff x="2672" y="6356"/>
            <a:chExt cx="3498" cy="3591"/>
          </a:xfrm>
        </p:grpSpPr>
        <p:sp>
          <p:nvSpPr>
            <p:cNvPr id="26635" name="Oval 4"/>
            <p:cNvSpPr>
              <a:spLocks noChangeArrowheads="1"/>
            </p:cNvSpPr>
            <p:nvPr>
              <p:custDataLst>
                <p:tags r:id="rId5"/>
              </p:custDataLst>
            </p:nvPr>
          </p:nvSpPr>
          <p:spPr bwMode="auto">
            <a:xfrm>
              <a:off x="3653" y="6356"/>
              <a:ext cx="1536"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39" name="Group 20"/>
            <p:cNvGrpSpPr/>
            <p:nvPr>
              <p:custDataLst>
                <p:tags r:id="rId6"/>
              </p:custDataLst>
            </p:nvPr>
          </p:nvGrpSpPr>
          <p:grpSpPr bwMode="auto">
            <a:xfrm>
              <a:off x="3991" y="6694"/>
              <a:ext cx="860" cy="867"/>
              <a:chOff x="0" y="0"/>
              <a:chExt cx="401822" cy="404317"/>
            </a:xfrm>
          </p:grpSpPr>
          <p:sp>
            <p:nvSpPr>
              <p:cNvPr id="38971" name="Freeform 42"/>
              <p:cNvSpPr>
                <a:spLocks noEditPoints="1" noChangeArrowheads="1"/>
              </p:cNvSpPr>
              <p:nvPr>
                <p:custDataLst>
                  <p:tags r:id="rId7"/>
                </p:custDataLst>
              </p:nvPr>
            </p:nvSpPr>
            <p:spPr bwMode="auto">
              <a:xfrm>
                <a:off x="0" y="0"/>
                <a:ext cx="401822" cy="404317"/>
              </a:xfrm>
              <a:custGeom>
                <a:avLst/>
                <a:gdLst>
                  <a:gd name="T0" fmla="*/ 661681284 w 121"/>
                  <a:gd name="T1" fmla="*/ 0 h 121"/>
                  <a:gd name="T2" fmla="*/ 0 w 121"/>
                  <a:gd name="T3" fmla="*/ 681087023 h 121"/>
                  <a:gd name="T4" fmla="*/ 661681284 w 121"/>
                  <a:gd name="T5" fmla="*/ 1351010219 h 121"/>
                  <a:gd name="T6" fmla="*/ 1334387766 w 121"/>
                  <a:gd name="T7" fmla="*/ 681087023 h 121"/>
                  <a:gd name="T8" fmla="*/ 661681284 w 121"/>
                  <a:gd name="T9" fmla="*/ 0 h 121"/>
                  <a:gd name="T10" fmla="*/ 661681284 w 121"/>
                  <a:gd name="T11" fmla="*/ 1239355239 h 121"/>
                  <a:gd name="T12" fmla="*/ 110278554 w 121"/>
                  <a:gd name="T13" fmla="*/ 681087023 h 121"/>
                  <a:gd name="T14" fmla="*/ 661681284 w 121"/>
                  <a:gd name="T15" fmla="*/ 111654980 h 121"/>
                  <a:gd name="T16" fmla="*/ 1224109212 w 121"/>
                  <a:gd name="T17" fmla="*/ 681087023 h 121"/>
                  <a:gd name="T18" fmla="*/ 661681284 w 121"/>
                  <a:gd name="T19" fmla="*/ 1239355239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21"/>
                  <a:gd name="T32" fmla="*/ 121 w 121"/>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72" name="Freeform 43"/>
              <p:cNvSpPr>
                <a:spLocks noChangeArrowheads="1"/>
              </p:cNvSpPr>
              <p:nvPr>
                <p:custDataLst>
                  <p:tags r:id="rId8"/>
                </p:custDataLst>
              </p:nvPr>
            </p:nvSpPr>
            <p:spPr bwMode="auto">
              <a:xfrm>
                <a:off x="107320" y="97336"/>
                <a:ext cx="139764" cy="199662"/>
              </a:xfrm>
              <a:custGeom>
                <a:avLst/>
                <a:gdLst>
                  <a:gd name="T0" fmla="*/ 465094659 w 42"/>
                  <a:gd name="T1" fmla="*/ 664415237 h 60"/>
                  <a:gd name="T2" fmla="*/ 465094659 w 42"/>
                  <a:gd name="T3" fmla="*/ 0 h 60"/>
                  <a:gd name="T4" fmla="*/ 0 w 42"/>
                  <a:gd name="T5" fmla="*/ 465089335 h 60"/>
                  <a:gd name="T6" fmla="*/ 465094659 w 42"/>
                  <a:gd name="T7" fmla="*/ 664415237 h 60"/>
                  <a:gd name="T8" fmla="*/ 0 60000 65536"/>
                  <a:gd name="T9" fmla="*/ 0 60000 65536"/>
                  <a:gd name="T10" fmla="*/ 0 60000 65536"/>
                  <a:gd name="T11" fmla="*/ 0 60000 65536"/>
                  <a:gd name="T12" fmla="*/ 0 w 42"/>
                  <a:gd name="T13" fmla="*/ 0 h 60"/>
                  <a:gd name="T14" fmla="*/ 42 w 42"/>
                  <a:gd name="T15" fmla="*/ 60 h 60"/>
                </a:gdLst>
                <a:ahLst/>
                <a:cxnLst>
                  <a:cxn ang="T8">
                    <a:pos x="T0" y="T1"/>
                  </a:cxn>
                  <a:cxn ang="T9">
                    <a:pos x="T2" y="T3"/>
                  </a:cxn>
                  <a:cxn ang="T10">
                    <a:pos x="T4" y="T5"/>
                  </a:cxn>
                  <a:cxn ang="T11">
                    <a:pos x="T6" y="T7"/>
                  </a:cxn>
                </a:cxnLst>
                <a:rect l="T12" t="T13" r="T14" b="T15"/>
                <a:pathLst>
                  <a:path w="42" h="60">
                    <a:moveTo>
                      <a:pt x="42" y="60"/>
                    </a:moveTo>
                    <a:cubicBezTo>
                      <a:pt x="42" y="0"/>
                      <a:pt x="42" y="0"/>
                      <a:pt x="42" y="0"/>
                    </a:cubicBezTo>
                    <a:cubicBezTo>
                      <a:pt x="0" y="42"/>
                      <a:pt x="0" y="42"/>
                      <a:pt x="0" y="42"/>
                    </a:cubicBezTo>
                    <a:cubicBezTo>
                      <a:pt x="29" y="42"/>
                      <a:pt x="42" y="60"/>
                      <a:pt x="42" y="6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78" name="矩形 106"/>
            <p:cNvSpPr>
              <a:spLocks noChangeArrowheads="1"/>
            </p:cNvSpPr>
            <p:nvPr>
              <p:custDataLst>
                <p:tags r:id="rId9"/>
              </p:custDataLst>
            </p:nvPr>
          </p:nvSpPr>
          <p:spPr bwMode="auto">
            <a:xfrm>
              <a:off x="2672" y="8207"/>
              <a:ext cx="3499" cy="1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（一）不同渠道采集的数据类型及编码方式</a:t>
              </a:r>
              <a:endParaRPr lang="zh-CN" altLang="en-US" sz="2200">
                <a:latin typeface="微软雅黑" panose="020B0503020204020204" charset="-122"/>
                <a:ea typeface="微软雅黑" panose="020B0503020204020204" charset="-122"/>
                <a:cs typeface="+mn-ea"/>
                <a:sym typeface="+mn-lt"/>
              </a:endParaRPr>
            </a:p>
          </p:txBody>
        </p:sp>
      </p:grpSp>
      <p:grpSp>
        <p:nvGrpSpPr>
          <p:cNvPr id="4" name="组合 3"/>
          <p:cNvGrpSpPr/>
          <p:nvPr/>
        </p:nvGrpSpPr>
        <p:grpSpPr>
          <a:xfrm>
            <a:off x="6701155" y="4036060"/>
            <a:ext cx="2325370" cy="1864360"/>
            <a:chOff x="10392" y="6880"/>
            <a:chExt cx="3662" cy="2936"/>
          </a:xfrm>
        </p:grpSpPr>
        <p:sp>
          <p:nvSpPr>
            <p:cNvPr id="26636" name="Oval 12"/>
            <p:cNvSpPr>
              <a:spLocks noChangeArrowheads="1"/>
            </p:cNvSpPr>
            <p:nvPr>
              <p:custDataLst>
                <p:tags r:id="rId10"/>
              </p:custDataLst>
            </p:nvPr>
          </p:nvSpPr>
          <p:spPr bwMode="auto">
            <a:xfrm>
              <a:off x="11455" y="6880"/>
              <a:ext cx="1538"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42" name="Group 23"/>
            <p:cNvGrpSpPr/>
            <p:nvPr>
              <p:custDataLst>
                <p:tags r:id="rId11"/>
              </p:custDataLst>
            </p:nvPr>
          </p:nvGrpSpPr>
          <p:grpSpPr bwMode="auto">
            <a:xfrm rot="0">
              <a:off x="11807" y="7309"/>
              <a:ext cx="834" cy="727"/>
              <a:chOff x="0" y="0"/>
              <a:chExt cx="389342" cy="339426"/>
            </a:xfrm>
          </p:grpSpPr>
          <p:sp>
            <p:nvSpPr>
              <p:cNvPr id="38960" name="Freeform 110"/>
              <p:cNvSpPr>
                <a:spLocks noChangeArrowheads="1"/>
              </p:cNvSpPr>
              <p:nvPr>
                <p:custDataLst>
                  <p:tags r:id="rId12"/>
                </p:custDataLst>
              </p:nvPr>
            </p:nvSpPr>
            <p:spPr bwMode="auto">
              <a:xfrm>
                <a:off x="259561" y="102327"/>
                <a:ext cx="102328" cy="102328"/>
              </a:xfrm>
              <a:custGeom>
                <a:avLst/>
                <a:gdLst>
                  <a:gd name="T0" fmla="*/ 0 w 41"/>
                  <a:gd name="T1" fmla="*/ 242931664 h 41"/>
                  <a:gd name="T2" fmla="*/ 18686091 w 41"/>
                  <a:gd name="T3" fmla="*/ 255390722 h 41"/>
                  <a:gd name="T4" fmla="*/ 255390722 w 41"/>
                  <a:gd name="T5" fmla="*/ 18686091 h 41"/>
                  <a:gd name="T6" fmla="*/ 242931664 w 41"/>
                  <a:gd name="T7" fmla="*/ 0 h 41"/>
                  <a:gd name="T8" fmla="*/ 0 w 41"/>
                  <a:gd name="T9" fmla="*/ 242931664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39"/>
                    </a:moveTo>
                    <a:lnTo>
                      <a:pt x="3" y="41"/>
                    </a:lnTo>
                    <a:lnTo>
                      <a:pt x="41" y="3"/>
                    </a:lnTo>
                    <a:lnTo>
                      <a:pt x="39" y="0"/>
                    </a:lnTo>
                    <a:lnTo>
                      <a:pt x="0" y="3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1" name="Freeform 111"/>
              <p:cNvSpPr>
                <a:spLocks noChangeArrowheads="1"/>
              </p:cNvSpPr>
              <p:nvPr>
                <p:custDataLst>
                  <p:tags r:id="rId13"/>
                </p:custDataLst>
              </p:nvPr>
            </p:nvSpPr>
            <p:spPr bwMode="auto">
              <a:xfrm>
                <a:off x="237098" y="74873"/>
                <a:ext cx="109814" cy="114806"/>
              </a:xfrm>
              <a:custGeom>
                <a:avLst/>
                <a:gdLst>
                  <a:gd name="T0" fmla="*/ 230469637 w 44"/>
                  <a:gd name="T1" fmla="*/ 0 h 46"/>
                  <a:gd name="T2" fmla="*/ 0 w 44"/>
                  <a:gd name="T3" fmla="*/ 242929496 h 46"/>
                  <a:gd name="T4" fmla="*/ 37374197 w 44"/>
                  <a:gd name="T5" fmla="*/ 286530818 h 46"/>
                  <a:gd name="T6" fmla="*/ 274070786 w 44"/>
                  <a:gd name="T7" fmla="*/ 49830796 h 46"/>
                  <a:gd name="T8" fmla="*/ 230469637 w 44"/>
                  <a:gd name="T9" fmla="*/ 0 h 46"/>
                  <a:gd name="T10" fmla="*/ 0 60000 65536"/>
                  <a:gd name="T11" fmla="*/ 0 60000 65536"/>
                  <a:gd name="T12" fmla="*/ 0 60000 65536"/>
                  <a:gd name="T13" fmla="*/ 0 60000 65536"/>
                  <a:gd name="T14" fmla="*/ 0 60000 65536"/>
                  <a:gd name="T15" fmla="*/ 0 w 44"/>
                  <a:gd name="T16" fmla="*/ 0 h 46"/>
                  <a:gd name="T17" fmla="*/ 44 w 44"/>
                  <a:gd name="T18" fmla="*/ 46 h 46"/>
                </a:gdLst>
                <a:ahLst/>
                <a:cxnLst>
                  <a:cxn ang="T10">
                    <a:pos x="T0" y="T1"/>
                  </a:cxn>
                  <a:cxn ang="T11">
                    <a:pos x="T2" y="T3"/>
                  </a:cxn>
                  <a:cxn ang="T12">
                    <a:pos x="T4" y="T5"/>
                  </a:cxn>
                  <a:cxn ang="T13">
                    <a:pos x="T6" y="T7"/>
                  </a:cxn>
                  <a:cxn ang="T14">
                    <a:pos x="T8" y="T9"/>
                  </a:cxn>
                </a:cxnLst>
                <a:rect l="T15" t="T16" r="T17" b="T18"/>
                <a:pathLst>
                  <a:path w="44" h="46">
                    <a:moveTo>
                      <a:pt x="37" y="0"/>
                    </a:moveTo>
                    <a:lnTo>
                      <a:pt x="0" y="39"/>
                    </a:lnTo>
                    <a:lnTo>
                      <a:pt x="6" y="46"/>
                    </a:lnTo>
                    <a:lnTo>
                      <a:pt x="44" y="8"/>
                    </a:lnTo>
                    <a:lnTo>
                      <a:pt x="3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2" name="Freeform 112"/>
              <p:cNvSpPr>
                <a:spLocks noChangeArrowheads="1"/>
              </p:cNvSpPr>
              <p:nvPr>
                <p:custDataLst>
                  <p:tags r:id="rId14"/>
                </p:custDataLst>
              </p:nvPr>
            </p:nvSpPr>
            <p:spPr bwMode="auto">
              <a:xfrm>
                <a:off x="217132" y="59898"/>
                <a:ext cx="104823" cy="104823"/>
              </a:xfrm>
              <a:custGeom>
                <a:avLst/>
                <a:gdLst>
                  <a:gd name="T0" fmla="*/ 0 w 42"/>
                  <a:gd name="T1" fmla="*/ 236700317 h 42"/>
                  <a:gd name="T2" fmla="*/ 24915429 w 42"/>
                  <a:gd name="T3" fmla="*/ 261615746 h 42"/>
                  <a:gd name="T4" fmla="*/ 261615746 w 42"/>
                  <a:gd name="T5" fmla="*/ 24915429 h 42"/>
                  <a:gd name="T6" fmla="*/ 236700317 w 42"/>
                  <a:gd name="T7" fmla="*/ 0 h 42"/>
                  <a:gd name="T8" fmla="*/ 0 w 42"/>
                  <a:gd name="T9" fmla="*/ 236700317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4" y="42"/>
                    </a:lnTo>
                    <a:lnTo>
                      <a:pt x="42" y="4"/>
                    </a:lnTo>
                    <a:lnTo>
                      <a:pt x="38" y="0"/>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3" name="Freeform 113"/>
              <p:cNvSpPr>
                <a:spLocks noChangeArrowheads="1"/>
              </p:cNvSpPr>
              <p:nvPr>
                <p:custDataLst>
                  <p:tags r:id="rId15"/>
                </p:custDataLst>
              </p:nvPr>
            </p:nvSpPr>
            <p:spPr bwMode="auto">
              <a:xfrm>
                <a:off x="189679" y="162226"/>
                <a:ext cx="69882" cy="69882"/>
              </a:xfrm>
              <a:custGeom>
                <a:avLst/>
                <a:gdLst>
                  <a:gd name="T0" fmla="*/ 174410497 w 28"/>
                  <a:gd name="T1" fmla="*/ 124579640 h 28"/>
                  <a:gd name="T2" fmla="*/ 49830858 w 28"/>
                  <a:gd name="T3" fmla="*/ 0 h 28"/>
                  <a:gd name="T4" fmla="*/ 0 w 28"/>
                  <a:gd name="T5" fmla="*/ 124579640 h 28"/>
                  <a:gd name="T6" fmla="*/ 56060339 w 28"/>
                  <a:gd name="T7" fmla="*/ 174410497 h 28"/>
                  <a:gd name="T8" fmla="*/ 174410497 w 28"/>
                  <a:gd name="T9" fmla="*/ 12457964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20"/>
                    </a:moveTo>
                    <a:lnTo>
                      <a:pt x="8" y="0"/>
                    </a:lnTo>
                    <a:lnTo>
                      <a:pt x="0" y="20"/>
                    </a:lnTo>
                    <a:lnTo>
                      <a:pt x="9" y="28"/>
                    </a:lnTo>
                    <a:lnTo>
                      <a:pt x="28" y="2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4" name="Freeform 114"/>
              <p:cNvSpPr>
                <a:spLocks noChangeArrowheads="1"/>
              </p:cNvSpPr>
              <p:nvPr>
                <p:custDataLst>
                  <p:tags r:id="rId16"/>
                </p:custDataLst>
              </p:nvPr>
            </p:nvSpPr>
            <p:spPr bwMode="auto">
              <a:xfrm>
                <a:off x="172208" y="219628"/>
                <a:ext cx="34941" cy="32446"/>
              </a:xfrm>
              <a:custGeom>
                <a:avLst/>
                <a:gdLst>
                  <a:gd name="T0" fmla="*/ 0 w 14"/>
                  <a:gd name="T1" fmla="*/ 80980224 h 13"/>
                  <a:gd name="T2" fmla="*/ 87205249 w 14"/>
                  <a:gd name="T3" fmla="*/ 37375296 h 13"/>
                  <a:gd name="T4" fmla="*/ 37374391 w 14"/>
                  <a:gd name="T5" fmla="*/ 0 h 13"/>
                  <a:gd name="T6" fmla="*/ 0 w 14"/>
                  <a:gd name="T7" fmla="*/ 80980224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0" y="13"/>
                    </a:moveTo>
                    <a:lnTo>
                      <a:pt x="14" y="6"/>
                    </a:lnTo>
                    <a:lnTo>
                      <a:pt x="6"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5" name="Freeform 115"/>
              <p:cNvSpPr>
                <a:spLocks noChangeArrowheads="1"/>
              </p:cNvSpPr>
              <p:nvPr>
                <p:custDataLst>
                  <p:tags r:id="rId17"/>
                </p:custDataLst>
              </p:nvPr>
            </p:nvSpPr>
            <p:spPr bwMode="auto">
              <a:xfrm>
                <a:off x="319460" y="34941"/>
                <a:ext cx="69882" cy="69882"/>
              </a:xfrm>
              <a:custGeom>
                <a:avLst/>
                <a:gdLst>
                  <a:gd name="T0" fmla="*/ 43603872 w 28"/>
                  <a:gd name="T1" fmla="*/ 0 h 28"/>
                  <a:gd name="T2" fmla="*/ 0 w 28"/>
                  <a:gd name="T3" fmla="*/ 49830858 h 28"/>
                  <a:gd name="T4" fmla="*/ 124579640 w 28"/>
                  <a:gd name="T5" fmla="*/ 174410497 h 28"/>
                  <a:gd name="T6" fmla="*/ 174410497 w 28"/>
                  <a:gd name="T7" fmla="*/ 124579640 h 28"/>
                  <a:gd name="T8" fmla="*/ 4360387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7" y="0"/>
                    </a:moveTo>
                    <a:lnTo>
                      <a:pt x="0" y="8"/>
                    </a:lnTo>
                    <a:lnTo>
                      <a:pt x="20" y="28"/>
                    </a:lnTo>
                    <a:lnTo>
                      <a:pt x="28" y="2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6" name="Freeform 116"/>
              <p:cNvSpPr>
                <a:spLocks noChangeArrowheads="1"/>
              </p:cNvSpPr>
              <p:nvPr>
                <p:custDataLst>
                  <p:tags r:id="rId18"/>
                </p:custDataLst>
              </p:nvPr>
            </p:nvSpPr>
            <p:spPr bwMode="auto">
              <a:xfrm>
                <a:off x="0" y="0"/>
                <a:ext cx="279527" cy="339426"/>
              </a:xfrm>
              <a:custGeom>
                <a:avLst/>
                <a:gdLst>
                  <a:gd name="T0" fmla="*/ 647806318 w 112"/>
                  <a:gd name="T1" fmla="*/ 629121099 h 136"/>
                  <a:gd name="T2" fmla="*/ 516997665 w 112"/>
                  <a:gd name="T3" fmla="*/ 629121099 h 136"/>
                  <a:gd name="T4" fmla="*/ 516997665 w 112"/>
                  <a:gd name="T5" fmla="*/ 803531156 h 136"/>
                  <a:gd name="T6" fmla="*/ 43601220 w 112"/>
                  <a:gd name="T7" fmla="*/ 803531156 h 136"/>
                  <a:gd name="T8" fmla="*/ 43601220 w 112"/>
                  <a:gd name="T9" fmla="*/ 199325423 h 136"/>
                  <a:gd name="T10" fmla="*/ 647806318 w 112"/>
                  <a:gd name="T11" fmla="*/ 199325423 h 136"/>
                  <a:gd name="T12" fmla="*/ 647806318 w 112"/>
                  <a:gd name="T13" fmla="*/ 249156154 h 136"/>
                  <a:gd name="T14" fmla="*/ 697636998 w 112"/>
                  <a:gd name="T15" fmla="*/ 199325423 h 136"/>
                  <a:gd name="T16" fmla="*/ 697636998 w 112"/>
                  <a:gd name="T17" fmla="*/ 37374297 h 136"/>
                  <a:gd name="T18" fmla="*/ 604202602 w 112"/>
                  <a:gd name="T19" fmla="*/ 37374297 h 136"/>
                  <a:gd name="T20" fmla="*/ 604202602 w 112"/>
                  <a:gd name="T21" fmla="*/ 124579325 h 136"/>
                  <a:gd name="T22" fmla="*/ 591746180 w 112"/>
                  <a:gd name="T23" fmla="*/ 124579325 h 136"/>
                  <a:gd name="T24" fmla="*/ 591746180 w 112"/>
                  <a:gd name="T25" fmla="*/ 0 h 136"/>
                  <a:gd name="T26" fmla="*/ 554371923 w 112"/>
                  <a:gd name="T27" fmla="*/ 0 h 136"/>
                  <a:gd name="T28" fmla="*/ 554371923 w 112"/>
                  <a:gd name="T29" fmla="*/ 124579325 h 136"/>
                  <a:gd name="T30" fmla="*/ 541915501 w 112"/>
                  <a:gd name="T31" fmla="*/ 124579325 h 136"/>
                  <a:gd name="T32" fmla="*/ 541915501 w 112"/>
                  <a:gd name="T33" fmla="*/ 37374297 h 136"/>
                  <a:gd name="T34" fmla="*/ 492082326 w 112"/>
                  <a:gd name="T35" fmla="*/ 37374297 h 136"/>
                  <a:gd name="T36" fmla="*/ 492082326 w 112"/>
                  <a:gd name="T37" fmla="*/ 124579325 h 136"/>
                  <a:gd name="T38" fmla="*/ 473396445 w 112"/>
                  <a:gd name="T39" fmla="*/ 124579325 h 136"/>
                  <a:gd name="T40" fmla="*/ 473396445 w 112"/>
                  <a:gd name="T41" fmla="*/ 0 h 136"/>
                  <a:gd name="T42" fmla="*/ 448481105 w 112"/>
                  <a:gd name="T43" fmla="*/ 0 h 136"/>
                  <a:gd name="T44" fmla="*/ 448481105 w 112"/>
                  <a:gd name="T45" fmla="*/ 124579325 h 136"/>
                  <a:gd name="T46" fmla="*/ 423565766 w 112"/>
                  <a:gd name="T47" fmla="*/ 124579325 h 136"/>
                  <a:gd name="T48" fmla="*/ 423565766 w 112"/>
                  <a:gd name="T49" fmla="*/ 37374297 h 136"/>
                  <a:gd name="T50" fmla="*/ 373735086 w 112"/>
                  <a:gd name="T51" fmla="*/ 37374297 h 136"/>
                  <a:gd name="T52" fmla="*/ 373735086 w 112"/>
                  <a:gd name="T53" fmla="*/ 124579325 h 136"/>
                  <a:gd name="T54" fmla="*/ 355046710 w 112"/>
                  <a:gd name="T55" fmla="*/ 124579325 h 136"/>
                  <a:gd name="T56" fmla="*/ 355046710 w 112"/>
                  <a:gd name="T57" fmla="*/ 0 h 136"/>
                  <a:gd name="T58" fmla="*/ 330131370 w 112"/>
                  <a:gd name="T59" fmla="*/ 0 h 136"/>
                  <a:gd name="T60" fmla="*/ 330131370 w 112"/>
                  <a:gd name="T61" fmla="*/ 124579325 h 136"/>
                  <a:gd name="T62" fmla="*/ 317674948 w 112"/>
                  <a:gd name="T63" fmla="*/ 124579325 h 136"/>
                  <a:gd name="T64" fmla="*/ 317674948 w 112"/>
                  <a:gd name="T65" fmla="*/ 37374297 h 136"/>
                  <a:gd name="T66" fmla="*/ 267841773 w 112"/>
                  <a:gd name="T67" fmla="*/ 37374297 h 136"/>
                  <a:gd name="T68" fmla="*/ 267841773 w 112"/>
                  <a:gd name="T69" fmla="*/ 124579325 h 136"/>
                  <a:gd name="T70" fmla="*/ 249155892 w 112"/>
                  <a:gd name="T71" fmla="*/ 124579325 h 136"/>
                  <a:gd name="T72" fmla="*/ 249155892 w 112"/>
                  <a:gd name="T73" fmla="*/ 0 h 136"/>
                  <a:gd name="T74" fmla="*/ 218011094 w 112"/>
                  <a:gd name="T75" fmla="*/ 0 h 136"/>
                  <a:gd name="T76" fmla="*/ 218011094 w 112"/>
                  <a:gd name="T77" fmla="*/ 124579325 h 136"/>
                  <a:gd name="T78" fmla="*/ 199325213 w 112"/>
                  <a:gd name="T79" fmla="*/ 124579325 h 136"/>
                  <a:gd name="T80" fmla="*/ 199325213 w 112"/>
                  <a:gd name="T81" fmla="*/ 37374297 h 136"/>
                  <a:gd name="T82" fmla="*/ 155721497 w 112"/>
                  <a:gd name="T83" fmla="*/ 37374297 h 136"/>
                  <a:gd name="T84" fmla="*/ 155721497 w 112"/>
                  <a:gd name="T85" fmla="*/ 124579325 h 136"/>
                  <a:gd name="T86" fmla="*/ 143265075 w 112"/>
                  <a:gd name="T87" fmla="*/ 124579325 h 136"/>
                  <a:gd name="T88" fmla="*/ 143265075 w 112"/>
                  <a:gd name="T89" fmla="*/ 0 h 136"/>
                  <a:gd name="T90" fmla="*/ 105890817 w 112"/>
                  <a:gd name="T91" fmla="*/ 0 h 136"/>
                  <a:gd name="T92" fmla="*/ 105890817 w 112"/>
                  <a:gd name="T93" fmla="*/ 124579325 h 136"/>
                  <a:gd name="T94" fmla="*/ 93434396 w 112"/>
                  <a:gd name="T95" fmla="*/ 124579325 h 136"/>
                  <a:gd name="T96" fmla="*/ 93434396 w 112"/>
                  <a:gd name="T97" fmla="*/ 37374297 h 136"/>
                  <a:gd name="T98" fmla="*/ 0 w 112"/>
                  <a:gd name="T99" fmla="*/ 37374297 h 136"/>
                  <a:gd name="T100" fmla="*/ 0 w 112"/>
                  <a:gd name="T101" fmla="*/ 149494691 h 136"/>
                  <a:gd name="T102" fmla="*/ 0 w 112"/>
                  <a:gd name="T103" fmla="*/ 174410057 h 136"/>
                  <a:gd name="T104" fmla="*/ 0 w 112"/>
                  <a:gd name="T105" fmla="*/ 847132423 h 136"/>
                  <a:gd name="T106" fmla="*/ 554371923 w 112"/>
                  <a:gd name="T107" fmla="*/ 847132423 h 136"/>
                  <a:gd name="T108" fmla="*/ 697636998 w 112"/>
                  <a:gd name="T109" fmla="*/ 685181297 h 136"/>
                  <a:gd name="T110" fmla="*/ 697636998 w 112"/>
                  <a:gd name="T111" fmla="*/ 523227675 h 136"/>
                  <a:gd name="T112" fmla="*/ 647806318 w 112"/>
                  <a:gd name="T113" fmla="*/ 573060902 h 136"/>
                  <a:gd name="T114" fmla="*/ 647806318 w 112"/>
                  <a:gd name="T115" fmla="*/ 629121099 h 1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36"/>
                  <a:gd name="T176" fmla="*/ 112 w 112"/>
                  <a:gd name="T177" fmla="*/ 136 h 1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7" name="Rectangle 117"/>
              <p:cNvSpPr>
                <a:spLocks noChangeArrowheads="1"/>
              </p:cNvSpPr>
              <p:nvPr>
                <p:custDataLst>
                  <p:tags r:id="rId19"/>
                </p:custDataLst>
              </p:nvPr>
            </p:nvSpPr>
            <p:spPr bwMode="auto">
              <a:xfrm>
                <a:off x="49916" y="114806"/>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8" name="Rectangle 118"/>
              <p:cNvSpPr>
                <a:spLocks noChangeArrowheads="1"/>
              </p:cNvSpPr>
              <p:nvPr>
                <p:custDataLst>
                  <p:tags r:id="rId20"/>
                </p:custDataLst>
              </p:nvPr>
            </p:nvSpPr>
            <p:spPr bwMode="auto">
              <a:xfrm>
                <a:off x="49916" y="154738"/>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9" name="Rectangle 119"/>
              <p:cNvSpPr>
                <a:spLocks noChangeArrowheads="1"/>
              </p:cNvSpPr>
              <p:nvPr>
                <p:custDataLst>
                  <p:tags r:id="rId21"/>
                </p:custDataLst>
              </p:nvPr>
            </p:nvSpPr>
            <p:spPr bwMode="auto">
              <a:xfrm>
                <a:off x="49916" y="199662"/>
                <a:ext cx="109814" cy="14975"/>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70" name="Rectangle 120"/>
              <p:cNvSpPr>
                <a:spLocks noChangeArrowheads="1"/>
              </p:cNvSpPr>
              <p:nvPr>
                <p:custDataLst>
                  <p:tags r:id="rId22"/>
                </p:custDataLst>
              </p:nvPr>
            </p:nvSpPr>
            <p:spPr bwMode="auto">
              <a:xfrm>
                <a:off x="49916" y="242091"/>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grpSp>
        <p:sp>
          <p:nvSpPr>
            <p:cNvPr id="26680" name="矩形 108"/>
            <p:cNvSpPr>
              <a:spLocks noChangeArrowheads="1"/>
            </p:cNvSpPr>
            <p:nvPr>
              <p:custDataLst>
                <p:tags r:id="rId23"/>
              </p:custDataLst>
            </p:nvPr>
          </p:nvSpPr>
          <p:spPr bwMode="auto">
            <a:xfrm>
              <a:off x="10392" y="8608"/>
              <a:ext cx="3663"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（二）数据采集的基本流程</a:t>
              </a:r>
              <a:endParaRPr lang="zh-CN" altLang="en-US" sz="2200">
                <a:solidFill>
                  <a:schemeClr val="tx1"/>
                </a:solidFill>
                <a:latin typeface="微软雅黑" panose="020B0503020204020204" charset="-122"/>
                <a:ea typeface="微软雅黑" panose="020B0503020204020204" charset="-122"/>
                <a:cs typeface="+mn-ea"/>
                <a:sym typeface="+mn-lt"/>
              </a:endParaRPr>
            </a:p>
          </p:txBody>
        </p:sp>
      </p:grpSp>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一、数据采集</a:t>
            </a:r>
            <a:endParaRPr sz="2800" b="1" spc="300" dirty="0">
              <a:solidFill>
                <a:schemeClr val="tx1"/>
              </a:solidFill>
              <a:latin typeface="微软雅黑" panose="020B0503020204020204" charset="-122"/>
              <a:ea typeface="微软雅黑" panose="020B0503020204020204" charset="-122"/>
              <a:cs typeface="+mn-ea"/>
              <a:sym typeface="+mn-lt"/>
            </a:endParaRPr>
          </a:p>
        </p:txBody>
      </p:sp>
    </p:spTree>
  </p:cSld>
  <p:clrMapOvr>
    <a:masterClrMapping/>
  </p:clrMapOvr>
  <p:timing>
    <p:tnLst>
      <p:par>
        <p:cTn id="1" dur="indefinite" restart="never" nodeType="tmRoot"/>
      </p:par>
    </p:tnLst>
    <p:bldLst>
      <p:bldP spid="26633" grpId="0" bldLvl="0" animBg="1" autoUpdateAnimBg="0"/>
      <p:bldP spid="26634" grpId="0" bldLvl="0" animBg="1" autoUpdateAnimBg="0"/>
      <p:bldP spid="26677" grpId="0" bldLvl="0" animBg="1" autoUpdateAnimBg="0"/>
      <p:bldP spid="1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stretch>
            <a:fillRect/>
          </a:stretch>
        </p:blipFill>
        <p:spPr>
          <a:xfrm>
            <a:off x="8300720" y="627380"/>
            <a:ext cx="2388235" cy="5946140"/>
          </a:xfrm>
          <a:prstGeom prst="rect">
            <a:avLst/>
          </a:prstGeom>
        </p:spPr>
      </p:pic>
      <p:sp>
        <p:nvSpPr>
          <p:cNvPr id="10" name="矩形 9"/>
          <p:cNvSpPr/>
          <p:nvPr/>
        </p:nvSpPr>
        <p:spPr>
          <a:xfrm>
            <a:off x="971550" y="1570355"/>
            <a:ext cx="6646545" cy="1978660"/>
          </a:xfrm>
          <a:prstGeom prst="rect">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lnSpc>
                <a:spcPct val="150000"/>
              </a:lnSpc>
            </a:pPr>
            <a:r>
              <a:rPr sz="2000" b="1" dirty="0">
                <a:solidFill>
                  <a:schemeClr val="tx1"/>
                </a:solidFill>
                <a:latin typeface="楷体" panose="02010609060101010101" charset="-122"/>
                <a:ea typeface="楷体" panose="02010609060101010101" charset="-122"/>
                <a:cs typeface="楷体" panose="02010609060101010101" charset="-122"/>
                <a:sym typeface="+mn-lt"/>
              </a:rPr>
              <a:t>聚类算法的任务是将数据按照相似性分成不同的簇，就像把相似的物品放在同一个篮子里。K-均值聚类算法是最常用的聚类算法之一</a:t>
            </a:r>
            <a:r>
              <a:rPr lang="zh-CN" sz="2000" b="1" dirty="0">
                <a:solidFill>
                  <a:schemeClr val="tx1"/>
                </a:solidFill>
                <a:latin typeface="楷体" panose="02010609060101010101" charset="-122"/>
                <a:ea typeface="楷体" panose="02010609060101010101" charset="-122"/>
                <a:cs typeface="楷体" panose="02010609060101010101" charset="-122"/>
                <a:sym typeface="+mn-lt"/>
              </a:rPr>
              <a:t>。</a:t>
            </a:r>
            <a:endParaRPr lang="zh-CN" sz="2000" b="1" dirty="0">
              <a:solidFill>
                <a:schemeClr val="tx1"/>
              </a:solidFill>
              <a:latin typeface="楷体" panose="02010609060101010101" charset="-122"/>
              <a:ea typeface="楷体" panose="02010609060101010101" charset="-122"/>
              <a:cs typeface="楷体" panose="02010609060101010101" charset="-122"/>
              <a:sym typeface="+mn-lt"/>
            </a:endParaRPr>
          </a:p>
        </p:txBody>
      </p:sp>
      <p:sp>
        <p:nvSpPr>
          <p:cNvPr id="16" name="Rectangle 5"/>
          <p:cNvSpPr/>
          <p:nvPr/>
        </p:nvSpPr>
        <p:spPr bwMode="auto">
          <a:xfrm>
            <a:off x="971550" y="3881120"/>
            <a:ext cx="6777355" cy="255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p>
            <a:pPr marL="285750" indent="-285750" algn="just" fontAlgn="base">
              <a:lnSpc>
                <a:spcPct val="17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市场细分</a:t>
            </a:r>
            <a:r>
              <a:rPr lang="zh-CN" sz="1600" b="1" dirty="0">
                <a:solidFill>
                  <a:schemeClr val="tx1"/>
                </a:solidFill>
                <a:latin typeface="微软雅黑" panose="020B0503020204020204" charset="-122"/>
                <a:ea typeface="微软雅黑" panose="020B0503020204020204" charset="-122"/>
                <a:cs typeface="微软雅黑" panose="020B0503020204020204" charset="-122"/>
                <a:sym typeface="+mn-lt"/>
              </a:rPr>
              <a:t>：</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对消费者数据进行聚类，发现不同消费群体的特点，为企业制定精准的营销策略提供依据；</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7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图像分割</a:t>
            </a:r>
            <a:r>
              <a:rPr lang="zh-CN" sz="1600" b="1" dirty="0">
                <a:solidFill>
                  <a:schemeClr val="tx1"/>
                </a:solidFill>
                <a:latin typeface="微软雅黑" panose="020B0503020204020204" charset="-122"/>
                <a:ea typeface="微软雅黑" panose="020B0503020204020204" charset="-122"/>
                <a:cs typeface="微软雅黑" panose="020B0503020204020204" charset="-122"/>
                <a:sym typeface="+mn-lt"/>
              </a:rPr>
              <a:t>：</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将图像中相似的像素点聚成一类，可以帮助我们提取图像中的目标物体，用于图像识别、图像编辑等；</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17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生物信息学</a:t>
            </a:r>
            <a:r>
              <a:rPr lang="zh-CN" sz="1600" b="1" dirty="0">
                <a:solidFill>
                  <a:schemeClr val="tx1"/>
                </a:solidFill>
                <a:latin typeface="微软雅黑" panose="020B0503020204020204" charset="-122"/>
                <a:ea typeface="微软雅黑" panose="020B0503020204020204" charset="-122"/>
                <a:cs typeface="微软雅黑" panose="020B0503020204020204" charset="-122"/>
                <a:sym typeface="+mn-lt"/>
              </a:rPr>
              <a:t>：</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对基因数据进行聚类分析，可以发现具有相似功能的基因簇，为研究基因的功能和疾病的治疗提供线索。</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20" name="矩形 19"/>
          <p:cNvSpPr/>
          <p:nvPr/>
        </p:nvSpPr>
        <p:spPr>
          <a:xfrm>
            <a:off x="4020185" y="452120"/>
            <a:ext cx="474027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（三）常见的机器学习算法</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2" name="文本框 21"/>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6" name="文本框 25"/>
          <p:cNvSpPr txBox="1"/>
          <p:nvPr/>
        </p:nvSpPr>
        <p:spPr>
          <a:xfrm>
            <a:off x="1282700" y="1143635"/>
            <a:ext cx="429831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3. 聚类算法：寻找相似的“小侦探”</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300" fill="hold"/>
                                        <p:tgtEl>
                                          <p:spTgt spid="10"/>
                                        </p:tgtEl>
                                        <p:attrNameLst>
                                          <p:attrName>ppt_w</p:attrName>
                                        </p:attrNameLst>
                                      </p:cBhvr>
                                      <p:tavLst>
                                        <p:tav tm="0">
                                          <p:val>
                                            <p:fltVal val="0"/>
                                          </p:val>
                                        </p:tav>
                                        <p:tav tm="100000">
                                          <p:val>
                                            <p:strVal val="#ppt_w"/>
                                          </p:val>
                                        </p:tav>
                                      </p:tavLst>
                                    </p:anim>
                                    <p:anim calcmode="lin" valueType="num">
                                      <p:cBhvr>
                                        <p:cTn id="8" dur="300" fill="hold"/>
                                        <p:tgtEl>
                                          <p:spTgt spid="10"/>
                                        </p:tgtEl>
                                        <p:attrNameLst>
                                          <p:attrName>ppt_h</p:attrName>
                                        </p:attrNameLst>
                                      </p:cBhvr>
                                      <p:tavLst>
                                        <p:tav tm="0">
                                          <p:val>
                                            <p:fltVal val="0"/>
                                          </p:val>
                                        </p:tav>
                                        <p:tav tm="100000">
                                          <p:val>
                                            <p:strVal val="#ppt_h"/>
                                          </p:val>
                                        </p:tav>
                                      </p:tavLst>
                                    </p:anim>
                                    <p:animEffect transition="in" filter="fade">
                                      <p:cBhvr>
                                        <p:cTn id="9" dur="300"/>
                                        <p:tgtEl>
                                          <p:spTgt spid="10"/>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custDataLst>
              <p:tags r:id="rId1"/>
            </p:custDataLst>
          </p:nvPr>
        </p:nvSpPr>
        <p:spPr>
          <a:xfrm>
            <a:off x="3690620" y="5225415"/>
            <a:ext cx="6361430" cy="1292225"/>
          </a:xfrm>
          <a:prstGeom prst="rect">
            <a:avLst/>
          </a:prstGeom>
          <a:noFill/>
        </p:spPr>
        <p:txBody>
          <a:bodyPr wrap="square" lIns="0" tIns="0" rIns="0" bIns="0" rtlCol="0" anchor="t" anchorCtr="0">
            <a:noAutofit/>
          </a:bodyPr>
          <a:p>
            <a:pPr lvl="0" algn="l">
              <a:lnSpc>
                <a:spcPct val="130000"/>
              </a:lnSpc>
              <a:buClrTx/>
              <a:buSzTx/>
              <a:buFontTx/>
            </a:pPr>
            <a:r>
              <a:rPr lang="zh-CN" altLang="en-US" sz="1600" dirty="0">
                <a:solidFill>
                  <a:schemeClr val="tx1">
                    <a:lumMod val="85000"/>
                    <a:lumOff val="15000"/>
                  </a:schemeClr>
                </a:solidFill>
                <a:latin typeface="楷体" panose="02010609060101010101" charset="-122"/>
                <a:ea typeface="楷体" panose="02010609060101010101" charset="-122"/>
                <a:cs typeface="+mn-ea"/>
                <a:sym typeface="+mn-ea"/>
              </a:rPr>
              <a:t>强化学习擅长在动态环境中进行决策优化，可应用于智能电网的能源分配与物流路径规划，通过实时数据调整策略，有效提升效率并降低成本。</a:t>
            </a:r>
            <a:endParaRPr lang="zh-CN" altLang="en-US" sz="1600" dirty="0">
              <a:solidFill>
                <a:schemeClr val="tx1">
                  <a:lumMod val="85000"/>
                  <a:lumOff val="15000"/>
                </a:schemeClr>
              </a:solidFill>
              <a:latin typeface="楷体" panose="02010609060101010101" charset="-122"/>
              <a:ea typeface="楷体" panose="02010609060101010101" charset="-122"/>
              <a:cs typeface="+mn-ea"/>
              <a:sym typeface="+mn-ea"/>
            </a:endParaRPr>
          </a:p>
        </p:txBody>
      </p:sp>
      <p:sp>
        <p:nvSpPr>
          <p:cNvPr id="6" name="矩形 5"/>
          <p:cNvSpPr/>
          <p:nvPr>
            <p:custDataLst>
              <p:tags r:id="rId2"/>
            </p:custDataLst>
          </p:nvPr>
        </p:nvSpPr>
        <p:spPr>
          <a:xfrm>
            <a:off x="3690303" y="4624070"/>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3"/>
                </a:solidFill>
                <a:latin typeface="+mn-ea"/>
                <a:cs typeface="+mn-ea"/>
              </a:rPr>
              <a:t>强化学习的应用场景</a:t>
            </a:r>
            <a:endParaRPr lang="zh-CN" altLang="en-US" b="1" dirty="0">
              <a:solidFill>
                <a:schemeClr val="accent3"/>
              </a:solidFill>
              <a:latin typeface="+mn-ea"/>
              <a:cs typeface="+mn-ea"/>
            </a:endParaRPr>
          </a:p>
        </p:txBody>
      </p:sp>
      <p:sp>
        <p:nvSpPr>
          <p:cNvPr id="8" name="矩形 7"/>
          <p:cNvSpPr/>
          <p:nvPr>
            <p:custDataLst>
              <p:tags r:id="rId3"/>
            </p:custDataLst>
          </p:nvPr>
        </p:nvSpPr>
        <p:spPr>
          <a:xfrm>
            <a:off x="3690620" y="2059305"/>
            <a:ext cx="6361430" cy="953135"/>
          </a:xfrm>
          <a:prstGeom prst="rect">
            <a:avLst/>
          </a:prstGeom>
          <a:noFill/>
        </p:spPr>
        <p:txBody>
          <a:bodyPr wrap="square" lIns="0" tIns="0" rIns="0" bIns="0" rtlCol="0" anchor="t" anchorCtr="0">
            <a:noAutofit/>
          </a:bodyPr>
          <a:p>
            <a:pPr>
              <a:lnSpc>
                <a:spcPct val="130000"/>
              </a:lnSpc>
              <a:spcBef>
                <a:spcPct val="0"/>
              </a:spcBef>
              <a:spcAft>
                <a:spcPct val="0"/>
              </a:spcAft>
            </a:pPr>
            <a:r>
              <a:rPr lang="zh-CN" altLang="en-US" sz="1600" dirty="0">
                <a:solidFill>
                  <a:schemeClr val="tx1">
                    <a:lumMod val="85000"/>
                    <a:lumOff val="15000"/>
                  </a:schemeClr>
                </a:solidFill>
                <a:latin typeface="楷体" panose="02010609060101010101" charset="-122"/>
                <a:ea typeface="楷体" panose="02010609060101010101" charset="-122"/>
                <a:cs typeface="+mn-ea"/>
              </a:rPr>
              <a:t>适用于有明确标签数据且需要进行预测或分类的场景。监督学习可基于客户数据预测信用等级以决策贷款，或利用患者信息辅助疾病诊断，提升金融与医疗领域的准确性和效率。</a:t>
            </a:r>
            <a:endParaRPr lang="zh-CN" altLang="en-US" sz="1600" dirty="0">
              <a:solidFill>
                <a:schemeClr val="tx1">
                  <a:lumMod val="85000"/>
                  <a:lumOff val="15000"/>
                </a:schemeClr>
              </a:solidFill>
              <a:latin typeface="楷体" panose="02010609060101010101" charset="-122"/>
              <a:ea typeface="楷体" panose="02010609060101010101" charset="-122"/>
              <a:cs typeface="+mn-ea"/>
            </a:endParaRPr>
          </a:p>
        </p:txBody>
      </p:sp>
      <p:sp>
        <p:nvSpPr>
          <p:cNvPr id="7" name="矩形 6"/>
          <p:cNvSpPr/>
          <p:nvPr>
            <p:custDataLst>
              <p:tags r:id="rId4"/>
            </p:custDataLst>
          </p:nvPr>
        </p:nvSpPr>
        <p:spPr>
          <a:xfrm>
            <a:off x="3690303" y="1455420"/>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1"/>
                </a:solidFill>
                <a:latin typeface="+mn-ea"/>
                <a:cs typeface="+mn-ea"/>
              </a:rPr>
              <a:t>监督学习的应用场景</a:t>
            </a:r>
            <a:endParaRPr lang="zh-CN" altLang="en-US" b="1" dirty="0">
              <a:solidFill>
                <a:schemeClr val="accent1"/>
              </a:solidFill>
              <a:latin typeface="+mn-ea"/>
              <a:cs typeface="+mn-ea"/>
            </a:endParaRPr>
          </a:p>
        </p:txBody>
      </p:sp>
      <p:sp>
        <p:nvSpPr>
          <p:cNvPr id="4" name="矩形 3"/>
          <p:cNvSpPr/>
          <p:nvPr>
            <p:custDataLst>
              <p:tags r:id="rId5"/>
            </p:custDataLst>
          </p:nvPr>
        </p:nvSpPr>
        <p:spPr>
          <a:xfrm>
            <a:off x="3690620" y="3637280"/>
            <a:ext cx="6361430" cy="1254125"/>
          </a:xfrm>
          <a:prstGeom prst="rect">
            <a:avLst/>
          </a:prstGeom>
          <a:noFill/>
        </p:spPr>
        <p:txBody>
          <a:bodyPr wrap="square" lIns="0" tIns="0" rIns="0" bIns="0" rtlCol="0" anchor="t" anchorCtr="0">
            <a:noAutofit/>
          </a:bodyPr>
          <a:p>
            <a:pPr lvl="0" algn="l">
              <a:lnSpc>
                <a:spcPct val="110000"/>
              </a:lnSpc>
              <a:buClrTx/>
              <a:buSzTx/>
              <a:buFontTx/>
            </a:pPr>
            <a:r>
              <a:rPr lang="zh-CN" altLang="en-US" sz="1600" dirty="0">
                <a:solidFill>
                  <a:schemeClr val="tx1">
                    <a:lumMod val="85000"/>
                    <a:lumOff val="15000"/>
                  </a:schemeClr>
                </a:solidFill>
                <a:latin typeface="楷体" panose="02010609060101010101" charset="-122"/>
                <a:ea typeface="楷体" panose="02010609060101010101" charset="-122"/>
                <a:cs typeface="+mn-ea"/>
                <a:sym typeface="+mn-ea"/>
              </a:rPr>
              <a:t>无监督学习能从无标签数据中发现内在结构和规律，例如社交领域通过聚类分析划分用户兴趣群体以优化推荐，或在工业生产中检测设备异常实现预测性维护，从而提升效率、降低成本。</a:t>
            </a:r>
            <a:endParaRPr lang="zh-CN" altLang="en-US" sz="1600" dirty="0">
              <a:solidFill>
                <a:schemeClr val="tx1">
                  <a:lumMod val="85000"/>
                  <a:lumOff val="15000"/>
                </a:schemeClr>
              </a:solidFill>
              <a:latin typeface="楷体" panose="02010609060101010101" charset="-122"/>
              <a:ea typeface="楷体" panose="02010609060101010101" charset="-122"/>
              <a:cs typeface="+mn-ea"/>
              <a:sym typeface="+mn-ea"/>
            </a:endParaRPr>
          </a:p>
        </p:txBody>
      </p:sp>
      <p:sp>
        <p:nvSpPr>
          <p:cNvPr id="11" name="矩形 10"/>
          <p:cNvSpPr/>
          <p:nvPr>
            <p:custDataLst>
              <p:tags r:id="rId6"/>
            </p:custDataLst>
          </p:nvPr>
        </p:nvSpPr>
        <p:spPr>
          <a:xfrm>
            <a:off x="3690303" y="3039745"/>
            <a:ext cx="6208393" cy="580832"/>
          </a:xfrm>
          <a:prstGeom prst="rect">
            <a:avLst/>
          </a:prstGeom>
          <a:noFill/>
        </p:spPr>
        <p:txBody>
          <a:bodyPr wrap="square" lIns="0" tIns="0" rIns="0" bIns="36000" rtlCol="0" anchor="b">
            <a:noAutofit/>
          </a:bodyPr>
          <a:p>
            <a:pPr lvl="0" algn="l">
              <a:buClrTx/>
              <a:buSzTx/>
              <a:buFontTx/>
            </a:pPr>
            <a:r>
              <a:rPr lang="zh-CN" altLang="en-US" b="1" dirty="0">
                <a:solidFill>
                  <a:schemeClr val="accent2"/>
                </a:solidFill>
                <a:latin typeface="+mn-ea"/>
                <a:cs typeface="+mn-ea"/>
                <a:sym typeface="+mn-ea"/>
              </a:rPr>
              <a:t>无监督学习的应用场景</a:t>
            </a:r>
            <a:endParaRPr lang="zh-CN" altLang="en-US" b="1" dirty="0">
              <a:solidFill>
                <a:schemeClr val="accent2"/>
              </a:solidFill>
              <a:latin typeface="+mn-ea"/>
              <a:cs typeface="+mn-ea"/>
              <a:sym typeface="+mn-ea"/>
            </a:endParaRPr>
          </a:p>
        </p:txBody>
      </p:sp>
      <p:sp>
        <p:nvSpPr>
          <p:cNvPr id="27" name="任意多边形: 形状 26"/>
          <p:cNvSpPr/>
          <p:nvPr>
            <p:custDataLst>
              <p:tags r:id="rId7"/>
            </p:custDataLst>
          </p:nvPr>
        </p:nvSpPr>
        <p:spPr>
          <a:xfrm>
            <a:off x="14923" y="1508760"/>
            <a:ext cx="3172579" cy="4176000"/>
          </a:xfrm>
          <a:custGeom>
            <a:avLst/>
            <a:gdLst>
              <a:gd name="connsiteX0" fmla="*/ 1084579 w 3172579"/>
              <a:gd name="connsiteY0" fmla="*/ 0 h 4176000"/>
              <a:gd name="connsiteX1" fmla="*/ 3172579 w 3172579"/>
              <a:gd name="connsiteY1" fmla="*/ 2088000 h 4176000"/>
              <a:gd name="connsiteX2" fmla="*/ 1084579 w 3172579"/>
              <a:gd name="connsiteY2" fmla="*/ 4176000 h 4176000"/>
              <a:gd name="connsiteX3" fmla="*/ 89315 w 3172579"/>
              <a:gd name="connsiteY3" fmla="*/ 3923990 h 4176000"/>
              <a:gd name="connsiteX4" fmla="*/ 0 w 3172579"/>
              <a:gd name="connsiteY4" fmla="*/ 3869730 h 4176000"/>
              <a:gd name="connsiteX5" fmla="*/ 0 w 3172579"/>
              <a:gd name="connsiteY5" fmla="*/ 306270 h 4176000"/>
              <a:gd name="connsiteX6" fmla="*/ 89315 w 3172579"/>
              <a:gd name="connsiteY6" fmla="*/ 252010 h 4176000"/>
              <a:gd name="connsiteX7" fmla="*/ 1084579 w 3172579"/>
              <a:gd name="connsiteY7" fmla="*/ 0 h 41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2579" h="4176000">
                <a:moveTo>
                  <a:pt x="1084579" y="0"/>
                </a:moveTo>
                <a:cubicBezTo>
                  <a:pt x="2237750" y="0"/>
                  <a:pt x="3172579" y="934829"/>
                  <a:pt x="3172579" y="2088000"/>
                </a:cubicBezTo>
                <a:cubicBezTo>
                  <a:pt x="3172579" y="3241171"/>
                  <a:pt x="2237750" y="4176000"/>
                  <a:pt x="1084579" y="4176000"/>
                </a:cubicBezTo>
                <a:cubicBezTo>
                  <a:pt x="724213" y="4176000"/>
                  <a:pt x="385170" y="4084708"/>
                  <a:pt x="89315" y="3923990"/>
                </a:cubicBezTo>
                <a:lnTo>
                  <a:pt x="0" y="3869730"/>
                </a:lnTo>
                <a:lnTo>
                  <a:pt x="0" y="306270"/>
                </a:lnTo>
                <a:lnTo>
                  <a:pt x="89315" y="252010"/>
                </a:lnTo>
                <a:cubicBezTo>
                  <a:pt x="385170" y="91292"/>
                  <a:pt x="724213" y="0"/>
                  <a:pt x="1084579" y="0"/>
                </a:cubicBezTo>
                <a:close/>
              </a:path>
            </a:pathLst>
          </a:custGeom>
          <a:noFill/>
          <a:ln>
            <a:gradFill>
              <a:gsLst>
                <a:gs pos="100000">
                  <a:schemeClr val="tx1">
                    <a:lumMod val="50000"/>
                    <a:lumOff val="50000"/>
                    <a:alpha val="30000"/>
                  </a:schemeClr>
                </a:gs>
                <a:gs pos="15000">
                  <a:srgbClr val="FFFFFF">
                    <a:lumMod val="20000"/>
                    <a:lumOff val="80000"/>
                    <a:alpha val="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12" name="椭圆 11"/>
          <p:cNvSpPr/>
          <p:nvPr>
            <p:custDataLst>
              <p:tags r:id="rId8"/>
            </p:custDataLst>
          </p:nvPr>
        </p:nvSpPr>
        <p:spPr>
          <a:xfrm>
            <a:off x="2862263" y="3289935"/>
            <a:ext cx="607695" cy="607695"/>
          </a:xfrm>
          <a:prstGeom prst="ellipse">
            <a:avLst/>
          </a:prstGeom>
          <a:solidFill>
            <a:schemeClr val="accent2"/>
          </a:solidFill>
          <a:ln>
            <a:gradFill>
              <a:gsLst>
                <a:gs pos="37000">
                  <a:srgbClr val="FFFFFF"/>
                </a:gs>
                <a:gs pos="0">
                  <a:schemeClr val="accent2">
                    <a:lumMod val="20000"/>
                    <a:lumOff val="80000"/>
                  </a:schemeClr>
                </a:gs>
                <a:gs pos="100000">
                  <a:srgbClr val="FFFFFF"/>
                </a:gs>
                <a:gs pos="71000">
                  <a:schemeClr val="accent2">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1400" b="1">
                <a:solidFill>
                  <a:srgbClr val="FFFFFF"/>
                </a:solidFill>
                <a:latin typeface="+mn-ea"/>
                <a:cs typeface="+mn-ea"/>
                <a:sym typeface="+mn-ea"/>
              </a:rPr>
              <a:t>02</a:t>
            </a:r>
            <a:endParaRPr lang="en-US" altLang="zh-CN" sz="1400" b="1">
              <a:solidFill>
                <a:srgbClr val="FFFFFF"/>
              </a:solidFill>
              <a:latin typeface="+mn-ea"/>
              <a:cs typeface="+mn-ea"/>
              <a:sym typeface="+mn-ea"/>
            </a:endParaRPr>
          </a:p>
        </p:txBody>
      </p:sp>
      <p:sp>
        <p:nvSpPr>
          <p:cNvPr id="33" name="椭圆 32"/>
          <p:cNvSpPr/>
          <p:nvPr>
            <p:custDataLst>
              <p:tags r:id="rId9"/>
            </p:custDataLst>
          </p:nvPr>
        </p:nvSpPr>
        <p:spPr>
          <a:xfrm>
            <a:off x="2300288" y="1835150"/>
            <a:ext cx="607695" cy="607695"/>
          </a:xfrm>
          <a:prstGeom prst="ellipse">
            <a:avLst/>
          </a:prstGeom>
          <a:solidFill>
            <a:schemeClr val="accent1"/>
          </a:solidFill>
          <a:ln>
            <a:gradFill>
              <a:gsLst>
                <a:gs pos="37000">
                  <a:srgbClr val="FFFFFF"/>
                </a:gs>
                <a:gs pos="0">
                  <a:schemeClr val="accent1">
                    <a:lumMod val="20000"/>
                    <a:lumOff val="80000"/>
                  </a:schemeClr>
                </a:gs>
                <a:gs pos="100000">
                  <a:srgbClr val="FFFFFF"/>
                </a:gs>
                <a:gs pos="71000">
                  <a:schemeClr val="accent1">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tIns="45720" bIns="45720" numCol="1" spcCol="0" rtlCol="0" fromWordArt="0" anchor="ctr" anchorCtr="0" forceAA="0" compatLnSpc="1">
            <a:noAutofit/>
          </a:bodyPr>
          <a:p>
            <a:pPr lvl="0" algn="ctr">
              <a:spcBef>
                <a:spcPct val="0"/>
              </a:spcBef>
              <a:spcAft>
                <a:spcPct val="0"/>
              </a:spcAft>
              <a:buClrTx/>
              <a:buSzTx/>
              <a:buFontTx/>
            </a:pPr>
            <a:r>
              <a:rPr lang="en-US" altLang="zh-CN" sz="1400" b="1">
                <a:solidFill>
                  <a:srgbClr val="FFFFFF"/>
                </a:solidFill>
                <a:latin typeface="+mn-ea"/>
                <a:cs typeface="+mn-ea"/>
                <a:sym typeface="+mn-ea"/>
              </a:rPr>
              <a:t>01</a:t>
            </a:r>
            <a:endParaRPr lang="en-US" altLang="zh-CN" sz="1400" b="1" dirty="0">
              <a:solidFill>
                <a:srgbClr val="FFFFFF"/>
              </a:solidFill>
              <a:latin typeface="+mn-ea"/>
              <a:cs typeface="+mn-ea"/>
              <a:sym typeface="+mn-ea"/>
            </a:endParaRPr>
          </a:p>
        </p:txBody>
      </p:sp>
      <p:sp>
        <p:nvSpPr>
          <p:cNvPr id="24" name="椭圆 23"/>
          <p:cNvSpPr/>
          <p:nvPr>
            <p:custDataLst>
              <p:tags r:id="rId10"/>
            </p:custDataLst>
          </p:nvPr>
        </p:nvSpPr>
        <p:spPr>
          <a:xfrm>
            <a:off x="2300288" y="4744085"/>
            <a:ext cx="607695" cy="607695"/>
          </a:xfrm>
          <a:prstGeom prst="ellipse">
            <a:avLst/>
          </a:prstGeom>
          <a:solidFill>
            <a:schemeClr val="accent3"/>
          </a:solidFill>
          <a:ln>
            <a:gradFill>
              <a:gsLst>
                <a:gs pos="37000">
                  <a:srgbClr val="FFFFFF"/>
                </a:gs>
                <a:gs pos="0">
                  <a:schemeClr val="accent6">
                    <a:lumMod val="20000"/>
                    <a:lumOff val="80000"/>
                  </a:schemeClr>
                </a:gs>
                <a:gs pos="100000">
                  <a:srgbClr val="FFFFFF"/>
                </a:gs>
                <a:gs pos="71000">
                  <a:schemeClr val="accent3">
                    <a:lumMod val="20000"/>
                    <a:lumOff val="8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sz="1400" b="1" dirty="0">
                <a:solidFill>
                  <a:srgbClr val="FFFFFF"/>
                </a:solidFill>
                <a:latin typeface="+mn-ea"/>
                <a:cs typeface="+mn-ea"/>
                <a:sym typeface="+mn-ea"/>
              </a:rPr>
              <a:t>03</a:t>
            </a:r>
            <a:endParaRPr lang="en-US" altLang="zh-CN" sz="1400" b="1" dirty="0">
              <a:solidFill>
                <a:srgbClr val="FFFFFF"/>
              </a:solidFill>
              <a:latin typeface="+mn-ea"/>
              <a:cs typeface="+mn-ea"/>
              <a:sym typeface="+mn-ea"/>
            </a:endParaRPr>
          </a:p>
        </p:txBody>
      </p:sp>
      <p:sp>
        <p:nvSpPr>
          <p:cNvPr id="5" name="椭圆 4"/>
          <p:cNvSpPr/>
          <p:nvPr>
            <p:custDataLst>
              <p:tags r:id="rId11"/>
            </p:custDataLst>
          </p:nvPr>
        </p:nvSpPr>
        <p:spPr>
          <a:xfrm>
            <a:off x="395923" y="2468245"/>
            <a:ext cx="2169160" cy="2169160"/>
          </a:xfrm>
          <a:prstGeom prst="ellipse">
            <a:avLst/>
          </a:prstGeom>
          <a:solidFill>
            <a:schemeClr val="accent1"/>
          </a:solidFill>
          <a:ln>
            <a:gradFill>
              <a:gsLst>
                <a:gs pos="37000">
                  <a:srgbClr val="FFFFFF"/>
                </a:gs>
                <a:gs pos="0">
                  <a:schemeClr val="accent1">
                    <a:lumMod val="45000"/>
                    <a:lumOff val="55000"/>
                  </a:schemeClr>
                </a:gs>
                <a:gs pos="100000">
                  <a:srgbClr val="FFFFFF"/>
                </a:gs>
                <a:gs pos="71000">
                  <a:schemeClr val="accent1">
                    <a:lumMod val="30000"/>
                    <a:lumOff val="7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algn="ctr">
              <a:spcBef>
                <a:spcPct val="0"/>
              </a:spcBef>
              <a:spcAft>
                <a:spcPct val="0"/>
              </a:spcAft>
            </a:pPr>
            <a:r>
              <a:rPr lang="zh-CN" altLang="en-US" sz="2400" b="1" spc="150" dirty="0">
                <a:solidFill>
                  <a:srgbClr val="FFFFFF"/>
                </a:solidFill>
                <a:latin typeface="微软雅黑" panose="020B0503020204020204" charset="-122"/>
                <a:ea typeface="微软雅黑" panose="020B0503020204020204" charset="-122"/>
                <a:cs typeface="+mn-ea"/>
                <a:sym typeface="+mn-ea"/>
              </a:rPr>
              <a:t>（四）</a:t>
            </a:r>
            <a:endParaRPr lang="zh-CN" altLang="en-US" sz="2400" b="1" spc="150" dirty="0">
              <a:solidFill>
                <a:srgbClr val="FFFFFF"/>
              </a:solidFill>
              <a:latin typeface="+mn-ea"/>
              <a:cs typeface="+mn-ea"/>
              <a:sym typeface="+mn-ea"/>
            </a:endParaRPr>
          </a:p>
          <a:p>
            <a:pPr algn="just">
              <a:spcBef>
                <a:spcPct val="0"/>
              </a:spcBef>
              <a:spcAft>
                <a:spcPct val="0"/>
              </a:spcAft>
            </a:pPr>
            <a:r>
              <a:rPr sz="2400" b="1" dirty="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不同机器学习模式的应用场景</a:t>
            </a:r>
            <a:endParaRPr lang="zh-CN" altLang="en-US" sz="2400" b="1" spc="150" dirty="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0" name="矩形 19"/>
          <p:cNvSpPr/>
          <p:nvPr/>
        </p:nvSpPr>
        <p:spPr>
          <a:xfrm>
            <a:off x="4020185" y="452120"/>
            <a:ext cx="579056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（四）不同机器学习模式的应用场景</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2" name="文本框 21"/>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custDataLst>
              <p:tags r:id="rId1"/>
            </p:custDataLst>
          </p:nvPr>
        </p:nvSpPr>
        <p:spPr>
          <a:xfrm>
            <a:off x="3690620" y="5225415"/>
            <a:ext cx="7530465" cy="777240"/>
          </a:xfrm>
          <a:prstGeom prst="rect">
            <a:avLst/>
          </a:prstGeom>
          <a:noFill/>
        </p:spPr>
        <p:txBody>
          <a:bodyPr wrap="square" lIns="0" tIns="0" rIns="0" bIns="0" rtlCol="0" anchor="t" anchorCtr="0">
            <a:noAutofit/>
          </a:bodyPr>
          <a:p>
            <a:pPr lvl="0" algn="l">
              <a:lnSpc>
                <a:spcPct val="130000"/>
              </a:lnSpc>
              <a:buClrTx/>
              <a:buSzTx/>
              <a:buFontTx/>
            </a:pPr>
            <a:r>
              <a:rPr lang="zh-CN" altLang="en-US" sz="1600" dirty="0">
                <a:solidFill>
                  <a:schemeClr val="tx1">
                    <a:lumMod val="85000"/>
                    <a:lumOff val="15000"/>
                  </a:schemeClr>
                </a:solidFill>
                <a:latin typeface="楷体" panose="02010609060101010101" charset="-122"/>
                <a:ea typeface="楷体" panose="02010609060101010101" charset="-122"/>
                <a:cs typeface="+mn-ea"/>
                <a:sym typeface="+mn-ea"/>
              </a:rPr>
              <a:t>强化学习通过奖励机制（赢棋+1，输棋-1）引导机器人在对弈中调整策略，经大量训练后能掌握最优下法，甚至战胜人类棋手，展现其在复杂决策中的强大能力。</a:t>
            </a:r>
            <a:endParaRPr lang="zh-CN" altLang="en-US" sz="1600" dirty="0">
              <a:solidFill>
                <a:schemeClr val="tx1">
                  <a:lumMod val="85000"/>
                  <a:lumOff val="15000"/>
                </a:schemeClr>
              </a:solidFill>
              <a:latin typeface="楷体" panose="02010609060101010101" charset="-122"/>
              <a:ea typeface="楷体" panose="02010609060101010101" charset="-122"/>
              <a:cs typeface="+mn-ea"/>
              <a:sym typeface="+mn-ea"/>
            </a:endParaRPr>
          </a:p>
        </p:txBody>
      </p:sp>
      <p:sp>
        <p:nvSpPr>
          <p:cNvPr id="6" name="矩形 5"/>
          <p:cNvSpPr/>
          <p:nvPr>
            <p:custDataLst>
              <p:tags r:id="rId2"/>
            </p:custDataLst>
          </p:nvPr>
        </p:nvSpPr>
        <p:spPr>
          <a:xfrm>
            <a:off x="3690303" y="4624070"/>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3"/>
                </a:solidFill>
                <a:latin typeface="+mn-ea"/>
                <a:cs typeface="+mn-ea"/>
              </a:rPr>
              <a:t>机器人下棋：强化学习创佳绩</a:t>
            </a:r>
            <a:endParaRPr lang="zh-CN" altLang="en-US" b="1" dirty="0">
              <a:solidFill>
                <a:schemeClr val="accent3"/>
              </a:solidFill>
              <a:latin typeface="+mn-ea"/>
              <a:cs typeface="+mn-ea"/>
            </a:endParaRPr>
          </a:p>
        </p:txBody>
      </p:sp>
      <p:sp>
        <p:nvSpPr>
          <p:cNvPr id="8" name="矩形 7"/>
          <p:cNvSpPr/>
          <p:nvPr>
            <p:custDataLst>
              <p:tags r:id="rId3"/>
            </p:custDataLst>
          </p:nvPr>
        </p:nvSpPr>
        <p:spPr>
          <a:xfrm>
            <a:off x="3690620" y="2059305"/>
            <a:ext cx="7531100" cy="953135"/>
          </a:xfrm>
          <a:prstGeom prst="rect">
            <a:avLst/>
          </a:prstGeom>
          <a:noFill/>
        </p:spPr>
        <p:txBody>
          <a:bodyPr wrap="square" lIns="0" tIns="0" rIns="0" bIns="0" rtlCol="0" anchor="t" anchorCtr="0">
            <a:noAutofit/>
          </a:bodyPr>
          <a:p>
            <a:pPr>
              <a:lnSpc>
                <a:spcPct val="130000"/>
              </a:lnSpc>
              <a:spcBef>
                <a:spcPct val="0"/>
              </a:spcBef>
              <a:spcAft>
                <a:spcPct val="0"/>
              </a:spcAft>
            </a:pPr>
            <a:r>
              <a:rPr lang="zh-CN" altLang="en-US" sz="1600" dirty="0">
                <a:solidFill>
                  <a:schemeClr val="tx1">
                    <a:lumMod val="85000"/>
                    <a:lumOff val="15000"/>
                  </a:schemeClr>
                </a:solidFill>
                <a:latin typeface="楷体" panose="02010609060101010101" charset="-122"/>
                <a:ea typeface="楷体" panose="02010609060101010101" charset="-122"/>
                <a:cs typeface="+mn-ea"/>
              </a:rPr>
              <a:t>首先收集历史交通流量及相关影响因素数据，并以未来交通流量为标签；然后选择回归算法构建预测模型，通过学习特征与流量关系实现未来流量预测；交通管理部门可根据预测结果提前疏导，如调整信号灯或部署警力，以缓解拥堵提升效率。</a:t>
            </a:r>
            <a:endParaRPr lang="zh-CN" altLang="en-US" sz="1600" dirty="0">
              <a:solidFill>
                <a:schemeClr val="tx1">
                  <a:lumMod val="85000"/>
                  <a:lumOff val="15000"/>
                </a:schemeClr>
              </a:solidFill>
              <a:latin typeface="楷体" panose="02010609060101010101" charset="-122"/>
              <a:ea typeface="楷体" panose="02010609060101010101" charset="-122"/>
              <a:cs typeface="+mn-ea"/>
            </a:endParaRPr>
          </a:p>
        </p:txBody>
      </p:sp>
      <p:sp>
        <p:nvSpPr>
          <p:cNvPr id="7" name="矩形 6"/>
          <p:cNvSpPr/>
          <p:nvPr>
            <p:custDataLst>
              <p:tags r:id="rId4"/>
            </p:custDataLst>
          </p:nvPr>
        </p:nvSpPr>
        <p:spPr>
          <a:xfrm>
            <a:off x="3690303" y="1455420"/>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1"/>
                </a:solidFill>
                <a:latin typeface="+mn-ea"/>
                <a:cs typeface="+mn-ea"/>
              </a:rPr>
              <a:t>交通流量预测：监督学习显身手</a:t>
            </a:r>
            <a:endParaRPr lang="zh-CN" altLang="en-US" b="1" dirty="0">
              <a:solidFill>
                <a:schemeClr val="accent1"/>
              </a:solidFill>
              <a:latin typeface="+mn-ea"/>
              <a:cs typeface="+mn-ea"/>
            </a:endParaRPr>
          </a:p>
        </p:txBody>
      </p:sp>
      <p:sp>
        <p:nvSpPr>
          <p:cNvPr id="4" name="矩形 3"/>
          <p:cNvSpPr/>
          <p:nvPr>
            <p:custDataLst>
              <p:tags r:id="rId5"/>
            </p:custDataLst>
          </p:nvPr>
        </p:nvSpPr>
        <p:spPr>
          <a:xfrm>
            <a:off x="3690620" y="3694430"/>
            <a:ext cx="7530465" cy="902335"/>
          </a:xfrm>
          <a:prstGeom prst="rect">
            <a:avLst/>
          </a:prstGeom>
          <a:noFill/>
        </p:spPr>
        <p:txBody>
          <a:bodyPr wrap="square" lIns="0" tIns="0" rIns="0" bIns="0" rtlCol="0" anchor="t" anchorCtr="0">
            <a:noAutofit/>
          </a:bodyPr>
          <a:p>
            <a:pPr lvl="0" algn="l">
              <a:lnSpc>
                <a:spcPct val="110000"/>
              </a:lnSpc>
              <a:buClrTx/>
              <a:buSzTx/>
              <a:buFontTx/>
            </a:pPr>
            <a:r>
              <a:rPr lang="zh-CN" altLang="en-US" sz="1600" dirty="0">
                <a:solidFill>
                  <a:schemeClr val="tx1">
                    <a:lumMod val="85000"/>
                    <a:lumOff val="15000"/>
                  </a:schemeClr>
                </a:solidFill>
                <a:latin typeface="楷体" panose="02010609060101010101" charset="-122"/>
                <a:ea typeface="楷体" panose="02010609060101010101" charset="-122"/>
                <a:cs typeface="+mn-ea"/>
                <a:sym typeface="+mn-ea"/>
              </a:rPr>
              <a:t>电商平台通过无监督学习，基于购买行为等数据，利用聚类算法将客户分为不同群体（如时尚爱好者、家庭采购者等），进而实施个性化精准营销，提升客户满意度与购买率。</a:t>
            </a:r>
            <a:endParaRPr lang="zh-CN" altLang="en-US" sz="1600" dirty="0">
              <a:solidFill>
                <a:schemeClr val="tx1">
                  <a:lumMod val="85000"/>
                  <a:lumOff val="15000"/>
                </a:schemeClr>
              </a:solidFill>
              <a:latin typeface="楷体" panose="02010609060101010101" charset="-122"/>
              <a:ea typeface="楷体" panose="02010609060101010101" charset="-122"/>
              <a:cs typeface="+mn-ea"/>
              <a:sym typeface="+mn-ea"/>
            </a:endParaRPr>
          </a:p>
        </p:txBody>
      </p:sp>
      <p:sp>
        <p:nvSpPr>
          <p:cNvPr id="11" name="矩形 10"/>
          <p:cNvSpPr/>
          <p:nvPr>
            <p:custDataLst>
              <p:tags r:id="rId6"/>
            </p:custDataLst>
          </p:nvPr>
        </p:nvSpPr>
        <p:spPr>
          <a:xfrm>
            <a:off x="3690303" y="3039745"/>
            <a:ext cx="6208393" cy="580832"/>
          </a:xfrm>
          <a:prstGeom prst="rect">
            <a:avLst/>
          </a:prstGeom>
          <a:noFill/>
        </p:spPr>
        <p:txBody>
          <a:bodyPr wrap="square" lIns="0" tIns="0" rIns="0" bIns="36000" rtlCol="0" anchor="b">
            <a:noAutofit/>
          </a:bodyPr>
          <a:p>
            <a:pPr lvl="0" algn="l">
              <a:buClrTx/>
              <a:buSzTx/>
              <a:buFontTx/>
            </a:pPr>
            <a:r>
              <a:rPr lang="zh-CN" altLang="en-US" b="1" dirty="0">
                <a:solidFill>
                  <a:schemeClr val="accent2"/>
                </a:solidFill>
                <a:latin typeface="+mn-ea"/>
                <a:cs typeface="+mn-ea"/>
                <a:sym typeface="+mn-ea"/>
              </a:rPr>
              <a:t>客户细分：无监督学习展优势</a:t>
            </a:r>
            <a:endParaRPr lang="zh-CN" altLang="en-US" b="1" dirty="0">
              <a:solidFill>
                <a:schemeClr val="accent2"/>
              </a:solidFill>
              <a:latin typeface="+mn-ea"/>
              <a:cs typeface="+mn-ea"/>
              <a:sym typeface="+mn-ea"/>
            </a:endParaRPr>
          </a:p>
        </p:txBody>
      </p:sp>
      <p:sp>
        <p:nvSpPr>
          <p:cNvPr id="27" name="任意多边形: 形状 26"/>
          <p:cNvSpPr/>
          <p:nvPr>
            <p:custDataLst>
              <p:tags r:id="rId7"/>
            </p:custDataLst>
          </p:nvPr>
        </p:nvSpPr>
        <p:spPr>
          <a:xfrm>
            <a:off x="14923" y="1508760"/>
            <a:ext cx="3172579" cy="4176000"/>
          </a:xfrm>
          <a:custGeom>
            <a:avLst/>
            <a:gdLst>
              <a:gd name="connsiteX0" fmla="*/ 1084579 w 3172579"/>
              <a:gd name="connsiteY0" fmla="*/ 0 h 4176000"/>
              <a:gd name="connsiteX1" fmla="*/ 3172579 w 3172579"/>
              <a:gd name="connsiteY1" fmla="*/ 2088000 h 4176000"/>
              <a:gd name="connsiteX2" fmla="*/ 1084579 w 3172579"/>
              <a:gd name="connsiteY2" fmla="*/ 4176000 h 4176000"/>
              <a:gd name="connsiteX3" fmla="*/ 89315 w 3172579"/>
              <a:gd name="connsiteY3" fmla="*/ 3923990 h 4176000"/>
              <a:gd name="connsiteX4" fmla="*/ 0 w 3172579"/>
              <a:gd name="connsiteY4" fmla="*/ 3869730 h 4176000"/>
              <a:gd name="connsiteX5" fmla="*/ 0 w 3172579"/>
              <a:gd name="connsiteY5" fmla="*/ 306270 h 4176000"/>
              <a:gd name="connsiteX6" fmla="*/ 89315 w 3172579"/>
              <a:gd name="connsiteY6" fmla="*/ 252010 h 4176000"/>
              <a:gd name="connsiteX7" fmla="*/ 1084579 w 3172579"/>
              <a:gd name="connsiteY7" fmla="*/ 0 h 41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2579" h="4176000">
                <a:moveTo>
                  <a:pt x="1084579" y="0"/>
                </a:moveTo>
                <a:cubicBezTo>
                  <a:pt x="2237750" y="0"/>
                  <a:pt x="3172579" y="934829"/>
                  <a:pt x="3172579" y="2088000"/>
                </a:cubicBezTo>
                <a:cubicBezTo>
                  <a:pt x="3172579" y="3241171"/>
                  <a:pt x="2237750" y="4176000"/>
                  <a:pt x="1084579" y="4176000"/>
                </a:cubicBezTo>
                <a:cubicBezTo>
                  <a:pt x="724213" y="4176000"/>
                  <a:pt x="385170" y="4084708"/>
                  <a:pt x="89315" y="3923990"/>
                </a:cubicBezTo>
                <a:lnTo>
                  <a:pt x="0" y="3869730"/>
                </a:lnTo>
                <a:lnTo>
                  <a:pt x="0" y="306270"/>
                </a:lnTo>
                <a:lnTo>
                  <a:pt x="89315" y="252010"/>
                </a:lnTo>
                <a:cubicBezTo>
                  <a:pt x="385170" y="91292"/>
                  <a:pt x="724213" y="0"/>
                  <a:pt x="1084579" y="0"/>
                </a:cubicBezTo>
                <a:close/>
              </a:path>
            </a:pathLst>
          </a:custGeom>
          <a:noFill/>
          <a:ln>
            <a:gradFill>
              <a:gsLst>
                <a:gs pos="100000">
                  <a:schemeClr val="tx1">
                    <a:lumMod val="50000"/>
                    <a:lumOff val="50000"/>
                    <a:alpha val="30000"/>
                  </a:schemeClr>
                </a:gs>
                <a:gs pos="15000">
                  <a:srgbClr val="FFFFFF">
                    <a:lumMod val="20000"/>
                    <a:lumOff val="80000"/>
                    <a:alpha val="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12" name="椭圆 11"/>
          <p:cNvSpPr/>
          <p:nvPr>
            <p:custDataLst>
              <p:tags r:id="rId8"/>
            </p:custDataLst>
          </p:nvPr>
        </p:nvSpPr>
        <p:spPr>
          <a:xfrm>
            <a:off x="2862263" y="3289935"/>
            <a:ext cx="607695" cy="607695"/>
          </a:xfrm>
          <a:prstGeom prst="ellipse">
            <a:avLst/>
          </a:prstGeom>
          <a:solidFill>
            <a:schemeClr val="accent2"/>
          </a:solidFill>
          <a:ln>
            <a:gradFill>
              <a:gsLst>
                <a:gs pos="37000">
                  <a:srgbClr val="FFFFFF"/>
                </a:gs>
                <a:gs pos="0">
                  <a:schemeClr val="accent2">
                    <a:lumMod val="20000"/>
                    <a:lumOff val="80000"/>
                  </a:schemeClr>
                </a:gs>
                <a:gs pos="100000">
                  <a:srgbClr val="FFFFFF"/>
                </a:gs>
                <a:gs pos="71000">
                  <a:schemeClr val="accent2">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1400" b="1">
                <a:solidFill>
                  <a:srgbClr val="FFFFFF"/>
                </a:solidFill>
                <a:latin typeface="+mn-ea"/>
                <a:cs typeface="+mn-ea"/>
                <a:sym typeface="+mn-ea"/>
              </a:rPr>
              <a:t>02</a:t>
            </a:r>
            <a:endParaRPr lang="en-US" altLang="zh-CN" sz="1400" b="1">
              <a:solidFill>
                <a:srgbClr val="FFFFFF"/>
              </a:solidFill>
              <a:latin typeface="+mn-ea"/>
              <a:cs typeface="+mn-ea"/>
              <a:sym typeface="+mn-ea"/>
            </a:endParaRPr>
          </a:p>
        </p:txBody>
      </p:sp>
      <p:sp>
        <p:nvSpPr>
          <p:cNvPr id="33" name="椭圆 32"/>
          <p:cNvSpPr/>
          <p:nvPr>
            <p:custDataLst>
              <p:tags r:id="rId9"/>
            </p:custDataLst>
          </p:nvPr>
        </p:nvSpPr>
        <p:spPr>
          <a:xfrm>
            <a:off x="2300288" y="1835150"/>
            <a:ext cx="607695" cy="607695"/>
          </a:xfrm>
          <a:prstGeom prst="ellipse">
            <a:avLst/>
          </a:prstGeom>
          <a:solidFill>
            <a:schemeClr val="accent1"/>
          </a:solidFill>
          <a:ln>
            <a:gradFill>
              <a:gsLst>
                <a:gs pos="37000">
                  <a:srgbClr val="FFFFFF"/>
                </a:gs>
                <a:gs pos="0">
                  <a:schemeClr val="accent1">
                    <a:lumMod val="20000"/>
                    <a:lumOff val="80000"/>
                  </a:schemeClr>
                </a:gs>
                <a:gs pos="100000">
                  <a:srgbClr val="FFFFFF"/>
                </a:gs>
                <a:gs pos="71000">
                  <a:schemeClr val="accent1">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tIns="45720" bIns="45720" numCol="1" spcCol="0" rtlCol="0" fromWordArt="0" anchor="ctr" anchorCtr="0" forceAA="0" compatLnSpc="1">
            <a:noAutofit/>
          </a:bodyPr>
          <a:p>
            <a:pPr lvl="0" algn="ctr">
              <a:spcBef>
                <a:spcPct val="0"/>
              </a:spcBef>
              <a:spcAft>
                <a:spcPct val="0"/>
              </a:spcAft>
              <a:buClrTx/>
              <a:buSzTx/>
              <a:buFontTx/>
            </a:pPr>
            <a:r>
              <a:rPr lang="en-US" altLang="zh-CN" sz="1400" b="1">
                <a:solidFill>
                  <a:srgbClr val="FFFFFF"/>
                </a:solidFill>
                <a:latin typeface="+mn-ea"/>
                <a:cs typeface="+mn-ea"/>
                <a:sym typeface="+mn-ea"/>
              </a:rPr>
              <a:t>01</a:t>
            </a:r>
            <a:endParaRPr lang="en-US" altLang="zh-CN" sz="1400" b="1" dirty="0">
              <a:solidFill>
                <a:srgbClr val="FFFFFF"/>
              </a:solidFill>
              <a:latin typeface="+mn-ea"/>
              <a:cs typeface="+mn-ea"/>
              <a:sym typeface="+mn-ea"/>
            </a:endParaRPr>
          </a:p>
        </p:txBody>
      </p:sp>
      <p:sp>
        <p:nvSpPr>
          <p:cNvPr id="24" name="椭圆 23"/>
          <p:cNvSpPr/>
          <p:nvPr>
            <p:custDataLst>
              <p:tags r:id="rId10"/>
            </p:custDataLst>
          </p:nvPr>
        </p:nvSpPr>
        <p:spPr>
          <a:xfrm>
            <a:off x="2300288" y="4744085"/>
            <a:ext cx="607695" cy="607695"/>
          </a:xfrm>
          <a:prstGeom prst="ellipse">
            <a:avLst/>
          </a:prstGeom>
          <a:solidFill>
            <a:schemeClr val="accent3"/>
          </a:solidFill>
          <a:ln>
            <a:gradFill>
              <a:gsLst>
                <a:gs pos="37000">
                  <a:srgbClr val="FFFFFF"/>
                </a:gs>
                <a:gs pos="0">
                  <a:schemeClr val="accent6">
                    <a:lumMod val="20000"/>
                    <a:lumOff val="80000"/>
                  </a:schemeClr>
                </a:gs>
                <a:gs pos="100000">
                  <a:srgbClr val="FFFFFF"/>
                </a:gs>
                <a:gs pos="71000">
                  <a:schemeClr val="accent3">
                    <a:lumMod val="20000"/>
                    <a:lumOff val="8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sz="1400" b="1" dirty="0">
                <a:solidFill>
                  <a:srgbClr val="FFFFFF"/>
                </a:solidFill>
                <a:latin typeface="+mn-ea"/>
                <a:cs typeface="+mn-ea"/>
                <a:sym typeface="+mn-ea"/>
              </a:rPr>
              <a:t>03</a:t>
            </a:r>
            <a:endParaRPr lang="en-US" altLang="zh-CN" sz="1400" b="1" dirty="0">
              <a:solidFill>
                <a:srgbClr val="FFFFFF"/>
              </a:solidFill>
              <a:latin typeface="+mn-ea"/>
              <a:cs typeface="+mn-ea"/>
              <a:sym typeface="+mn-ea"/>
            </a:endParaRPr>
          </a:p>
        </p:txBody>
      </p:sp>
      <p:sp>
        <p:nvSpPr>
          <p:cNvPr id="5" name="椭圆 4"/>
          <p:cNvSpPr/>
          <p:nvPr>
            <p:custDataLst>
              <p:tags r:id="rId11"/>
            </p:custDataLst>
          </p:nvPr>
        </p:nvSpPr>
        <p:spPr>
          <a:xfrm>
            <a:off x="395923" y="2468245"/>
            <a:ext cx="2169160" cy="2169160"/>
          </a:xfrm>
          <a:prstGeom prst="ellipse">
            <a:avLst/>
          </a:prstGeom>
          <a:solidFill>
            <a:schemeClr val="accent1"/>
          </a:solidFill>
          <a:ln>
            <a:gradFill>
              <a:gsLst>
                <a:gs pos="37000">
                  <a:srgbClr val="FFFFFF"/>
                </a:gs>
                <a:gs pos="0">
                  <a:schemeClr val="accent1">
                    <a:lumMod val="45000"/>
                    <a:lumOff val="55000"/>
                  </a:schemeClr>
                </a:gs>
                <a:gs pos="100000">
                  <a:srgbClr val="FFFFFF"/>
                </a:gs>
                <a:gs pos="71000">
                  <a:schemeClr val="accent1">
                    <a:lumMod val="30000"/>
                    <a:lumOff val="7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algn="ctr" fontAlgn="t">
              <a:lnSpc>
                <a:spcPct val="100000"/>
              </a:lnSpc>
              <a:spcBef>
                <a:spcPct val="0"/>
              </a:spcBef>
              <a:spcAft>
                <a:spcPct val="0"/>
              </a:spcAft>
            </a:pPr>
            <a:r>
              <a:rPr lang="zh-CN" altLang="en-US" sz="2400" b="1" spc="150" dirty="0">
                <a:solidFill>
                  <a:srgbClr val="FFFFFF"/>
                </a:solidFill>
                <a:latin typeface="微软雅黑" panose="020B0503020204020204" charset="-122"/>
                <a:ea typeface="微软雅黑" panose="020B0503020204020204" charset="-122"/>
                <a:cs typeface="+mn-ea"/>
                <a:sym typeface="+mn-ea"/>
              </a:rPr>
              <a:t>（五）</a:t>
            </a:r>
            <a:endParaRPr lang="zh-CN" altLang="en-US" sz="2400" b="1" spc="150" dirty="0">
              <a:solidFill>
                <a:srgbClr val="FFFFFF"/>
              </a:solidFill>
              <a:latin typeface="微软雅黑" panose="020B0503020204020204" charset="-122"/>
              <a:ea typeface="微软雅黑" panose="020B0503020204020204" charset="-122"/>
              <a:cs typeface="+mn-ea"/>
              <a:sym typeface="+mn-ea"/>
            </a:endParaRPr>
          </a:p>
          <a:p>
            <a:pPr algn="ctr" fontAlgn="t">
              <a:lnSpc>
                <a:spcPct val="100000"/>
              </a:lnSpc>
              <a:spcBef>
                <a:spcPct val="0"/>
              </a:spcBef>
              <a:spcAft>
                <a:spcPct val="0"/>
              </a:spcAft>
            </a:pPr>
            <a:r>
              <a:rPr lang="zh-CN" altLang="en-US" sz="2400" b="1" spc="150" dirty="0">
                <a:solidFill>
                  <a:srgbClr val="FFFFFF"/>
                </a:solidFill>
                <a:latin typeface="微软雅黑" panose="020B0503020204020204" charset="-122"/>
                <a:ea typeface="微软雅黑" panose="020B0503020204020204" charset="-122"/>
                <a:cs typeface="+mn-ea"/>
                <a:sym typeface="+mn-ea"/>
              </a:rPr>
              <a:t>不同情境下的人工智能案例分析</a:t>
            </a:r>
            <a:endParaRPr lang="zh-CN" altLang="en-US" sz="2400" b="1" spc="150" dirty="0">
              <a:solidFill>
                <a:srgbClr val="FFFFFF"/>
              </a:solidFill>
              <a:latin typeface="微软雅黑" panose="020B0503020204020204" charset="-122"/>
              <a:ea typeface="微软雅黑" panose="020B0503020204020204" charset="-122"/>
              <a:cs typeface="+mn-ea"/>
              <a:sym typeface="+mn-ea"/>
            </a:endParaRPr>
          </a:p>
        </p:txBody>
      </p:sp>
      <p:sp>
        <p:nvSpPr>
          <p:cNvPr id="20" name="矩形 19"/>
          <p:cNvSpPr/>
          <p:nvPr/>
        </p:nvSpPr>
        <p:spPr>
          <a:xfrm>
            <a:off x="4020185" y="452120"/>
            <a:ext cx="579056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（五）不同情境下的人工智能案例分析</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2" name="文本框 21"/>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二、机器学习</a:t>
            </a:r>
            <a:endParaRPr sz="2800" b="1" spc="300" dirty="0">
              <a:solidFill>
                <a:schemeClr val="tx1"/>
              </a:solidFill>
              <a:latin typeface="微软雅黑" panose="020B0503020204020204" charset="-122"/>
              <a:ea typeface="微软雅黑" panose="020B050302020402020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17280" t="-1" r="44827" b="844"/>
          <a:stretch>
            <a:fillRect/>
          </a:stretch>
        </p:blipFill>
        <p:spPr>
          <a:xfrm>
            <a:off x="1214482" y="1936216"/>
            <a:ext cx="2323644" cy="4058184"/>
          </a:xfrm>
          <a:custGeom>
            <a:avLst/>
            <a:gdLst>
              <a:gd name="connsiteX0" fmla="*/ 387282 w 2323644"/>
              <a:gd name="connsiteY0" fmla="*/ 0 h 4058184"/>
              <a:gd name="connsiteX1" fmla="*/ 1936362 w 2323644"/>
              <a:gd name="connsiteY1" fmla="*/ 0 h 4058184"/>
              <a:gd name="connsiteX2" fmla="*/ 2323644 w 2323644"/>
              <a:gd name="connsiteY2" fmla="*/ 387282 h 4058184"/>
              <a:gd name="connsiteX3" fmla="*/ 2323644 w 2323644"/>
              <a:gd name="connsiteY3" fmla="*/ 3670902 h 4058184"/>
              <a:gd name="connsiteX4" fmla="*/ 1936362 w 2323644"/>
              <a:gd name="connsiteY4" fmla="*/ 4058184 h 4058184"/>
              <a:gd name="connsiteX5" fmla="*/ 387282 w 2323644"/>
              <a:gd name="connsiteY5" fmla="*/ 4058184 h 4058184"/>
              <a:gd name="connsiteX6" fmla="*/ 0 w 2323644"/>
              <a:gd name="connsiteY6" fmla="*/ 3670902 h 4058184"/>
              <a:gd name="connsiteX7" fmla="*/ 0 w 2323644"/>
              <a:gd name="connsiteY7" fmla="*/ 387282 h 4058184"/>
              <a:gd name="connsiteX8" fmla="*/ 387282 w 2323644"/>
              <a:gd name="connsiteY8" fmla="*/ 0 h 405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644" h="4058184">
                <a:moveTo>
                  <a:pt x="387282" y="0"/>
                </a:moveTo>
                <a:lnTo>
                  <a:pt x="1936362" y="0"/>
                </a:lnTo>
                <a:cubicBezTo>
                  <a:pt x="2150252" y="0"/>
                  <a:pt x="2323644" y="173392"/>
                  <a:pt x="2323644" y="387282"/>
                </a:cubicBezTo>
                <a:lnTo>
                  <a:pt x="2323644" y="3670902"/>
                </a:lnTo>
                <a:cubicBezTo>
                  <a:pt x="2323644" y="3884792"/>
                  <a:pt x="2150252" y="4058184"/>
                  <a:pt x="1936362" y="4058184"/>
                </a:cubicBezTo>
                <a:lnTo>
                  <a:pt x="387282" y="4058184"/>
                </a:lnTo>
                <a:cubicBezTo>
                  <a:pt x="173392" y="4058184"/>
                  <a:pt x="0" y="3884792"/>
                  <a:pt x="0" y="3670902"/>
                </a:cubicBezTo>
                <a:lnTo>
                  <a:pt x="0" y="387282"/>
                </a:lnTo>
                <a:cubicBezTo>
                  <a:pt x="0" y="173392"/>
                  <a:pt x="173392" y="0"/>
                  <a:pt x="387282" y="0"/>
                </a:cubicBezTo>
                <a:close/>
              </a:path>
            </a:pathLst>
          </a:custGeom>
        </p:spPr>
      </p:pic>
      <p:sp>
        <p:nvSpPr>
          <p:cNvPr id="3" name="矩形: 圆角 2"/>
          <p:cNvSpPr/>
          <p:nvPr>
            <p:custDataLst>
              <p:tags r:id="rId2"/>
            </p:custDataLst>
          </p:nvPr>
        </p:nvSpPr>
        <p:spPr>
          <a:xfrm>
            <a:off x="3774017" y="1936216"/>
            <a:ext cx="6975876" cy="4058184"/>
          </a:xfrm>
          <a:prstGeom prst="roundRect">
            <a:avLst>
              <a:gd name="adj" fmla="val 6347"/>
            </a:avLst>
          </a:prstGeom>
          <a:noFill/>
          <a:ln w="15875">
            <a:solidFill>
              <a:schemeClr val="accent1"/>
            </a:solidFill>
          </a:ln>
          <a:effectLst>
            <a:outerShdw blurRad="279400" dist="228600" dir="2700000" algn="tl" rotWithShape="0">
              <a:schemeClr val="accent1">
                <a:alpha val="8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lIns="239795" tIns="616585" rIns="239795" bIns="350520" rtlCol="0" anchor="ctr">
            <a:noAutofit/>
          </a:bodyPr>
          <a:lstStyle/>
          <a:p>
            <a:pPr algn="just">
              <a:lnSpc>
                <a:spcPct val="160000"/>
              </a:lnSpc>
            </a:pPr>
            <a:r>
              <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1. 当深度学习模型在图像识别中把野生动物误判为普通物品，导致保护行动延误，这主要是数据标注的问题，还是模型结构的缺陷？</a:t>
            </a:r>
            <a:endPar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a:p>
            <a:pPr algn="just">
              <a:lnSpc>
                <a:spcPct val="160000"/>
              </a:lnSpc>
            </a:pPr>
            <a:endPar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a:p>
            <a:pPr algn="just">
              <a:lnSpc>
                <a:spcPct val="160000"/>
              </a:lnSpc>
            </a:pPr>
            <a:r>
              <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2. 电商平台用机器学习算法给用户推荐商品，却推送了用户明确表示不感兴趣的内容，是该怪算法不够智能，还是用户数据收集得不够全面？</a:t>
            </a:r>
            <a:endPar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sp>
        <p:nvSpPr>
          <p:cNvPr id="5" name="ïSḻíďe"/>
          <p:cNvSpPr/>
          <p:nvPr/>
        </p:nvSpPr>
        <p:spPr>
          <a:xfrm>
            <a:off x="4279664" y="1642102"/>
            <a:ext cx="2312296" cy="576000"/>
          </a:xfrm>
          <a:prstGeom prst="roundRect">
            <a:avLst>
              <a:gd name="adj" fmla="val 50000"/>
            </a:avLst>
          </a:prstGeom>
          <a:gradFill>
            <a:gsLst>
              <a:gs pos="0">
                <a:schemeClr val="accent1">
                  <a:lumMod val="60000"/>
                  <a:lumOff val="40000"/>
                </a:schemeClr>
              </a:gs>
              <a:gs pos="70000">
                <a:schemeClr val="accent1"/>
              </a:gs>
            </a:gsLst>
            <a:lin ang="2700000" scaled="0"/>
          </a:gradFill>
          <a:ln>
            <a:noFill/>
          </a:ln>
          <a:effectLst>
            <a:outerShdw blurRad="190500" dist="50800" dir="5400000" algn="ctr" rotWithShape="0">
              <a:schemeClr val="accent1">
                <a:alpha val="3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zh-CN" altLang="en-US" sz="2000" dirty="0">
                <a:solidFill>
                  <a:schemeClr val="bg1"/>
                </a:solidFill>
                <a:latin typeface="思源黑体 CN Medium" panose="020B0600000000000000" pitchFamily="34" charset="-122"/>
                <a:ea typeface="思源黑体 CN Medium" panose="020B0600000000000000" pitchFamily="34" charset="-122"/>
                <a:sym typeface="思源黑体 CN Medium" panose="020B0600000000000000" pitchFamily="34" charset="-122"/>
              </a:rPr>
              <a:t>课堂思辨</a:t>
            </a:r>
            <a:endParaRPr lang="zh-CN" altLang="en-US" sz="2000" dirty="0">
              <a:solidFill>
                <a:schemeClr val="bg1"/>
              </a:solidFill>
              <a:latin typeface="思源黑体 CN Medium" panose="020B0600000000000000" pitchFamily="34" charset="-122"/>
              <a:ea typeface="思源黑体 CN Medium" panose="020B0600000000000000" pitchFamily="34" charset="-122"/>
              <a:sym typeface="思源黑体 CN Medium" panose="020B0600000000000000" pitchFamily="34" charset="-122"/>
            </a:endParaRPr>
          </a:p>
        </p:txBody>
      </p:sp>
      <p:sp>
        <p:nvSpPr>
          <p:cNvPr id="2" name="文本框 1"/>
          <p:cNvSpPr txBox="1"/>
          <p:nvPr/>
        </p:nvSpPr>
        <p:spPr>
          <a:xfrm>
            <a:off x="1214755" y="360045"/>
            <a:ext cx="7402830" cy="681990"/>
          </a:xfrm>
          <a:prstGeom prst="rect">
            <a:avLst/>
          </a:prstGeom>
          <a:noFill/>
        </p:spPr>
        <p:txBody>
          <a:bodyPr wrap="square" rtlCol="0" anchor="t">
            <a:spAutoFit/>
          </a:bodyPr>
          <a:p>
            <a:pPr algn="just">
              <a:lnSpc>
                <a:spcPct val="120000"/>
              </a:lnSpc>
            </a:pPr>
            <a:r>
              <a:rPr lang="zh-CN"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rPr>
              <a:t>任务二</a:t>
            </a:r>
            <a:r>
              <a:rPr lang="en-US" altLang="zh-CN"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rPr>
              <a:t> </a:t>
            </a:r>
            <a:r>
              <a:rPr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rPr>
              <a:t>算法：AI 思考的“神奇公式”</a:t>
            </a:r>
            <a:endParaRPr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3" grpId="0" bldLvl="0" animBg="1"/>
      <p:bldP spid="5" grpId="0" bldLvl="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任意多边形: 形状 24"/>
          <p:cNvSpPr/>
          <p:nvPr/>
        </p:nvSpPr>
        <p:spPr>
          <a:xfrm>
            <a:off x="3988884" y="955048"/>
            <a:ext cx="8203116" cy="5902953"/>
          </a:xfrm>
          <a:custGeom>
            <a:avLst/>
            <a:gdLst>
              <a:gd name="connsiteX0" fmla="*/ 8203116 w 8203116"/>
              <a:gd name="connsiteY0" fmla="*/ 0 h 5902953"/>
              <a:gd name="connsiteX1" fmla="*/ 8203116 w 8203116"/>
              <a:gd name="connsiteY1" fmla="*/ 4833868 h 5902953"/>
              <a:gd name="connsiteX2" fmla="*/ 8015296 w 8203116"/>
              <a:gd name="connsiteY2" fmla="*/ 4922189 h 5902953"/>
              <a:gd name="connsiteX3" fmla="*/ 6488570 w 8203116"/>
              <a:gd name="connsiteY3" fmla="*/ 5846778 h 5902953"/>
              <a:gd name="connsiteX4" fmla="*/ 6414869 w 8203116"/>
              <a:gd name="connsiteY4" fmla="*/ 5902953 h 5902953"/>
              <a:gd name="connsiteX5" fmla="*/ 0 w 8203116"/>
              <a:gd name="connsiteY5" fmla="*/ 5902953 h 5902953"/>
              <a:gd name="connsiteX6" fmla="*/ 248154 w 8203116"/>
              <a:gd name="connsiteY6" fmla="*/ 5861600 h 5902953"/>
              <a:gd name="connsiteX7" fmla="*/ 8098201 w 8203116"/>
              <a:gd name="connsiteY7" fmla="*/ 220464 h 590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3116" h="5902953">
                <a:moveTo>
                  <a:pt x="8203116" y="0"/>
                </a:moveTo>
                <a:lnTo>
                  <a:pt x="8203116" y="4833868"/>
                </a:lnTo>
                <a:lnTo>
                  <a:pt x="8015296" y="4922189"/>
                </a:lnTo>
                <a:cubicBezTo>
                  <a:pt x="7476893" y="5192817"/>
                  <a:pt x="6966381" y="5502444"/>
                  <a:pt x="6488570" y="5846778"/>
                </a:cubicBezTo>
                <a:lnTo>
                  <a:pt x="6414869" y="5902953"/>
                </a:lnTo>
                <a:lnTo>
                  <a:pt x="0" y="5902953"/>
                </a:lnTo>
                <a:lnTo>
                  <a:pt x="248154" y="5861600"/>
                </a:lnTo>
                <a:cubicBezTo>
                  <a:pt x="3761305" y="5209715"/>
                  <a:pt x="6664833" y="3073311"/>
                  <a:pt x="8098201" y="220464"/>
                </a:cubicBezTo>
                <a:close/>
              </a:path>
            </a:pathLst>
          </a:custGeom>
          <a:solidFill>
            <a:srgbClr val="654BFF"/>
          </a:solidFill>
          <a:ln>
            <a:noFill/>
          </a:ln>
          <a:effectLst>
            <a:outerShdw blurRad="190500" dist="50800" dir="5400000" algn="ctr" rotWithShape="0">
              <a:schemeClr val="accent1">
                <a:alpha val="3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sz="2400">
              <a:solidFill>
                <a:schemeClr val="bg1"/>
              </a:solidFill>
              <a:latin typeface="思源黑体 CN Medium" panose="020B0600000000000000" pitchFamily="34" charset="-122"/>
              <a:ea typeface="思源黑体 CN Medium" panose="020B0600000000000000" pitchFamily="34" charset="-122"/>
            </a:endParaRPr>
          </a:p>
        </p:txBody>
      </p:sp>
      <p:sp>
        <p:nvSpPr>
          <p:cNvPr id="14" name="任意多边形: 形状 13"/>
          <p:cNvSpPr/>
          <p:nvPr/>
        </p:nvSpPr>
        <p:spPr>
          <a:xfrm rot="5400000">
            <a:off x="6430540" y="286991"/>
            <a:ext cx="450193" cy="926770"/>
          </a:xfrm>
          <a:custGeom>
            <a:avLst/>
            <a:gdLst>
              <a:gd name="connsiteX0" fmla="*/ 452944 w 477264"/>
              <a:gd name="connsiteY0" fmla="*/ 933858 h 982498"/>
              <a:gd name="connsiteX1" fmla="*/ 477264 w 477264"/>
              <a:gd name="connsiteY1" fmla="*/ 958178 h 982498"/>
              <a:gd name="connsiteX2" fmla="*/ 452944 w 477264"/>
              <a:gd name="connsiteY2" fmla="*/ 982498 h 982498"/>
              <a:gd name="connsiteX3" fmla="*/ 428624 w 477264"/>
              <a:gd name="connsiteY3" fmla="*/ 958178 h 982498"/>
              <a:gd name="connsiteX4" fmla="*/ 452944 w 477264"/>
              <a:gd name="connsiteY4" fmla="*/ 933858 h 982498"/>
              <a:gd name="connsiteX5" fmla="*/ 345788 w 477264"/>
              <a:gd name="connsiteY5" fmla="*/ 933858 h 982498"/>
              <a:gd name="connsiteX6" fmla="*/ 370108 w 477264"/>
              <a:gd name="connsiteY6" fmla="*/ 958178 h 982498"/>
              <a:gd name="connsiteX7" fmla="*/ 345788 w 477264"/>
              <a:gd name="connsiteY7" fmla="*/ 982498 h 982498"/>
              <a:gd name="connsiteX8" fmla="*/ 321468 w 477264"/>
              <a:gd name="connsiteY8" fmla="*/ 958178 h 982498"/>
              <a:gd name="connsiteX9" fmla="*/ 345788 w 477264"/>
              <a:gd name="connsiteY9" fmla="*/ 933858 h 982498"/>
              <a:gd name="connsiteX10" fmla="*/ 238632 w 477264"/>
              <a:gd name="connsiteY10" fmla="*/ 933858 h 982498"/>
              <a:gd name="connsiteX11" fmla="*/ 262952 w 477264"/>
              <a:gd name="connsiteY11" fmla="*/ 958178 h 982498"/>
              <a:gd name="connsiteX12" fmla="*/ 238632 w 477264"/>
              <a:gd name="connsiteY12" fmla="*/ 982498 h 982498"/>
              <a:gd name="connsiteX13" fmla="*/ 214312 w 477264"/>
              <a:gd name="connsiteY13" fmla="*/ 958178 h 982498"/>
              <a:gd name="connsiteX14" fmla="*/ 238632 w 477264"/>
              <a:gd name="connsiteY14" fmla="*/ 933858 h 982498"/>
              <a:gd name="connsiteX15" fmla="*/ 131476 w 477264"/>
              <a:gd name="connsiteY15" fmla="*/ 933858 h 982498"/>
              <a:gd name="connsiteX16" fmla="*/ 155796 w 477264"/>
              <a:gd name="connsiteY16" fmla="*/ 958178 h 982498"/>
              <a:gd name="connsiteX17" fmla="*/ 131476 w 477264"/>
              <a:gd name="connsiteY17" fmla="*/ 982498 h 982498"/>
              <a:gd name="connsiteX18" fmla="*/ 107156 w 477264"/>
              <a:gd name="connsiteY18" fmla="*/ 958178 h 982498"/>
              <a:gd name="connsiteX19" fmla="*/ 131476 w 477264"/>
              <a:gd name="connsiteY19" fmla="*/ 933858 h 982498"/>
              <a:gd name="connsiteX20" fmla="*/ 24320 w 477264"/>
              <a:gd name="connsiteY20" fmla="*/ 933858 h 982498"/>
              <a:gd name="connsiteX21" fmla="*/ 48640 w 477264"/>
              <a:gd name="connsiteY21" fmla="*/ 958178 h 982498"/>
              <a:gd name="connsiteX22" fmla="*/ 24320 w 477264"/>
              <a:gd name="connsiteY22" fmla="*/ 982498 h 982498"/>
              <a:gd name="connsiteX23" fmla="*/ 0 w 477264"/>
              <a:gd name="connsiteY23" fmla="*/ 958178 h 982498"/>
              <a:gd name="connsiteX24" fmla="*/ 24320 w 477264"/>
              <a:gd name="connsiteY24" fmla="*/ 933858 h 982498"/>
              <a:gd name="connsiteX25" fmla="*/ 452944 w 477264"/>
              <a:gd name="connsiteY25" fmla="*/ 778215 h 982498"/>
              <a:gd name="connsiteX26" fmla="*/ 477264 w 477264"/>
              <a:gd name="connsiteY26" fmla="*/ 802535 h 982498"/>
              <a:gd name="connsiteX27" fmla="*/ 452944 w 477264"/>
              <a:gd name="connsiteY27" fmla="*/ 826855 h 982498"/>
              <a:gd name="connsiteX28" fmla="*/ 428624 w 477264"/>
              <a:gd name="connsiteY28" fmla="*/ 802535 h 982498"/>
              <a:gd name="connsiteX29" fmla="*/ 452944 w 477264"/>
              <a:gd name="connsiteY29" fmla="*/ 778215 h 982498"/>
              <a:gd name="connsiteX30" fmla="*/ 345788 w 477264"/>
              <a:gd name="connsiteY30" fmla="*/ 778215 h 982498"/>
              <a:gd name="connsiteX31" fmla="*/ 370108 w 477264"/>
              <a:gd name="connsiteY31" fmla="*/ 802535 h 982498"/>
              <a:gd name="connsiteX32" fmla="*/ 345788 w 477264"/>
              <a:gd name="connsiteY32" fmla="*/ 826855 h 982498"/>
              <a:gd name="connsiteX33" fmla="*/ 321468 w 477264"/>
              <a:gd name="connsiteY33" fmla="*/ 802535 h 982498"/>
              <a:gd name="connsiteX34" fmla="*/ 345788 w 477264"/>
              <a:gd name="connsiteY34" fmla="*/ 778215 h 982498"/>
              <a:gd name="connsiteX35" fmla="*/ 238632 w 477264"/>
              <a:gd name="connsiteY35" fmla="*/ 778215 h 982498"/>
              <a:gd name="connsiteX36" fmla="*/ 262952 w 477264"/>
              <a:gd name="connsiteY36" fmla="*/ 802535 h 982498"/>
              <a:gd name="connsiteX37" fmla="*/ 238632 w 477264"/>
              <a:gd name="connsiteY37" fmla="*/ 826855 h 982498"/>
              <a:gd name="connsiteX38" fmla="*/ 214312 w 477264"/>
              <a:gd name="connsiteY38" fmla="*/ 802535 h 982498"/>
              <a:gd name="connsiteX39" fmla="*/ 238632 w 477264"/>
              <a:gd name="connsiteY39" fmla="*/ 778215 h 982498"/>
              <a:gd name="connsiteX40" fmla="*/ 131476 w 477264"/>
              <a:gd name="connsiteY40" fmla="*/ 778215 h 982498"/>
              <a:gd name="connsiteX41" fmla="*/ 155796 w 477264"/>
              <a:gd name="connsiteY41" fmla="*/ 802535 h 982498"/>
              <a:gd name="connsiteX42" fmla="*/ 131476 w 477264"/>
              <a:gd name="connsiteY42" fmla="*/ 826855 h 982498"/>
              <a:gd name="connsiteX43" fmla="*/ 107156 w 477264"/>
              <a:gd name="connsiteY43" fmla="*/ 802535 h 982498"/>
              <a:gd name="connsiteX44" fmla="*/ 131476 w 477264"/>
              <a:gd name="connsiteY44" fmla="*/ 778215 h 982498"/>
              <a:gd name="connsiteX45" fmla="*/ 24320 w 477264"/>
              <a:gd name="connsiteY45" fmla="*/ 778215 h 982498"/>
              <a:gd name="connsiteX46" fmla="*/ 48640 w 477264"/>
              <a:gd name="connsiteY46" fmla="*/ 802535 h 982498"/>
              <a:gd name="connsiteX47" fmla="*/ 24320 w 477264"/>
              <a:gd name="connsiteY47" fmla="*/ 826855 h 982498"/>
              <a:gd name="connsiteX48" fmla="*/ 0 w 477264"/>
              <a:gd name="connsiteY48" fmla="*/ 802535 h 982498"/>
              <a:gd name="connsiteX49" fmla="*/ 24320 w 477264"/>
              <a:gd name="connsiteY49" fmla="*/ 778215 h 982498"/>
              <a:gd name="connsiteX50" fmla="*/ 452944 w 477264"/>
              <a:gd name="connsiteY50" fmla="*/ 622572 h 982498"/>
              <a:gd name="connsiteX51" fmla="*/ 477264 w 477264"/>
              <a:gd name="connsiteY51" fmla="*/ 646892 h 982498"/>
              <a:gd name="connsiteX52" fmla="*/ 452944 w 477264"/>
              <a:gd name="connsiteY52" fmla="*/ 671212 h 982498"/>
              <a:gd name="connsiteX53" fmla="*/ 428624 w 477264"/>
              <a:gd name="connsiteY53" fmla="*/ 646892 h 982498"/>
              <a:gd name="connsiteX54" fmla="*/ 452944 w 477264"/>
              <a:gd name="connsiteY54" fmla="*/ 622572 h 982498"/>
              <a:gd name="connsiteX55" fmla="*/ 345788 w 477264"/>
              <a:gd name="connsiteY55" fmla="*/ 622572 h 982498"/>
              <a:gd name="connsiteX56" fmla="*/ 370108 w 477264"/>
              <a:gd name="connsiteY56" fmla="*/ 646892 h 982498"/>
              <a:gd name="connsiteX57" fmla="*/ 345788 w 477264"/>
              <a:gd name="connsiteY57" fmla="*/ 671212 h 982498"/>
              <a:gd name="connsiteX58" fmla="*/ 321468 w 477264"/>
              <a:gd name="connsiteY58" fmla="*/ 646892 h 982498"/>
              <a:gd name="connsiteX59" fmla="*/ 345788 w 477264"/>
              <a:gd name="connsiteY59" fmla="*/ 622572 h 982498"/>
              <a:gd name="connsiteX60" fmla="*/ 238632 w 477264"/>
              <a:gd name="connsiteY60" fmla="*/ 622572 h 982498"/>
              <a:gd name="connsiteX61" fmla="*/ 262952 w 477264"/>
              <a:gd name="connsiteY61" fmla="*/ 646892 h 982498"/>
              <a:gd name="connsiteX62" fmla="*/ 238632 w 477264"/>
              <a:gd name="connsiteY62" fmla="*/ 671212 h 982498"/>
              <a:gd name="connsiteX63" fmla="*/ 214312 w 477264"/>
              <a:gd name="connsiteY63" fmla="*/ 646892 h 982498"/>
              <a:gd name="connsiteX64" fmla="*/ 238632 w 477264"/>
              <a:gd name="connsiteY64" fmla="*/ 622572 h 982498"/>
              <a:gd name="connsiteX65" fmla="*/ 131476 w 477264"/>
              <a:gd name="connsiteY65" fmla="*/ 622572 h 982498"/>
              <a:gd name="connsiteX66" fmla="*/ 155796 w 477264"/>
              <a:gd name="connsiteY66" fmla="*/ 646892 h 982498"/>
              <a:gd name="connsiteX67" fmla="*/ 131476 w 477264"/>
              <a:gd name="connsiteY67" fmla="*/ 671212 h 982498"/>
              <a:gd name="connsiteX68" fmla="*/ 107156 w 477264"/>
              <a:gd name="connsiteY68" fmla="*/ 646892 h 982498"/>
              <a:gd name="connsiteX69" fmla="*/ 131476 w 477264"/>
              <a:gd name="connsiteY69" fmla="*/ 622572 h 982498"/>
              <a:gd name="connsiteX70" fmla="*/ 24320 w 477264"/>
              <a:gd name="connsiteY70" fmla="*/ 622572 h 982498"/>
              <a:gd name="connsiteX71" fmla="*/ 48640 w 477264"/>
              <a:gd name="connsiteY71" fmla="*/ 646892 h 982498"/>
              <a:gd name="connsiteX72" fmla="*/ 24320 w 477264"/>
              <a:gd name="connsiteY72" fmla="*/ 671212 h 982498"/>
              <a:gd name="connsiteX73" fmla="*/ 0 w 477264"/>
              <a:gd name="connsiteY73" fmla="*/ 646892 h 982498"/>
              <a:gd name="connsiteX74" fmla="*/ 24320 w 477264"/>
              <a:gd name="connsiteY74" fmla="*/ 622572 h 982498"/>
              <a:gd name="connsiteX75" fmla="*/ 24320 w 477264"/>
              <a:gd name="connsiteY75" fmla="*/ 466929 h 982498"/>
              <a:gd name="connsiteX76" fmla="*/ 48640 w 477264"/>
              <a:gd name="connsiteY76" fmla="*/ 491249 h 982498"/>
              <a:gd name="connsiteX77" fmla="*/ 24320 w 477264"/>
              <a:gd name="connsiteY77" fmla="*/ 515569 h 982498"/>
              <a:gd name="connsiteX78" fmla="*/ 0 w 477264"/>
              <a:gd name="connsiteY78" fmla="*/ 491249 h 982498"/>
              <a:gd name="connsiteX79" fmla="*/ 24320 w 477264"/>
              <a:gd name="connsiteY79" fmla="*/ 466929 h 982498"/>
              <a:gd name="connsiteX80" fmla="*/ 131476 w 477264"/>
              <a:gd name="connsiteY80" fmla="*/ 466929 h 982498"/>
              <a:gd name="connsiteX81" fmla="*/ 155796 w 477264"/>
              <a:gd name="connsiteY81" fmla="*/ 491249 h 982498"/>
              <a:gd name="connsiteX82" fmla="*/ 131476 w 477264"/>
              <a:gd name="connsiteY82" fmla="*/ 515569 h 982498"/>
              <a:gd name="connsiteX83" fmla="*/ 107156 w 477264"/>
              <a:gd name="connsiteY83" fmla="*/ 491249 h 982498"/>
              <a:gd name="connsiteX84" fmla="*/ 131476 w 477264"/>
              <a:gd name="connsiteY84" fmla="*/ 466929 h 982498"/>
              <a:gd name="connsiteX85" fmla="*/ 238632 w 477264"/>
              <a:gd name="connsiteY85" fmla="*/ 466929 h 982498"/>
              <a:gd name="connsiteX86" fmla="*/ 262952 w 477264"/>
              <a:gd name="connsiteY86" fmla="*/ 491249 h 982498"/>
              <a:gd name="connsiteX87" fmla="*/ 238632 w 477264"/>
              <a:gd name="connsiteY87" fmla="*/ 515569 h 982498"/>
              <a:gd name="connsiteX88" fmla="*/ 214312 w 477264"/>
              <a:gd name="connsiteY88" fmla="*/ 491249 h 982498"/>
              <a:gd name="connsiteX89" fmla="*/ 238632 w 477264"/>
              <a:gd name="connsiteY89" fmla="*/ 466929 h 982498"/>
              <a:gd name="connsiteX90" fmla="*/ 345788 w 477264"/>
              <a:gd name="connsiteY90" fmla="*/ 466929 h 982498"/>
              <a:gd name="connsiteX91" fmla="*/ 370108 w 477264"/>
              <a:gd name="connsiteY91" fmla="*/ 491249 h 982498"/>
              <a:gd name="connsiteX92" fmla="*/ 345788 w 477264"/>
              <a:gd name="connsiteY92" fmla="*/ 515569 h 982498"/>
              <a:gd name="connsiteX93" fmla="*/ 321468 w 477264"/>
              <a:gd name="connsiteY93" fmla="*/ 491249 h 982498"/>
              <a:gd name="connsiteX94" fmla="*/ 345788 w 477264"/>
              <a:gd name="connsiteY94" fmla="*/ 466929 h 982498"/>
              <a:gd name="connsiteX95" fmla="*/ 452944 w 477264"/>
              <a:gd name="connsiteY95" fmla="*/ 466929 h 982498"/>
              <a:gd name="connsiteX96" fmla="*/ 477264 w 477264"/>
              <a:gd name="connsiteY96" fmla="*/ 491249 h 982498"/>
              <a:gd name="connsiteX97" fmla="*/ 452944 w 477264"/>
              <a:gd name="connsiteY97" fmla="*/ 515569 h 982498"/>
              <a:gd name="connsiteX98" fmla="*/ 428624 w 477264"/>
              <a:gd name="connsiteY98" fmla="*/ 491249 h 982498"/>
              <a:gd name="connsiteX99" fmla="*/ 452944 w 477264"/>
              <a:gd name="connsiteY99" fmla="*/ 466929 h 982498"/>
              <a:gd name="connsiteX100" fmla="*/ 24320 w 477264"/>
              <a:gd name="connsiteY100" fmla="*/ 311287 h 982498"/>
              <a:gd name="connsiteX101" fmla="*/ 48640 w 477264"/>
              <a:gd name="connsiteY101" fmla="*/ 335607 h 982498"/>
              <a:gd name="connsiteX102" fmla="*/ 24320 w 477264"/>
              <a:gd name="connsiteY102" fmla="*/ 359926 h 982498"/>
              <a:gd name="connsiteX103" fmla="*/ 0 w 477264"/>
              <a:gd name="connsiteY103" fmla="*/ 335607 h 982498"/>
              <a:gd name="connsiteX104" fmla="*/ 24320 w 477264"/>
              <a:gd name="connsiteY104" fmla="*/ 311287 h 982498"/>
              <a:gd name="connsiteX105" fmla="*/ 131476 w 477264"/>
              <a:gd name="connsiteY105" fmla="*/ 311286 h 982498"/>
              <a:gd name="connsiteX106" fmla="*/ 155796 w 477264"/>
              <a:gd name="connsiteY106" fmla="*/ 335606 h 982498"/>
              <a:gd name="connsiteX107" fmla="*/ 131476 w 477264"/>
              <a:gd name="connsiteY107" fmla="*/ 359926 h 982498"/>
              <a:gd name="connsiteX108" fmla="*/ 107156 w 477264"/>
              <a:gd name="connsiteY108" fmla="*/ 335606 h 982498"/>
              <a:gd name="connsiteX109" fmla="*/ 131476 w 477264"/>
              <a:gd name="connsiteY109" fmla="*/ 311286 h 982498"/>
              <a:gd name="connsiteX110" fmla="*/ 238632 w 477264"/>
              <a:gd name="connsiteY110" fmla="*/ 311286 h 982498"/>
              <a:gd name="connsiteX111" fmla="*/ 262952 w 477264"/>
              <a:gd name="connsiteY111" fmla="*/ 335606 h 982498"/>
              <a:gd name="connsiteX112" fmla="*/ 238632 w 477264"/>
              <a:gd name="connsiteY112" fmla="*/ 359926 h 982498"/>
              <a:gd name="connsiteX113" fmla="*/ 214312 w 477264"/>
              <a:gd name="connsiteY113" fmla="*/ 335606 h 982498"/>
              <a:gd name="connsiteX114" fmla="*/ 238632 w 477264"/>
              <a:gd name="connsiteY114" fmla="*/ 311286 h 982498"/>
              <a:gd name="connsiteX115" fmla="*/ 345788 w 477264"/>
              <a:gd name="connsiteY115" fmla="*/ 311286 h 982498"/>
              <a:gd name="connsiteX116" fmla="*/ 370108 w 477264"/>
              <a:gd name="connsiteY116" fmla="*/ 335606 h 982498"/>
              <a:gd name="connsiteX117" fmla="*/ 345788 w 477264"/>
              <a:gd name="connsiteY117" fmla="*/ 359926 h 982498"/>
              <a:gd name="connsiteX118" fmla="*/ 321468 w 477264"/>
              <a:gd name="connsiteY118" fmla="*/ 335606 h 982498"/>
              <a:gd name="connsiteX119" fmla="*/ 345788 w 477264"/>
              <a:gd name="connsiteY119" fmla="*/ 311286 h 982498"/>
              <a:gd name="connsiteX120" fmla="*/ 452944 w 477264"/>
              <a:gd name="connsiteY120" fmla="*/ 311286 h 982498"/>
              <a:gd name="connsiteX121" fmla="*/ 477264 w 477264"/>
              <a:gd name="connsiteY121" fmla="*/ 335606 h 982498"/>
              <a:gd name="connsiteX122" fmla="*/ 452944 w 477264"/>
              <a:gd name="connsiteY122" fmla="*/ 359926 h 982498"/>
              <a:gd name="connsiteX123" fmla="*/ 428624 w 477264"/>
              <a:gd name="connsiteY123" fmla="*/ 335606 h 982498"/>
              <a:gd name="connsiteX124" fmla="*/ 452944 w 477264"/>
              <a:gd name="connsiteY124" fmla="*/ 311286 h 982498"/>
              <a:gd name="connsiteX125" fmla="*/ 24320 w 477264"/>
              <a:gd name="connsiteY125" fmla="*/ 155643 h 982498"/>
              <a:gd name="connsiteX126" fmla="*/ 48640 w 477264"/>
              <a:gd name="connsiteY126" fmla="*/ 179963 h 982498"/>
              <a:gd name="connsiteX127" fmla="*/ 24320 w 477264"/>
              <a:gd name="connsiteY127" fmla="*/ 204283 h 982498"/>
              <a:gd name="connsiteX128" fmla="*/ 0 w 477264"/>
              <a:gd name="connsiteY128" fmla="*/ 179963 h 982498"/>
              <a:gd name="connsiteX129" fmla="*/ 24320 w 477264"/>
              <a:gd name="connsiteY129" fmla="*/ 155643 h 982498"/>
              <a:gd name="connsiteX130" fmla="*/ 131476 w 477264"/>
              <a:gd name="connsiteY130" fmla="*/ 155643 h 982498"/>
              <a:gd name="connsiteX131" fmla="*/ 155796 w 477264"/>
              <a:gd name="connsiteY131" fmla="*/ 179963 h 982498"/>
              <a:gd name="connsiteX132" fmla="*/ 131476 w 477264"/>
              <a:gd name="connsiteY132" fmla="*/ 204283 h 982498"/>
              <a:gd name="connsiteX133" fmla="*/ 107156 w 477264"/>
              <a:gd name="connsiteY133" fmla="*/ 179963 h 982498"/>
              <a:gd name="connsiteX134" fmla="*/ 131476 w 477264"/>
              <a:gd name="connsiteY134" fmla="*/ 155643 h 982498"/>
              <a:gd name="connsiteX135" fmla="*/ 238632 w 477264"/>
              <a:gd name="connsiteY135" fmla="*/ 155643 h 982498"/>
              <a:gd name="connsiteX136" fmla="*/ 262952 w 477264"/>
              <a:gd name="connsiteY136" fmla="*/ 179963 h 982498"/>
              <a:gd name="connsiteX137" fmla="*/ 238632 w 477264"/>
              <a:gd name="connsiteY137" fmla="*/ 204283 h 982498"/>
              <a:gd name="connsiteX138" fmla="*/ 214312 w 477264"/>
              <a:gd name="connsiteY138" fmla="*/ 179963 h 982498"/>
              <a:gd name="connsiteX139" fmla="*/ 238632 w 477264"/>
              <a:gd name="connsiteY139" fmla="*/ 155643 h 982498"/>
              <a:gd name="connsiteX140" fmla="*/ 345788 w 477264"/>
              <a:gd name="connsiteY140" fmla="*/ 155643 h 982498"/>
              <a:gd name="connsiteX141" fmla="*/ 370108 w 477264"/>
              <a:gd name="connsiteY141" fmla="*/ 179963 h 982498"/>
              <a:gd name="connsiteX142" fmla="*/ 345788 w 477264"/>
              <a:gd name="connsiteY142" fmla="*/ 204283 h 982498"/>
              <a:gd name="connsiteX143" fmla="*/ 321468 w 477264"/>
              <a:gd name="connsiteY143" fmla="*/ 179963 h 982498"/>
              <a:gd name="connsiteX144" fmla="*/ 345788 w 477264"/>
              <a:gd name="connsiteY144" fmla="*/ 155643 h 982498"/>
              <a:gd name="connsiteX145" fmla="*/ 452944 w 477264"/>
              <a:gd name="connsiteY145" fmla="*/ 155643 h 982498"/>
              <a:gd name="connsiteX146" fmla="*/ 477264 w 477264"/>
              <a:gd name="connsiteY146" fmla="*/ 179963 h 982498"/>
              <a:gd name="connsiteX147" fmla="*/ 452944 w 477264"/>
              <a:gd name="connsiteY147" fmla="*/ 204283 h 982498"/>
              <a:gd name="connsiteX148" fmla="*/ 428624 w 477264"/>
              <a:gd name="connsiteY148" fmla="*/ 179963 h 982498"/>
              <a:gd name="connsiteX149" fmla="*/ 452944 w 477264"/>
              <a:gd name="connsiteY149" fmla="*/ 155643 h 982498"/>
              <a:gd name="connsiteX150" fmla="*/ 452944 w 477264"/>
              <a:gd name="connsiteY150" fmla="*/ 0 h 982498"/>
              <a:gd name="connsiteX151" fmla="*/ 477264 w 477264"/>
              <a:gd name="connsiteY151" fmla="*/ 24320 h 982498"/>
              <a:gd name="connsiteX152" fmla="*/ 452944 w 477264"/>
              <a:gd name="connsiteY152" fmla="*/ 48640 h 982498"/>
              <a:gd name="connsiteX153" fmla="*/ 428624 w 477264"/>
              <a:gd name="connsiteY153" fmla="*/ 24320 h 982498"/>
              <a:gd name="connsiteX154" fmla="*/ 452944 w 477264"/>
              <a:gd name="connsiteY154" fmla="*/ 0 h 982498"/>
              <a:gd name="connsiteX155" fmla="*/ 345788 w 477264"/>
              <a:gd name="connsiteY155" fmla="*/ 0 h 982498"/>
              <a:gd name="connsiteX156" fmla="*/ 370108 w 477264"/>
              <a:gd name="connsiteY156" fmla="*/ 24320 h 982498"/>
              <a:gd name="connsiteX157" fmla="*/ 345788 w 477264"/>
              <a:gd name="connsiteY157" fmla="*/ 48640 h 982498"/>
              <a:gd name="connsiteX158" fmla="*/ 321468 w 477264"/>
              <a:gd name="connsiteY158" fmla="*/ 24320 h 982498"/>
              <a:gd name="connsiteX159" fmla="*/ 345788 w 477264"/>
              <a:gd name="connsiteY159" fmla="*/ 0 h 982498"/>
              <a:gd name="connsiteX160" fmla="*/ 238632 w 477264"/>
              <a:gd name="connsiteY160" fmla="*/ 0 h 982498"/>
              <a:gd name="connsiteX161" fmla="*/ 262952 w 477264"/>
              <a:gd name="connsiteY161" fmla="*/ 24320 h 982498"/>
              <a:gd name="connsiteX162" fmla="*/ 238632 w 477264"/>
              <a:gd name="connsiteY162" fmla="*/ 48640 h 982498"/>
              <a:gd name="connsiteX163" fmla="*/ 214312 w 477264"/>
              <a:gd name="connsiteY163" fmla="*/ 24320 h 982498"/>
              <a:gd name="connsiteX164" fmla="*/ 238632 w 477264"/>
              <a:gd name="connsiteY164" fmla="*/ 0 h 982498"/>
              <a:gd name="connsiteX165" fmla="*/ 131476 w 477264"/>
              <a:gd name="connsiteY165" fmla="*/ 0 h 982498"/>
              <a:gd name="connsiteX166" fmla="*/ 155796 w 477264"/>
              <a:gd name="connsiteY166" fmla="*/ 24320 h 982498"/>
              <a:gd name="connsiteX167" fmla="*/ 131476 w 477264"/>
              <a:gd name="connsiteY167" fmla="*/ 48640 h 982498"/>
              <a:gd name="connsiteX168" fmla="*/ 107156 w 477264"/>
              <a:gd name="connsiteY168" fmla="*/ 24320 h 982498"/>
              <a:gd name="connsiteX169" fmla="*/ 131476 w 477264"/>
              <a:gd name="connsiteY169" fmla="*/ 0 h 982498"/>
              <a:gd name="connsiteX170" fmla="*/ 24320 w 477264"/>
              <a:gd name="connsiteY170" fmla="*/ 0 h 982498"/>
              <a:gd name="connsiteX171" fmla="*/ 48640 w 477264"/>
              <a:gd name="connsiteY171" fmla="*/ 24320 h 982498"/>
              <a:gd name="connsiteX172" fmla="*/ 24320 w 477264"/>
              <a:gd name="connsiteY172" fmla="*/ 48640 h 982498"/>
              <a:gd name="connsiteX173" fmla="*/ 0 w 477264"/>
              <a:gd name="connsiteY173" fmla="*/ 24320 h 982498"/>
              <a:gd name="connsiteX174" fmla="*/ 24320 w 477264"/>
              <a:gd name="connsiteY174" fmla="*/ 0 h 982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477264" h="982498">
                <a:moveTo>
                  <a:pt x="452944" y="933858"/>
                </a:moveTo>
                <a:cubicBezTo>
                  <a:pt x="466376" y="933858"/>
                  <a:pt x="477264" y="944746"/>
                  <a:pt x="477264" y="958178"/>
                </a:cubicBezTo>
                <a:cubicBezTo>
                  <a:pt x="477264" y="971610"/>
                  <a:pt x="466376" y="982498"/>
                  <a:pt x="452944" y="982498"/>
                </a:cubicBezTo>
                <a:cubicBezTo>
                  <a:pt x="439512" y="982498"/>
                  <a:pt x="428624" y="971610"/>
                  <a:pt x="428624" y="958178"/>
                </a:cubicBezTo>
                <a:cubicBezTo>
                  <a:pt x="428624" y="944746"/>
                  <a:pt x="439512" y="933858"/>
                  <a:pt x="452944" y="933858"/>
                </a:cubicBezTo>
                <a:close/>
                <a:moveTo>
                  <a:pt x="345788" y="933858"/>
                </a:moveTo>
                <a:cubicBezTo>
                  <a:pt x="359220" y="933858"/>
                  <a:pt x="370108" y="944746"/>
                  <a:pt x="370108" y="958178"/>
                </a:cubicBezTo>
                <a:cubicBezTo>
                  <a:pt x="370108" y="971610"/>
                  <a:pt x="359220" y="982498"/>
                  <a:pt x="345788" y="982498"/>
                </a:cubicBezTo>
                <a:cubicBezTo>
                  <a:pt x="332356" y="982498"/>
                  <a:pt x="321468" y="971610"/>
                  <a:pt x="321468" y="958178"/>
                </a:cubicBezTo>
                <a:cubicBezTo>
                  <a:pt x="321468" y="944746"/>
                  <a:pt x="332356" y="933858"/>
                  <a:pt x="345788" y="933858"/>
                </a:cubicBezTo>
                <a:close/>
                <a:moveTo>
                  <a:pt x="238632" y="933858"/>
                </a:moveTo>
                <a:cubicBezTo>
                  <a:pt x="252064" y="933858"/>
                  <a:pt x="262952" y="944746"/>
                  <a:pt x="262952" y="958178"/>
                </a:cubicBezTo>
                <a:cubicBezTo>
                  <a:pt x="262952" y="971610"/>
                  <a:pt x="252064" y="982498"/>
                  <a:pt x="238632" y="982498"/>
                </a:cubicBezTo>
                <a:cubicBezTo>
                  <a:pt x="225200" y="982498"/>
                  <a:pt x="214312" y="971610"/>
                  <a:pt x="214312" y="958178"/>
                </a:cubicBezTo>
                <a:cubicBezTo>
                  <a:pt x="214312" y="944746"/>
                  <a:pt x="225200" y="933858"/>
                  <a:pt x="238632" y="933858"/>
                </a:cubicBezTo>
                <a:close/>
                <a:moveTo>
                  <a:pt x="131476" y="933858"/>
                </a:moveTo>
                <a:cubicBezTo>
                  <a:pt x="144908" y="933858"/>
                  <a:pt x="155796" y="944746"/>
                  <a:pt x="155796" y="958178"/>
                </a:cubicBezTo>
                <a:cubicBezTo>
                  <a:pt x="155796" y="971610"/>
                  <a:pt x="144908" y="982498"/>
                  <a:pt x="131476" y="982498"/>
                </a:cubicBezTo>
                <a:cubicBezTo>
                  <a:pt x="118044" y="982498"/>
                  <a:pt x="107156" y="971610"/>
                  <a:pt x="107156" y="958178"/>
                </a:cubicBezTo>
                <a:cubicBezTo>
                  <a:pt x="107156" y="944746"/>
                  <a:pt x="118044" y="933858"/>
                  <a:pt x="131476" y="933858"/>
                </a:cubicBezTo>
                <a:close/>
                <a:moveTo>
                  <a:pt x="24320" y="933858"/>
                </a:moveTo>
                <a:cubicBezTo>
                  <a:pt x="37752" y="933858"/>
                  <a:pt x="48640" y="944746"/>
                  <a:pt x="48640" y="958178"/>
                </a:cubicBezTo>
                <a:cubicBezTo>
                  <a:pt x="48640" y="971610"/>
                  <a:pt x="37752" y="982498"/>
                  <a:pt x="24320" y="982498"/>
                </a:cubicBezTo>
                <a:cubicBezTo>
                  <a:pt x="10888" y="982498"/>
                  <a:pt x="0" y="971610"/>
                  <a:pt x="0" y="958178"/>
                </a:cubicBezTo>
                <a:cubicBezTo>
                  <a:pt x="0" y="944746"/>
                  <a:pt x="10888" y="933858"/>
                  <a:pt x="24320" y="933858"/>
                </a:cubicBezTo>
                <a:close/>
                <a:moveTo>
                  <a:pt x="452944" y="778215"/>
                </a:moveTo>
                <a:cubicBezTo>
                  <a:pt x="466376" y="778215"/>
                  <a:pt x="477264" y="789103"/>
                  <a:pt x="477264" y="802535"/>
                </a:cubicBezTo>
                <a:cubicBezTo>
                  <a:pt x="477264" y="815967"/>
                  <a:pt x="466376" y="826855"/>
                  <a:pt x="452944" y="826855"/>
                </a:cubicBezTo>
                <a:cubicBezTo>
                  <a:pt x="439512" y="826855"/>
                  <a:pt x="428624" y="815967"/>
                  <a:pt x="428624" y="802535"/>
                </a:cubicBezTo>
                <a:cubicBezTo>
                  <a:pt x="428624" y="789103"/>
                  <a:pt x="439512" y="778215"/>
                  <a:pt x="452944" y="778215"/>
                </a:cubicBezTo>
                <a:close/>
                <a:moveTo>
                  <a:pt x="345788" y="778215"/>
                </a:moveTo>
                <a:cubicBezTo>
                  <a:pt x="359220" y="778215"/>
                  <a:pt x="370108" y="789103"/>
                  <a:pt x="370108" y="802535"/>
                </a:cubicBezTo>
                <a:cubicBezTo>
                  <a:pt x="370108" y="815967"/>
                  <a:pt x="359220" y="826855"/>
                  <a:pt x="345788" y="826855"/>
                </a:cubicBezTo>
                <a:cubicBezTo>
                  <a:pt x="332356" y="826855"/>
                  <a:pt x="321468" y="815967"/>
                  <a:pt x="321468" y="802535"/>
                </a:cubicBezTo>
                <a:cubicBezTo>
                  <a:pt x="321468" y="789103"/>
                  <a:pt x="332356" y="778215"/>
                  <a:pt x="345788" y="778215"/>
                </a:cubicBezTo>
                <a:close/>
                <a:moveTo>
                  <a:pt x="238632" y="778215"/>
                </a:moveTo>
                <a:cubicBezTo>
                  <a:pt x="252064" y="778215"/>
                  <a:pt x="262952" y="789103"/>
                  <a:pt x="262952" y="802535"/>
                </a:cubicBezTo>
                <a:cubicBezTo>
                  <a:pt x="262952" y="815967"/>
                  <a:pt x="252064" y="826855"/>
                  <a:pt x="238632" y="826855"/>
                </a:cubicBezTo>
                <a:cubicBezTo>
                  <a:pt x="225200" y="826855"/>
                  <a:pt x="214312" y="815967"/>
                  <a:pt x="214312" y="802535"/>
                </a:cubicBezTo>
                <a:cubicBezTo>
                  <a:pt x="214312" y="789103"/>
                  <a:pt x="225200" y="778215"/>
                  <a:pt x="238632" y="778215"/>
                </a:cubicBezTo>
                <a:close/>
                <a:moveTo>
                  <a:pt x="131476" y="778215"/>
                </a:moveTo>
                <a:cubicBezTo>
                  <a:pt x="144908" y="778215"/>
                  <a:pt x="155796" y="789103"/>
                  <a:pt x="155796" y="802535"/>
                </a:cubicBezTo>
                <a:cubicBezTo>
                  <a:pt x="155796" y="815967"/>
                  <a:pt x="144908" y="826855"/>
                  <a:pt x="131476" y="826855"/>
                </a:cubicBezTo>
                <a:cubicBezTo>
                  <a:pt x="118044" y="826855"/>
                  <a:pt x="107156" y="815967"/>
                  <a:pt x="107156" y="802535"/>
                </a:cubicBezTo>
                <a:cubicBezTo>
                  <a:pt x="107156" y="789103"/>
                  <a:pt x="118044" y="778215"/>
                  <a:pt x="131476" y="778215"/>
                </a:cubicBezTo>
                <a:close/>
                <a:moveTo>
                  <a:pt x="24320" y="778215"/>
                </a:moveTo>
                <a:cubicBezTo>
                  <a:pt x="37752" y="778215"/>
                  <a:pt x="48640" y="789103"/>
                  <a:pt x="48640" y="802535"/>
                </a:cubicBezTo>
                <a:cubicBezTo>
                  <a:pt x="48640" y="815967"/>
                  <a:pt x="37752" y="826855"/>
                  <a:pt x="24320" y="826855"/>
                </a:cubicBezTo>
                <a:cubicBezTo>
                  <a:pt x="10888" y="826855"/>
                  <a:pt x="0" y="815967"/>
                  <a:pt x="0" y="802535"/>
                </a:cubicBezTo>
                <a:cubicBezTo>
                  <a:pt x="0" y="789103"/>
                  <a:pt x="10888" y="778215"/>
                  <a:pt x="24320" y="778215"/>
                </a:cubicBezTo>
                <a:close/>
                <a:moveTo>
                  <a:pt x="452944" y="622572"/>
                </a:moveTo>
                <a:cubicBezTo>
                  <a:pt x="466376" y="622572"/>
                  <a:pt x="477264" y="633460"/>
                  <a:pt x="477264" y="646892"/>
                </a:cubicBezTo>
                <a:cubicBezTo>
                  <a:pt x="477264" y="660324"/>
                  <a:pt x="466376" y="671212"/>
                  <a:pt x="452944" y="671212"/>
                </a:cubicBezTo>
                <a:cubicBezTo>
                  <a:pt x="439512" y="671212"/>
                  <a:pt x="428624" y="660324"/>
                  <a:pt x="428624" y="646892"/>
                </a:cubicBezTo>
                <a:cubicBezTo>
                  <a:pt x="428624" y="633460"/>
                  <a:pt x="439512" y="622572"/>
                  <a:pt x="452944" y="622572"/>
                </a:cubicBezTo>
                <a:close/>
                <a:moveTo>
                  <a:pt x="345788" y="622572"/>
                </a:moveTo>
                <a:cubicBezTo>
                  <a:pt x="359220" y="622572"/>
                  <a:pt x="370108" y="633460"/>
                  <a:pt x="370108" y="646892"/>
                </a:cubicBezTo>
                <a:cubicBezTo>
                  <a:pt x="370108" y="660324"/>
                  <a:pt x="359220" y="671212"/>
                  <a:pt x="345788" y="671212"/>
                </a:cubicBezTo>
                <a:cubicBezTo>
                  <a:pt x="332356" y="671212"/>
                  <a:pt x="321468" y="660324"/>
                  <a:pt x="321468" y="646892"/>
                </a:cubicBezTo>
                <a:cubicBezTo>
                  <a:pt x="321468" y="633460"/>
                  <a:pt x="332356" y="622572"/>
                  <a:pt x="345788" y="622572"/>
                </a:cubicBezTo>
                <a:close/>
                <a:moveTo>
                  <a:pt x="238632" y="622572"/>
                </a:moveTo>
                <a:cubicBezTo>
                  <a:pt x="252064" y="622572"/>
                  <a:pt x="262952" y="633460"/>
                  <a:pt x="262952" y="646892"/>
                </a:cubicBezTo>
                <a:cubicBezTo>
                  <a:pt x="262952" y="660324"/>
                  <a:pt x="252064" y="671212"/>
                  <a:pt x="238632" y="671212"/>
                </a:cubicBezTo>
                <a:cubicBezTo>
                  <a:pt x="225200" y="671212"/>
                  <a:pt x="214312" y="660324"/>
                  <a:pt x="214312" y="646892"/>
                </a:cubicBezTo>
                <a:cubicBezTo>
                  <a:pt x="214312" y="633460"/>
                  <a:pt x="225200" y="622572"/>
                  <a:pt x="238632" y="622572"/>
                </a:cubicBezTo>
                <a:close/>
                <a:moveTo>
                  <a:pt x="131476" y="622572"/>
                </a:moveTo>
                <a:cubicBezTo>
                  <a:pt x="144908" y="622572"/>
                  <a:pt x="155796" y="633460"/>
                  <a:pt x="155796" y="646892"/>
                </a:cubicBezTo>
                <a:cubicBezTo>
                  <a:pt x="155796" y="660324"/>
                  <a:pt x="144908" y="671212"/>
                  <a:pt x="131476" y="671212"/>
                </a:cubicBezTo>
                <a:cubicBezTo>
                  <a:pt x="118044" y="671212"/>
                  <a:pt x="107156" y="660324"/>
                  <a:pt x="107156" y="646892"/>
                </a:cubicBezTo>
                <a:cubicBezTo>
                  <a:pt x="107156" y="633460"/>
                  <a:pt x="118044" y="622572"/>
                  <a:pt x="131476" y="622572"/>
                </a:cubicBezTo>
                <a:close/>
                <a:moveTo>
                  <a:pt x="24320" y="622572"/>
                </a:moveTo>
                <a:cubicBezTo>
                  <a:pt x="37752" y="622572"/>
                  <a:pt x="48640" y="633460"/>
                  <a:pt x="48640" y="646892"/>
                </a:cubicBezTo>
                <a:cubicBezTo>
                  <a:pt x="48640" y="660324"/>
                  <a:pt x="37752" y="671212"/>
                  <a:pt x="24320" y="671212"/>
                </a:cubicBezTo>
                <a:cubicBezTo>
                  <a:pt x="10888" y="671212"/>
                  <a:pt x="0" y="660324"/>
                  <a:pt x="0" y="646892"/>
                </a:cubicBezTo>
                <a:cubicBezTo>
                  <a:pt x="0" y="633460"/>
                  <a:pt x="10888" y="622572"/>
                  <a:pt x="24320" y="622572"/>
                </a:cubicBezTo>
                <a:close/>
                <a:moveTo>
                  <a:pt x="24320" y="466929"/>
                </a:moveTo>
                <a:cubicBezTo>
                  <a:pt x="37752" y="466929"/>
                  <a:pt x="48640" y="477817"/>
                  <a:pt x="48640" y="491249"/>
                </a:cubicBezTo>
                <a:cubicBezTo>
                  <a:pt x="48640" y="504681"/>
                  <a:pt x="37752" y="515569"/>
                  <a:pt x="24320" y="515569"/>
                </a:cubicBezTo>
                <a:cubicBezTo>
                  <a:pt x="10888" y="515569"/>
                  <a:pt x="0" y="504681"/>
                  <a:pt x="0" y="491249"/>
                </a:cubicBezTo>
                <a:cubicBezTo>
                  <a:pt x="0" y="477817"/>
                  <a:pt x="10888" y="466929"/>
                  <a:pt x="24320" y="466929"/>
                </a:cubicBezTo>
                <a:close/>
                <a:moveTo>
                  <a:pt x="131476" y="466929"/>
                </a:moveTo>
                <a:cubicBezTo>
                  <a:pt x="144908" y="466929"/>
                  <a:pt x="155796" y="477817"/>
                  <a:pt x="155796" y="491249"/>
                </a:cubicBezTo>
                <a:cubicBezTo>
                  <a:pt x="155796" y="504681"/>
                  <a:pt x="144908" y="515569"/>
                  <a:pt x="131476" y="515569"/>
                </a:cubicBezTo>
                <a:cubicBezTo>
                  <a:pt x="118044" y="515569"/>
                  <a:pt x="107156" y="504681"/>
                  <a:pt x="107156" y="491249"/>
                </a:cubicBezTo>
                <a:cubicBezTo>
                  <a:pt x="107156" y="477817"/>
                  <a:pt x="118044" y="466929"/>
                  <a:pt x="131476" y="466929"/>
                </a:cubicBezTo>
                <a:close/>
                <a:moveTo>
                  <a:pt x="238632" y="466929"/>
                </a:moveTo>
                <a:cubicBezTo>
                  <a:pt x="252064" y="466929"/>
                  <a:pt x="262952" y="477817"/>
                  <a:pt x="262952" y="491249"/>
                </a:cubicBezTo>
                <a:cubicBezTo>
                  <a:pt x="262952" y="504681"/>
                  <a:pt x="252064" y="515569"/>
                  <a:pt x="238632" y="515569"/>
                </a:cubicBezTo>
                <a:cubicBezTo>
                  <a:pt x="225200" y="515569"/>
                  <a:pt x="214312" y="504681"/>
                  <a:pt x="214312" y="491249"/>
                </a:cubicBezTo>
                <a:cubicBezTo>
                  <a:pt x="214312" y="477817"/>
                  <a:pt x="225200" y="466929"/>
                  <a:pt x="238632" y="466929"/>
                </a:cubicBezTo>
                <a:close/>
                <a:moveTo>
                  <a:pt x="345788" y="466929"/>
                </a:moveTo>
                <a:cubicBezTo>
                  <a:pt x="359220" y="466929"/>
                  <a:pt x="370108" y="477817"/>
                  <a:pt x="370108" y="491249"/>
                </a:cubicBezTo>
                <a:cubicBezTo>
                  <a:pt x="370108" y="504681"/>
                  <a:pt x="359220" y="515569"/>
                  <a:pt x="345788" y="515569"/>
                </a:cubicBezTo>
                <a:cubicBezTo>
                  <a:pt x="332356" y="515569"/>
                  <a:pt x="321468" y="504681"/>
                  <a:pt x="321468" y="491249"/>
                </a:cubicBezTo>
                <a:cubicBezTo>
                  <a:pt x="321468" y="477817"/>
                  <a:pt x="332356" y="466929"/>
                  <a:pt x="345788" y="466929"/>
                </a:cubicBezTo>
                <a:close/>
                <a:moveTo>
                  <a:pt x="452944" y="466929"/>
                </a:moveTo>
                <a:cubicBezTo>
                  <a:pt x="466376" y="466929"/>
                  <a:pt x="477264" y="477817"/>
                  <a:pt x="477264" y="491249"/>
                </a:cubicBezTo>
                <a:cubicBezTo>
                  <a:pt x="477264" y="504681"/>
                  <a:pt x="466376" y="515569"/>
                  <a:pt x="452944" y="515569"/>
                </a:cubicBezTo>
                <a:cubicBezTo>
                  <a:pt x="439512" y="515569"/>
                  <a:pt x="428624" y="504681"/>
                  <a:pt x="428624" y="491249"/>
                </a:cubicBezTo>
                <a:cubicBezTo>
                  <a:pt x="428624" y="477817"/>
                  <a:pt x="439512" y="466929"/>
                  <a:pt x="452944" y="466929"/>
                </a:cubicBezTo>
                <a:close/>
                <a:moveTo>
                  <a:pt x="24320" y="311287"/>
                </a:moveTo>
                <a:cubicBezTo>
                  <a:pt x="37752" y="311287"/>
                  <a:pt x="48640" y="322175"/>
                  <a:pt x="48640" y="335607"/>
                </a:cubicBezTo>
                <a:cubicBezTo>
                  <a:pt x="48640" y="349038"/>
                  <a:pt x="37752" y="359926"/>
                  <a:pt x="24320" y="359926"/>
                </a:cubicBezTo>
                <a:cubicBezTo>
                  <a:pt x="10888" y="359926"/>
                  <a:pt x="0" y="349038"/>
                  <a:pt x="0" y="335607"/>
                </a:cubicBezTo>
                <a:cubicBezTo>
                  <a:pt x="0" y="322175"/>
                  <a:pt x="10888" y="311287"/>
                  <a:pt x="24320" y="311287"/>
                </a:cubicBezTo>
                <a:close/>
                <a:moveTo>
                  <a:pt x="131476" y="311286"/>
                </a:moveTo>
                <a:cubicBezTo>
                  <a:pt x="144908" y="311286"/>
                  <a:pt x="155796" y="322174"/>
                  <a:pt x="155796" y="335606"/>
                </a:cubicBezTo>
                <a:cubicBezTo>
                  <a:pt x="155796" y="349038"/>
                  <a:pt x="144908" y="359926"/>
                  <a:pt x="131476" y="359926"/>
                </a:cubicBezTo>
                <a:cubicBezTo>
                  <a:pt x="118044" y="359926"/>
                  <a:pt x="107156" y="349038"/>
                  <a:pt x="107156" y="335606"/>
                </a:cubicBezTo>
                <a:cubicBezTo>
                  <a:pt x="107156" y="322174"/>
                  <a:pt x="118044" y="311286"/>
                  <a:pt x="131476" y="311286"/>
                </a:cubicBezTo>
                <a:close/>
                <a:moveTo>
                  <a:pt x="238632" y="311286"/>
                </a:moveTo>
                <a:cubicBezTo>
                  <a:pt x="252064" y="311286"/>
                  <a:pt x="262952" y="322174"/>
                  <a:pt x="262952" y="335606"/>
                </a:cubicBezTo>
                <a:cubicBezTo>
                  <a:pt x="262952" y="349038"/>
                  <a:pt x="252064" y="359926"/>
                  <a:pt x="238632" y="359926"/>
                </a:cubicBezTo>
                <a:cubicBezTo>
                  <a:pt x="225200" y="359926"/>
                  <a:pt x="214312" y="349038"/>
                  <a:pt x="214312" y="335606"/>
                </a:cubicBezTo>
                <a:cubicBezTo>
                  <a:pt x="214312" y="322174"/>
                  <a:pt x="225200" y="311286"/>
                  <a:pt x="238632" y="311286"/>
                </a:cubicBezTo>
                <a:close/>
                <a:moveTo>
                  <a:pt x="345788" y="311286"/>
                </a:moveTo>
                <a:cubicBezTo>
                  <a:pt x="359220" y="311286"/>
                  <a:pt x="370108" y="322174"/>
                  <a:pt x="370108" y="335606"/>
                </a:cubicBezTo>
                <a:cubicBezTo>
                  <a:pt x="370108" y="349038"/>
                  <a:pt x="359220" y="359926"/>
                  <a:pt x="345788" y="359926"/>
                </a:cubicBezTo>
                <a:cubicBezTo>
                  <a:pt x="332356" y="359926"/>
                  <a:pt x="321468" y="349038"/>
                  <a:pt x="321468" y="335606"/>
                </a:cubicBezTo>
                <a:cubicBezTo>
                  <a:pt x="321468" y="322174"/>
                  <a:pt x="332356" y="311286"/>
                  <a:pt x="345788" y="311286"/>
                </a:cubicBezTo>
                <a:close/>
                <a:moveTo>
                  <a:pt x="452944" y="311286"/>
                </a:moveTo>
                <a:cubicBezTo>
                  <a:pt x="466376" y="311286"/>
                  <a:pt x="477264" y="322174"/>
                  <a:pt x="477264" y="335606"/>
                </a:cubicBezTo>
                <a:cubicBezTo>
                  <a:pt x="477264" y="349038"/>
                  <a:pt x="466376" y="359926"/>
                  <a:pt x="452944" y="359926"/>
                </a:cubicBezTo>
                <a:cubicBezTo>
                  <a:pt x="439512" y="359926"/>
                  <a:pt x="428624" y="349038"/>
                  <a:pt x="428624" y="335606"/>
                </a:cubicBezTo>
                <a:cubicBezTo>
                  <a:pt x="428624" y="322174"/>
                  <a:pt x="439512" y="311286"/>
                  <a:pt x="452944" y="311286"/>
                </a:cubicBezTo>
                <a:close/>
                <a:moveTo>
                  <a:pt x="24320" y="155643"/>
                </a:moveTo>
                <a:cubicBezTo>
                  <a:pt x="37752" y="155643"/>
                  <a:pt x="48640" y="166531"/>
                  <a:pt x="48640" y="179963"/>
                </a:cubicBezTo>
                <a:cubicBezTo>
                  <a:pt x="48640" y="193395"/>
                  <a:pt x="37752" y="204283"/>
                  <a:pt x="24320" y="204283"/>
                </a:cubicBezTo>
                <a:cubicBezTo>
                  <a:pt x="10888" y="204283"/>
                  <a:pt x="0" y="193395"/>
                  <a:pt x="0" y="179963"/>
                </a:cubicBezTo>
                <a:cubicBezTo>
                  <a:pt x="0" y="166531"/>
                  <a:pt x="10888" y="155643"/>
                  <a:pt x="24320" y="155643"/>
                </a:cubicBezTo>
                <a:close/>
                <a:moveTo>
                  <a:pt x="131476" y="155643"/>
                </a:moveTo>
                <a:cubicBezTo>
                  <a:pt x="144908" y="155643"/>
                  <a:pt x="155796" y="166531"/>
                  <a:pt x="155796" y="179963"/>
                </a:cubicBezTo>
                <a:cubicBezTo>
                  <a:pt x="155796" y="193395"/>
                  <a:pt x="144908" y="204283"/>
                  <a:pt x="131476" y="204283"/>
                </a:cubicBezTo>
                <a:cubicBezTo>
                  <a:pt x="118044" y="204283"/>
                  <a:pt x="107156" y="193395"/>
                  <a:pt x="107156" y="179963"/>
                </a:cubicBezTo>
                <a:cubicBezTo>
                  <a:pt x="107156" y="166531"/>
                  <a:pt x="118044" y="155643"/>
                  <a:pt x="131476" y="155643"/>
                </a:cubicBezTo>
                <a:close/>
                <a:moveTo>
                  <a:pt x="238632" y="155643"/>
                </a:moveTo>
                <a:cubicBezTo>
                  <a:pt x="252064" y="155643"/>
                  <a:pt x="262952" y="166531"/>
                  <a:pt x="262952" y="179963"/>
                </a:cubicBezTo>
                <a:cubicBezTo>
                  <a:pt x="262952" y="193395"/>
                  <a:pt x="252064" y="204283"/>
                  <a:pt x="238632" y="204283"/>
                </a:cubicBezTo>
                <a:cubicBezTo>
                  <a:pt x="225200" y="204283"/>
                  <a:pt x="214312" y="193395"/>
                  <a:pt x="214312" y="179963"/>
                </a:cubicBezTo>
                <a:cubicBezTo>
                  <a:pt x="214312" y="166531"/>
                  <a:pt x="225200" y="155643"/>
                  <a:pt x="238632" y="155643"/>
                </a:cubicBezTo>
                <a:close/>
                <a:moveTo>
                  <a:pt x="345788" y="155643"/>
                </a:moveTo>
                <a:cubicBezTo>
                  <a:pt x="359220" y="155643"/>
                  <a:pt x="370108" y="166531"/>
                  <a:pt x="370108" y="179963"/>
                </a:cubicBezTo>
                <a:cubicBezTo>
                  <a:pt x="370108" y="193395"/>
                  <a:pt x="359220" y="204283"/>
                  <a:pt x="345788" y="204283"/>
                </a:cubicBezTo>
                <a:cubicBezTo>
                  <a:pt x="332356" y="204283"/>
                  <a:pt x="321468" y="193395"/>
                  <a:pt x="321468" y="179963"/>
                </a:cubicBezTo>
                <a:cubicBezTo>
                  <a:pt x="321468" y="166531"/>
                  <a:pt x="332356" y="155643"/>
                  <a:pt x="345788" y="155643"/>
                </a:cubicBezTo>
                <a:close/>
                <a:moveTo>
                  <a:pt x="452944" y="155643"/>
                </a:moveTo>
                <a:cubicBezTo>
                  <a:pt x="466376" y="155643"/>
                  <a:pt x="477264" y="166531"/>
                  <a:pt x="477264" y="179963"/>
                </a:cubicBezTo>
                <a:cubicBezTo>
                  <a:pt x="477264" y="193395"/>
                  <a:pt x="466376" y="204283"/>
                  <a:pt x="452944" y="204283"/>
                </a:cubicBezTo>
                <a:cubicBezTo>
                  <a:pt x="439512" y="204283"/>
                  <a:pt x="428624" y="193395"/>
                  <a:pt x="428624" y="179963"/>
                </a:cubicBezTo>
                <a:cubicBezTo>
                  <a:pt x="428624" y="166531"/>
                  <a:pt x="439512" y="155643"/>
                  <a:pt x="452944" y="155643"/>
                </a:cubicBezTo>
                <a:close/>
                <a:moveTo>
                  <a:pt x="452944" y="0"/>
                </a:moveTo>
                <a:cubicBezTo>
                  <a:pt x="466376" y="0"/>
                  <a:pt x="477264" y="10888"/>
                  <a:pt x="477264" y="24320"/>
                </a:cubicBezTo>
                <a:cubicBezTo>
                  <a:pt x="477264" y="37752"/>
                  <a:pt x="466376" y="48640"/>
                  <a:pt x="452944" y="48640"/>
                </a:cubicBezTo>
                <a:cubicBezTo>
                  <a:pt x="439512" y="48640"/>
                  <a:pt x="428624" y="37752"/>
                  <a:pt x="428624" y="24320"/>
                </a:cubicBezTo>
                <a:cubicBezTo>
                  <a:pt x="428624" y="10888"/>
                  <a:pt x="439512" y="0"/>
                  <a:pt x="452944" y="0"/>
                </a:cubicBezTo>
                <a:close/>
                <a:moveTo>
                  <a:pt x="345788" y="0"/>
                </a:moveTo>
                <a:cubicBezTo>
                  <a:pt x="359220" y="0"/>
                  <a:pt x="370108" y="10888"/>
                  <a:pt x="370108" y="24320"/>
                </a:cubicBezTo>
                <a:cubicBezTo>
                  <a:pt x="370108" y="37752"/>
                  <a:pt x="359220" y="48640"/>
                  <a:pt x="345788" y="48640"/>
                </a:cubicBezTo>
                <a:cubicBezTo>
                  <a:pt x="332356" y="48640"/>
                  <a:pt x="321468" y="37752"/>
                  <a:pt x="321468" y="24320"/>
                </a:cubicBezTo>
                <a:cubicBezTo>
                  <a:pt x="321468" y="10888"/>
                  <a:pt x="332356" y="0"/>
                  <a:pt x="345788" y="0"/>
                </a:cubicBezTo>
                <a:close/>
                <a:moveTo>
                  <a:pt x="238632" y="0"/>
                </a:moveTo>
                <a:cubicBezTo>
                  <a:pt x="252064" y="0"/>
                  <a:pt x="262952" y="10888"/>
                  <a:pt x="262952" y="24320"/>
                </a:cubicBezTo>
                <a:cubicBezTo>
                  <a:pt x="262952" y="37752"/>
                  <a:pt x="252064" y="48640"/>
                  <a:pt x="238632" y="48640"/>
                </a:cubicBezTo>
                <a:cubicBezTo>
                  <a:pt x="225200" y="48640"/>
                  <a:pt x="214312" y="37752"/>
                  <a:pt x="214312" y="24320"/>
                </a:cubicBezTo>
                <a:cubicBezTo>
                  <a:pt x="214312" y="10888"/>
                  <a:pt x="225200" y="0"/>
                  <a:pt x="238632" y="0"/>
                </a:cubicBezTo>
                <a:close/>
                <a:moveTo>
                  <a:pt x="131476" y="0"/>
                </a:moveTo>
                <a:cubicBezTo>
                  <a:pt x="144908" y="0"/>
                  <a:pt x="155796" y="10888"/>
                  <a:pt x="155796" y="24320"/>
                </a:cubicBezTo>
                <a:cubicBezTo>
                  <a:pt x="155796" y="37752"/>
                  <a:pt x="144908" y="48640"/>
                  <a:pt x="131476" y="48640"/>
                </a:cubicBezTo>
                <a:cubicBezTo>
                  <a:pt x="118044" y="48640"/>
                  <a:pt x="107156" y="37752"/>
                  <a:pt x="107156" y="24320"/>
                </a:cubicBezTo>
                <a:cubicBezTo>
                  <a:pt x="107156" y="10888"/>
                  <a:pt x="118044" y="0"/>
                  <a:pt x="131476" y="0"/>
                </a:cubicBezTo>
                <a:close/>
                <a:moveTo>
                  <a:pt x="24320" y="0"/>
                </a:moveTo>
                <a:cubicBezTo>
                  <a:pt x="37752" y="0"/>
                  <a:pt x="48640" y="10888"/>
                  <a:pt x="48640" y="24320"/>
                </a:cubicBezTo>
                <a:cubicBezTo>
                  <a:pt x="48640" y="37752"/>
                  <a:pt x="37752" y="48640"/>
                  <a:pt x="24320" y="48640"/>
                </a:cubicBezTo>
                <a:cubicBezTo>
                  <a:pt x="10888" y="48640"/>
                  <a:pt x="0" y="37752"/>
                  <a:pt x="0" y="24320"/>
                </a:cubicBezTo>
                <a:cubicBezTo>
                  <a:pt x="0" y="10888"/>
                  <a:pt x="10888" y="0"/>
                  <a:pt x="24320"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solidFill>
              <a:latin typeface="思源黑体 CN Medium" panose="020B0600000000000000" pitchFamily="34" charset="-122"/>
              <a:ea typeface="思源黑体 CN Medium" panose="020B0600000000000000" pitchFamily="34" charset="-122"/>
            </a:endParaRPr>
          </a:p>
        </p:txBody>
      </p:sp>
      <p:sp>
        <p:nvSpPr>
          <p:cNvPr id="22" name="矩形: 圆角 21"/>
          <p:cNvSpPr/>
          <p:nvPr/>
        </p:nvSpPr>
        <p:spPr>
          <a:xfrm>
            <a:off x="1042981" y="1800210"/>
            <a:ext cx="1956893" cy="683330"/>
          </a:xfrm>
          <a:prstGeom prst="roundRect">
            <a:avLst>
              <a:gd name="adj" fmla="val 50000"/>
            </a:avLst>
          </a:prstGeom>
          <a:solidFill>
            <a:srgbClr val="654BFF"/>
          </a:solidFill>
          <a:ln>
            <a:noFill/>
          </a:ln>
          <a:effectLst>
            <a:outerShdw blurRad="127000" dist="50800" dir="5400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zh-CN" altLang="en-US" sz="3600" b="1" dirty="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任务三</a:t>
            </a:r>
            <a:endParaRPr lang="zh-CN" altLang="en-US" sz="3600" b="1" dirty="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3" name="文本框 22"/>
          <p:cNvSpPr txBox="1"/>
          <p:nvPr/>
        </p:nvSpPr>
        <p:spPr>
          <a:xfrm>
            <a:off x="1042670" y="2660015"/>
            <a:ext cx="5873750" cy="1863725"/>
          </a:xfrm>
          <a:prstGeom prst="rect">
            <a:avLst/>
          </a:prstGeom>
          <a:noFill/>
        </p:spPr>
        <p:txBody>
          <a:bodyPr wrap="square" rtlCol="0">
            <a:spAutoFit/>
          </a:bodyPr>
          <a:lstStyle/>
          <a:p>
            <a:pPr algn="just">
              <a:lnSpc>
                <a:spcPct val="120000"/>
              </a:lnSpc>
            </a:pPr>
            <a:r>
              <a:rPr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实战演练，典型技术应用大赏</a:t>
            </a:r>
            <a:endParaRPr sz="4800">
              <a:solidFill>
                <a:schemeClr val="bg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28" name="任意多边形: 形状 27"/>
          <p:cNvSpPr/>
          <p:nvPr/>
        </p:nvSpPr>
        <p:spPr>
          <a:xfrm rot="16200000" flipH="1">
            <a:off x="1513648" y="4882957"/>
            <a:ext cx="249682" cy="1191014"/>
          </a:xfrm>
          <a:custGeom>
            <a:avLst/>
            <a:gdLst>
              <a:gd name="connsiteX0" fmla="*/ 0 w 361603"/>
              <a:gd name="connsiteY0" fmla="*/ 311727 h 1724890"/>
              <a:gd name="connsiteX1" fmla="*/ 180802 w 361603"/>
              <a:gd name="connsiteY1" fmla="*/ 0 h 1724890"/>
              <a:gd name="connsiteX2" fmla="*/ 361603 w 361603"/>
              <a:gd name="connsiteY2" fmla="*/ 311727 h 1724890"/>
              <a:gd name="connsiteX3" fmla="*/ 0 w 361603"/>
              <a:gd name="connsiteY3" fmla="*/ 782782 h 1724890"/>
              <a:gd name="connsiteX4" fmla="*/ 180802 w 361603"/>
              <a:gd name="connsiteY4" fmla="*/ 471055 h 1724890"/>
              <a:gd name="connsiteX5" fmla="*/ 361603 w 361603"/>
              <a:gd name="connsiteY5" fmla="*/ 782782 h 1724890"/>
              <a:gd name="connsiteX6" fmla="*/ 0 w 361603"/>
              <a:gd name="connsiteY6" fmla="*/ 1253836 h 1724890"/>
              <a:gd name="connsiteX7" fmla="*/ 180802 w 361603"/>
              <a:gd name="connsiteY7" fmla="*/ 942109 h 1724890"/>
              <a:gd name="connsiteX8" fmla="*/ 361603 w 361603"/>
              <a:gd name="connsiteY8" fmla="*/ 1253836 h 1724890"/>
              <a:gd name="connsiteX9" fmla="*/ 0 w 361603"/>
              <a:gd name="connsiteY9" fmla="*/ 1724890 h 1724890"/>
              <a:gd name="connsiteX10" fmla="*/ 180802 w 361603"/>
              <a:gd name="connsiteY10" fmla="*/ 1413163 h 1724890"/>
              <a:gd name="connsiteX11" fmla="*/ 361603 w 361603"/>
              <a:gd name="connsiteY11" fmla="*/ 1724890 h 17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603" h="1724890">
                <a:moveTo>
                  <a:pt x="0" y="311727"/>
                </a:moveTo>
                <a:lnTo>
                  <a:pt x="180802" y="0"/>
                </a:lnTo>
                <a:lnTo>
                  <a:pt x="361603" y="311727"/>
                </a:lnTo>
                <a:close/>
                <a:moveTo>
                  <a:pt x="0" y="782782"/>
                </a:moveTo>
                <a:lnTo>
                  <a:pt x="180802" y="471055"/>
                </a:lnTo>
                <a:lnTo>
                  <a:pt x="361603" y="782782"/>
                </a:lnTo>
                <a:close/>
                <a:moveTo>
                  <a:pt x="0" y="1253836"/>
                </a:moveTo>
                <a:lnTo>
                  <a:pt x="180802" y="942109"/>
                </a:lnTo>
                <a:lnTo>
                  <a:pt x="361603" y="1253836"/>
                </a:lnTo>
                <a:close/>
                <a:moveTo>
                  <a:pt x="0" y="1724890"/>
                </a:moveTo>
                <a:lnTo>
                  <a:pt x="180802" y="1413163"/>
                </a:lnTo>
                <a:lnTo>
                  <a:pt x="361603" y="1724890"/>
                </a:lnTo>
                <a:close/>
              </a:path>
            </a:pathLst>
          </a:custGeom>
          <a:gradFill>
            <a:gsLst>
              <a:gs pos="0">
                <a:schemeClr val="accent1">
                  <a:lumMod val="60000"/>
                  <a:lumOff val="40000"/>
                  <a:alpha val="0"/>
                </a:schemeClr>
              </a:gs>
              <a:gs pos="100000">
                <a:srgbClr val="654BFF"/>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solidFill>
              <a:latin typeface="思源黑体 CN Medium" panose="020B0600000000000000" pitchFamily="34" charset="-122"/>
              <a:ea typeface="思源黑体 CN Medium" panose="020B0600000000000000" pitchFamily="34" charset="-122"/>
              <a:cs typeface="+mn-ea"/>
              <a:sym typeface="+mn-lt"/>
            </a:endParaRPr>
          </a:p>
        </p:txBody>
      </p:sp>
      <p:pic>
        <p:nvPicPr>
          <p:cNvPr id="4" name="图片 3"/>
          <p:cNvPicPr>
            <a:picLocks noChangeAspect="1"/>
          </p:cNvPicPr>
          <p:nvPr/>
        </p:nvPicPr>
        <p:blipFill rotWithShape="1">
          <a:blip r:embed="rId1">
            <a:extLst>
              <a:ext uri="{28A0092B-C50C-407E-A947-70E740481C1C}">
                <a14:useLocalDpi xmlns:a14="http://schemas.microsoft.com/office/drawing/2010/main" val="0"/>
              </a:ext>
            </a:extLst>
          </a:blip>
          <a:srcRect r="10929"/>
          <a:stretch>
            <a:fillRect/>
          </a:stretch>
        </p:blipFill>
        <p:spPr>
          <a:xfrm>
            <a:off x="6762220" y="761988"/>
            <a:ext cx="5429780" cy="609601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22" grpId="0" animBg="1"/>
      <p:bldP spid="2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34" name="Rectangle 3"/>
          <p:cNvSpPr>
            <a:spLocks noChangeArrowheads="1"/>
          </p:cNvSpPr>
          <p:nvPr/>
        </p:nvSpPr>
        <p:spPr bwMode="auto">
          <a:xfrm>
            <a:off x="1219200" y="1503680"/>
            <a:ext cx="6077585"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77" name="矩形 47"/>
          <p:cNvSpPr>
            <a:spLocks noChangeArrowheads="1"/>
          </p:cNvSpPr>
          <p:nvPr/>
        </p:nvSpPr>
        <p:spPr bwMode="auto">
          <a:xfrm>
            <a:off x="1224915" y="1461770"/>
            <a:ext cx="4813300" cy="2305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5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自然语言处理（NLP）正努力打破人类日常语言与计算机代码之间看似难以跨越的障碍，致力于赋予计算机理解、处理并生成人类语言的神奇能力。从最基础的文字识别，到复杂的语义理解、情感分析等一系列关键任务，NLP 贯穿其中，堪称实现人机自然交互的核心所在。</a:t>
            </a:r>
            <a:endParaRPr lang="zh-CN" altLang="en-US" sz="1600">
              <a:solidFill>
                <a:schemeClr val="tx1"/>
              </a:solidFill>
              <a:latin typeface="微软雅黑" panose="020B0503020204020204" charset="-122"/>
              <a:ea typeface="微软雅黑" panose="020B0503020204020204" charset="-122"/>
              <a:cs typeface="+mn-ea"/>
              <a:sym typeface="+mn-lt"/>
            </a:endParaRPr>
          </a:p>
        </p:txBody>
      </p:sp>
      <p:grpSp>
        <p:nvGrpSpPr>
          <p:cNvPr id="5" name="组合 4"/>
          <p:cNvGrpSpPr/>
          <p:nvPr>
            <p:custDataLst>
              <p:tags r:id="rId1"/>
            </p:custDataLst>
          </p:nvPr>
        </p:nvGrpSpPr>
        <p:grpSpPr>
          <a:xfrm>
            <a:off x="1506855" y="4151892"/>
            <a:ext cx="4246245" cy="1603794"/>
            <a:chOff x="828" y="6356"/>
            <a:chExt cx="6687" cy="2526"/>
          </a:xfrm>
        </p:grpSpPr>
        <p:sp>
          <p:nvSpPr>
            <p:cNvPr id="26635" name="Oval 4"/>
            <p:cNvSpPr>
              <a:spLocks noChangeArrowheads="1"/>
            </p:cNvSpPr>
            <p:nvPr>
              <p:custDataLst>
                <p:tags r:id="rId2"/>
              </p:custDataLst>
            </p:nvPr>
          </p:nvSpPr>
          <p:spPr bwMode="auto">
            <a:xfrm>
              <a:off x="3475" y="6356"/>
              <a:ext cx="1536"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39" name="Group 20"/>
            <p:cNvGrpSpPr/>
            <p:nvPr>
              <p:custDataLst>
                <p:tags r:id="rId3"/>
              </p:custDataLst>
            </p:nvPr>
          </p:nvGrpSpPr>
          <p:grpSpPr bwMode="auto">
            <a:xfrm>
              <a:off x="3813" y="6694"/>
              <a:ext cx="860" cy="867"/>
              <a:chOff x="0" y="0"/>
              <a:chExt cx="401822" cy="404317"/>
            </a:xfrm>
          </p:grpSpPr>
          <p:sp>
            <p:nvSpPr>
              <p:cNvPr id="38971" name="Freeform 42"/>
              <p:cNvSpPr>
                <a:spLocks noEditPoints="1" noChangeArrowheads="1"/>
              </p:cNvSpPr>
              <p:nvPr>
                <p:custDataLst>
                  <p:tags r:id="rId4"/>
                </p:custDataLst>
              </p:nvPr>
            </p:nvSpPr>
            <p:spPr bwMode="auto">
              <a:xfrm>
                <a:off x="0" y="0"/>
                <a:ext cx="401822" cy="404317"/>
              </a:xfrm>
              <a:custGeom>
                <a:avLst/>
                <a:gdLst>
                  <a:gd name="T0" fmla="*/ 661681284 w 121"/>
                  <a:gd name="T1" fmla="*/ 0 h 121"/>
                  <a:gd name="T2" fmla="*/ 0 w 121"/>
                  <a:gd name="T3" fmla="*/ 681087023 h 121"/>
                  <a:gd name="T4" fmla="*/ 661681284 w 121"/>
                  <a:gd name="T5" fmla="*/ 1351010219 h 121"/>
                  <a:gd name="T6" fmla="*/ 1334387766 w 121"/>
                  <a:gd name="T7" fmla="*/ 681087023 h 121"/>
                  <a:gd name="T8" fmla="*/ 661681284 w 121"/>
                  <a:gd name="T9" fmla="*/ 0 h 121"/>
                  <a:gd name="T10" fmla="*/ 661681284 w 121"/>
                  <a:gd name="T11" fmla="*/ 1239355239 h 121"/>
                  <a:gd name="T12" fmla="*/ 110278554 w 121"/>
                  <a:gd name="T13" fmla="*/ 681087023 h 121"/>
                  <a:gd name="T14" fmla="*/ 661681284 w 121"/>
                  <a:gd name="T15" fmla="*/ 111654980 h 121"/>
                  <a:gd name="T16" fmla="*/ 1224109212 w 121"/>
                  <a:gd name="T17" fmla="*/ 681087023 h 121"/>
                  <a:gd name="T18" fmla="*/ 661681284 w 121"/>
                  <a:gd name="T19" fmla="*/ 1239355239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21"/>
                  <a:gd name="T32" fmla="*/ 121 w 121"/>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72" name="Freeform 43"/>
              <p:cNvSpPr>
                <a:spLocks noChangeArrowheads="1"/>
              </p:cNvSpPr>
              <p:nvPr>
                <p:custDataLst>
                  <p:tags r:id="rId5"/>
                </p:custDataLst>
              </p:nvPr>
            </p:nvSpPr>
            <p:spPr bwMode="auto">
              <a:xfrm>
                <a:off x="107320" y="97336"/>
                <a:ext cx="139764" cy="199662"/>
              </a:xfrm>
              <a:custGeom>
                <a:avLst/>
                <a:gdLst>
                  <a:gd name="T0" fmla="*/ 465094659 w 42"/>
                  <a:gd name="T1" fmla="*/ 664415237 h 60"/>
                  <a:gd name="T2" fmla="*/ 465094659 w 42"/>
                  <a:gd name="T3" fmla="*/ 0 h 60"/>
                  <a:gd name="T4" fmla="*/ 0 w 42"/>
                  <a:gd name="T5" fmla="*/ 465089335 h 60"/>
                  <a:gd name="T6" fmla="*/ 465094659 w 42"/>
                  <a:gd name="T7" fmla="*/ 664415237 h 60"/>
                  <a:gd name="T8" fmla="*/ 0 60000 65536"/>
                  <a:gd name="T9" fmla="*/ 0 60000 65536"/>
                  <a:gd name="T10" fmla="*/ 0 60000 65536"/>
                  <a:gd name="T11" fmla="*/ 0 60000 65536"/>
                  <a:gd name="T12" fmla="*/ 0 w 42"/>
                  <a:gd name="T13" fmla="*/ 0 h 60"/>
                  <a:gd name="T14" fmla="*/ 42 w 42"/>
                  <a:gd name="T15" fmla="*/ 60 h 60"/>
                </a:gdLst>
                <a:ahLst/>
                <a:cxnLst>
                  <a:cxn ang="T8">
                    <a:pos x="T0" y="T1"/>
                  </a:cxn>
                  <a:cxn ang="T9">
                    <a:pos x="T2" y="T3"/>
                  </a:cxn>
                  <a:cxn ang="T10">
                    <a:pos x="T4" y="T5"/>
                  </a:cxn>
                  <a:cxn ang="T11">
                    <a:pos x="T6" y="T7"/>
                  </a:cxn>
                </a:cxnLst>
                <a:rect l="T12" t="T13" r="T14" b="T15"/>
                <a:pathLst>
                  <a:path w="42" h="60">
                    <a:moveTo>
                      <a:pt x="42" y="60"/>
                    </a:moveTo>
                    <a:cubicBezTo>
                      <a:pt x="42" y="0"/>
                      <a:pt x="42" y="0"/>
                      <a:pt x="42" y="0"/>
                    </a:cubicBezTo>
                    <a:cubicBezTo>
                      <a:pt x="0" y="42"/>
                      <a:pt x="0" y="42"/>
                      <a:pt x="0" y="42"/>
                    </a:cubicBezTo>
                    <a:cubicBezTo>
                      <a:pt x="29" y="42"/>
                      <a:pt x="42" y="60"/>
                      <a:pt x="42" y="6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78" name="矩形 106"/>
            <p:cNvSpPr>
              <a:spLocks noChangeArrowheads="1"/>
            </p:cNvSpPr>
            <p:nvPr>
              <p:custDataLst>
                <p:tags r:id="rId6"/>
              </p:custDataLst>
            </p:nvPr>
          </p:nvSpPr>
          <p:spPr bwMode="auto">
            <a:xfrm>
              <a:off x="828" y="8207"/>
              <a:ext cx="6687" cy="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（一）自然语言处理的技术原理</a:t>
              </a:r>
              <a:endParaRPr lang="zh-CN" altLang="en-US" sz="2200">
                <a:latin typeface="微软雅黑" panose="020B0503020204020204" charset="-122"/>
                <a:ea typeface="微软雅黑" panose="020B0503020204020204" charset="-122"/>
                <a:cs typeface="+mn-ea"/>
                <a:sym typeface="+mn-lt"/>
              </a:endParaRPr>
            </a:p>
          </p:txBody>
        </p:sp>
      </p:grpSp>
      <p:grpSp>
        <p:nvGrpSpPr>
          <p:cNvPr id="4" name="组合 3"/>
          <p:cNvGrpSpPr/>
          <p:nvPr>
            <p:custDataLst>
              <p:tags r:id="rId7"/>
            </p:custDataLst>
          </p:nvPr>
        </p:nvGrpSpPr>
        <p:grpSpPr>
          <a:xfrm>
            <a:off x="8221345" y="4229735"/>
            <a:ext cx="976630" cy="979170"/>
            <a:chOff x="11454" y="6661"/>
            <a:chExt cx="1538" cy="1542"/>
          </a:xfrm>
        </p:grpSpPr>
        <p:sp>
          <p:nvSpPr>
            <p:cNvPr id="26636" name="Oval 12"/>
            <p:cNvSpPr>
              <a:spLocks noChangeArrowheads="1"/>
            </p:cNvSpPr>
            <p:nvPr>
              <p:custDataLst>
                <p:tags r:id="rId8"/>
              </p:custDataLst>
            </p:nvPr>
          </p:nvSpPr>
          <p:spPr bwMode="auto">
            <a:xfrm>
              <a:off x="11454" y="6661"/>
              <a:ext cx="1538"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42" name="Group 23"/>
            <p:cNvGrpSpPr/>
            <p:nvPr>
              <p:custDataLst>
                <p:tags r:id="rId9"/>
              </p:custDataLst>
            </p:nvPr>
          </p:nvGrpSpPr>
          <p:grpSpPr bwMode="auto">
            <a:xfrm rot="0">
              <a:off x="11878" y="7090"/>
              <a:ext cx="834" cy="727"/>
              <a:chOff x="0" y="0"/>
              <a:chExt cx="389342" cy="339426"/>
            </a:xfrm>
          </p:grpSpPr>
          <p:sp>
            <p:nvSpPr>
              <p:cNvPr id="38960" name="Freeform 110"/>
              <p:cNvSpPr>
                <a:spLocks noChangeArrowheads="1"/>
              </p:cNvSpPr>
              <p:nvPr>
                <p:custDataLst>
                  <p:tags r:id="rId10"/>
                </p:custDataLst>
              </p:nvPr>
            </p:nvSpPr>
            <p:spPr bwMode="auto">
              <a:xfrm>
                <a:off x="259561" y="102327"/>
                <a:ext cx="102328" cy="102328"/>
              </a:xfrm>
              <a:custGeom>
                <a:avLst/>
                <a:gdLst>
                  <a:gd name="T0" fmla="*/ 0 w 41"/>
                  <a:gd name="T1" fmla="*/ 242931664 h 41"/>
                  <a:gd name="T2" fmla="*/ 18686091 w 41"/>
                  <a:gd name="T3" fmla="*/ 255390722 h 41"/>
                  <a:gd name="T4" fmla="*/ 255390722 w 41"/>
                  <a:gd name="T5" fmla="*/ 18686091 h 41"/>
                  <a:gd name="T6" fmla="*/ 242931664 w 41"/>
                  <a:gd name="T7" fmla="*/ 0 h 41"/>
                  <a:gd name="T8" fmla="*/ 0 w 41"/>
                  <a:gd name="T9" fmla="*/ 242931664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39"/>
                    </a:moveTo>
                    <a:lnTo>
                      <a:pt x="3" y="41"/>
                    </a:lnTo>
                    <a:lnTo>
                      <a:pt x="41" y="3"/>
                    </a:lnTo>
                    <a:lnTo>
                      <a:pt x="39" y="0"/>
                    </a:lnTo>
                    <a:lnTo>
                      <a:pt x="0" y="3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1" name="Freeform 111"/>
              <p:cNvSpPr>
                <a:spLocks noChangeArrowheads="1"/>
              </p:cNvSpPr>
              <p:nvPr>
                <p:custDataLst>
                  <p:tags r:id="rId11"/>
                </p:custDataLst>
              </p:nvPr>
            </p:nvSpPr>
            <p:spPr bwMode="auto">
              <a:xfrm>
                <a:off x="237098" y="74873"/>
                <a:ext cx="109814" cy="114806"/>
              </a:xfrm>
              <a:custGeom>
                <a:avLst/>
                <a:gdLst>
                  <a:gd name="T0" fmla="*/ 230469637 w 44"/>
                  <a:gd name="T1" fmla="*/ 0 h 46"/>
                  <a:gd name="T2" fmla="*/ 0 w 44"/>
                  <a:gd name="T3" fmla="*/ 242929496 h 46"/>
                  <a:gd name="T4" fmla="*/ 37374197 w 44"/>
                  <a:gd name="T5" fmla="*/ 286530818 h 46"/>
                  <a:gd name="T6" fmla="*/ 274070786 w 44"/>
                  <a:gd name="T7" fmla="*/ 49830796 h 46"/>
                  <a:gd name="T8" fmla="*/ 230469637 w 44"/>
                  <a:gd name="T9" fmla="*/ 0 h 46"/>
                  <a:gd name="T10" fmla="*/ 0 60000 65536"/>
                  <a:gd name="T11" fmla="*/ 0 60000 65536"/>
                  <a:gd name="T12" fmla="*/ 0 60000 65536"/>
                  <a:gd name="T13" fmla="*/ 0 60000 65536"/>
                  <a:gd name="T14" fmla="*/ 0 60000 65536"/>
                  <a:gd name="T15" fmla="*/ 0 w 44"/>
                  <a:gd name="T16" fmla="*/ 0 h 46"/>
                  <a:gd name="T17" fmla="*/ 44 w 44"/>
                  <a:gd name="T18" fmla="*/ 46 h 46"/>
                </a:gdLst>
                <a:ahLst/>
                <a:cxnLst>
                  <a:cxn ang="T10">
                    <a:pos x="T0" y="T1"/>
                  </a:cxn>
                  <a:cxn ang="T11">
                    <a:pos x="T2" y="T3"/>
                  </a:cxn>
                  <a:cxn ang="T12">
                    <a:pos x="T4" y="T5"/>
                  </a:cxn>
                  <a:cxn ang="T13">
                    <a:pos x="T6" y="T7"/>
                  </a:cxn>
                  <a:cxn ang="T14">
                    <a:pos x="T8" y="T9"/>
                  </a:cxn>
                </a:cxnLst>
                <a:rect l="T15" t="T16" r="T17" b="T18"/>
                <a:pathLst>
                  <a:path w="44" h="46">
                    <a:moveTo>
                      <a:pt x="37" y="0"/>
                    </a:moveTo>
                    <a:lnTo>
                      <a:pt x="0" y="39"/>
                    </a:lnTo>
                    <a:lnTo>
                      <a:pt x="6" y="46"/>
                    </a:lnTo>
                    <a:lnTo>
                      <a:pt x="44" y="8"/>
                    </a:lnTo>
                    <a:lnTo>
                      <a:pt x="3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2" name="Freeform 112"/>
              <p:cNvSpPr>
                <a:spLocks noChangeArrowheads="1"/>
              </p:cNvSpPr>
              <p:nvPr>
                <p:custDataLst>
                  <p:tags r:id="rId12"/>
                </p:custDataLst>
              </p:nvPr>
            </p:nvSpPr>
            <p:spPr bwMode="auto">
              <a:xfrm>
                <a:off x="217132" y="59898"/>
                <a:ext cx="104823" cy="104823"/>
              </a:xfrm>
              <a:custGeom>
                <a:avLst/>
                <a:gdLst>
                  <a:gd name="T0" fmla="*/ 0 w 42"/>
                  <a:gd name="T1" fmla="*/ 236700317 h 42"/>
                  <a:gd name="T2" fmla="*/ 24915429 w 42"/>
                  <a:gd name="T3" fmla="*/ 261615746 h 42"/>
                  <a:gd name="T4" fmla="*/ 261615746 w 42"/>
                  <a:gd name="T5" fmla="*/ 24915429 h 42"/>
                  <a:gd name="T6" fmla="*/ 236700317 w 42"/>
                  <a:gd name="T7" fmla="*/ 0 h 42"/>
                  <a:gd name="T8" fmla="*/ 0 w 42"/>
                  <a:gd name="T9" fmla="*/ 236700317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4" y="42"/>
                    </a:lnTo>
                    <a:lnTo>
                      <a:pt x="42" y="4"/>
                    </a:lnTo>
                    <a:lnTo>
                      <a:pt x="38" y="0"/>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3" name="Freeform 113"/>
              <p:cNvSpPr>
                <a:spLocks noChangeArrowheads="1"/>
              </p:cNvSpPr>
              <p:nvPr>
                <p:custDataLst>
                  <p:tags r:id="rId13"/>
                </p:custDataLst>
              </p:nvPr>
            </p:nvSpPr>
            <p:spPr bwMode="auto">
              <a:xfrm>
                <a:off x="189679" y="162226"/>
                <a:ext cx="69882" cy="69882"/>
              </a:xfrm>
              <a:custGeom>
                <a:avLst/>
                <a:gdLst>
                  <a:gd name="T0" fmla="*/ 174410497 w 28"/>
                  <a:gd name="T1" fmla="*/ 124579640 h 28"/>
                  <a:gd name="T2" fmla="*/ 49830858 w 28"/>
                  <a:gd name="T3" fmla="*/ 0 h 28"/>
                  <a:gd name="T4" fmla="*/ 0 w 28"/>
                  <a:gd name="T5" fmla="*/ 124579640 h 28"/>
                  <a:gd name="T6" fmla="*/ 56060339 w 28"/>
                  <a:gd name="T7" fmla="*/ 174410497 h 28"/>
                  <a:gd name="T8" fmla="*/ 174410497 w 28"/>
                  <a:gd name="T9" fmla="*/ 12457964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20"/>
                    </a:moveTo>
                    <a:lnTo>
                      <a:pt x="8" y="0"/>
                    </a:lnTo>
                    <a:lnTo>
                      <a:pt x="0" y="20"/>
                    </a:lnTo>
                    <a:lnTo>
                      <a:pt x="9" y="28"/>
                    </a:lnTo>
                    <a:lnTo>
                      <a:pt x="28" y="2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4" name="Freeform 114"/>
              <p:cNvSpPr>
                <a:spLocks noChangeArrowheads="1"/>
              </p:cNvSpPr>
              <p:nvPr>
                <p:custDataLst>
                  <p:tags r:id="rId14"/>
                </p:custDataLst>
              </p:nvPr>
            </p:nvSpPr>
            <p:spPr bwMode="auto">
              <a:xfrm>
                <a:off x="172208" y="219628"/>
                <a:ext cx="34941" cy="32446"/>
              </a:xfrm>
              <a:custGeom>
                <a:avLst/>
                <a:gdLst>
                  <a:gd name="T0" fmla="*/ 0 w 14"/>
                  <a:gd name="T1" fmla="*/ 80980224 h 13"/>
                  <a:gd name="T2" fmla="*/ 87205249 w 14"/>
                  <a:gd name="T3" fmla="*/ 37375296 h 13"/>
                  <a:gd name="T4" fmla="*/ 37374391 w 14"/>
                  <a:gd name="T5" fmla="*/ 0 h 13"/>
                  <a:gd name="T6" fmla="*/ 0 w 14"/>
                  <a:gd name="T7" fmla="*/ 80980224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0" y="13"/>
                    </a:moveTo>
                    <a:lnTo>
                      <a:pt x="14" y="6"/>
                    </a:lnTo>
                    <a:lnTo>
                      <a:pt x="6"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5" name="Freeform 115"/>
              <p:cNvSpPr>
                <a:spLocks noChangeArrowheads="1"/>
              </p:cNvSpPr>
              <p:nvPr>
                <p:custDataLst>
                  <p:tags r:id="rId15"/>
                </p:custDataLst>
              </p:nvPr>
            </p:nvSpPr>
            <p:spPr bwMode="auto">
              <a:xfrm>
                <a:off x="319460" y="34941"/>
                <a:ext cx="69882" cy="69882"/>
              </a:xfrm>
              <a:custGeom>
                <a:avLst/>
                <a:gdLst>
                  <a:gd name="T0" fmla="*/ 43603872 w 28"/>
                  <a:gd name="T1" fmla="*/ 0 h 28"/>
                  <a:gd name="T2" fmla="*/ 0 w 28"/>
                  <a:gd name="T3" fmla="*/ 49830858 h 28"/>
                  <a:gd name="T4" fmla="*/ 124579640 w 28"/>
                  <a:gd name="T5" fmla="*/ 174410497 h 28"/>
                  <a:gd name="T6" fmla="*/ 174410497 w 28"/>
                  <a:gd name="T7" fmla="*/ 124579640 h 28"/>
                  <a:gd name="T8" fmla="*/ 4360387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7" y="0"/>
                    </a:moveTo>
                    <a:lnTo>
                      <a:pt x="0" y="8"/>
                    </a:lnTo>
                    <a:lnTo>
                      <a:pt x="20" y="28"/>
                    </a:lnTo>
                    <a:lnTo>
                      <a:pt x="28" y="2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6" name="Freeform 116"/>
              <p:cNvSpPr>
                <a:spLocks noChangeArrowheads="1"/>
              </p:cNvSpPr>
              <p:nvPr>
                <p:custDataLst>
                  <p:tags r:id="rId16"/>
                </p:custDataLst>
              </p:nvPr>
            </p:nvSpPr>
            <p:spPr bwMode="auto">
              <a:xfrm>
                <a:off x="0" y="0"/>
                <a:ext cx="279527" cy="339426"/>
              </a:xfrm>
              <a:custGeom>
                <a:avLst/>
                <a:gdLst>
                  <a:gd name="T0" fmla="*/ 647806318 w 112"/>
                  <a:gd name="T1" fmla="*/ 629121099 h 136"/>
                  <a:gd name="T2" fmla="*/ 516997665 w 112"/>
                  <a:gd name="T3" fmla="*/ 629121099 h 136"/>
                  <a:gd name="T4" fmla="*/ 516997665 w 112"/>
                  <a:gd name="T5" fmla="*/ 803531156 h 136"/>
                  <a:gd name="T6" fmla="*/ 43601220 w 112"/>
                  <a:gd name="T7" fmla="*/ 803531156 h 136"/>
                  <a:gd name="T8" fmla="*/ 43601220 w 112"/>
                  <a:gd name="T9" fmla="*/ 199325423 h 136"/>
                  <a:gd name="T10" fmla="*/ 647806318 w 112"/>
                  <a:gd name="T11" fmla="*/ 199325423 h 136"/>
                  <a:gd name="T12" fmla="*/ 647806318 w 112"/>
                  <a:gd name="T13" fmla="*/ 249156154 h 136"/>
                  <a:gd name="T14" fmla="*/ 697636998 w 112"/>
                  <a:gd name="T15" fmla="*/ 199325423 h 136"/>
                  <a:gd name="T16" fmla="*/ 697636998 w 112"/>
                  <a:gd name="T17" fmla="*/ 37374297 h 136"/>
                  <a:gd name="T18" fmla="*/ 604202602 w 112"/>
                  <a:gd name="T19" fmla="*/ 37374297 h 136"/>
                  <a:gd name="T20" fmla="*/ 604202602 w 112"/>
                  <a:gd name="T21" fmla="*/ 124579325 h 136"/>
                  <a:gd name="T22" fmla="*/ 591746180 w 112"/>
                  <a:gd name="T23" fmla="*/ 124579325 h 136"/>
                  <a:gd name="T24" fmla="*/ 591746180 w 112"/>
                  <a:gd name="T25" fmla="*/ 0 h 136"/>
                  <a:gd name="T26" fmla="*/ 554371923 w 112"/>
                  <a:gd name="T27" fmla="*/ 0 h 136"/>
                  <a:gd name="T28" fmla="*/ 554371923 w 112"/>
                  <a:gd name="T29" fmla="*/ 124579325 h 136"/>
                  <a:gd name="T30" fmla="*/ 541915501 w 112"/>
                  <a:gd name="T31" fmla="*/ 124579325 h 136"/>
                  <a:gd name="T32" fmla="*/ 541915501 w 112"/>
                  <a:gd name="T33" fmla="*/ 37374297 h 136"/>
                  <a:gd name="T34" fmla="*/ 492082326 w 112"/>
                  <a:gd name="T35" fmla="*/ 37374297 h 136"/>
                  <a:gd name="T36" fmla="*/ 492082326 w 112"/>
                  <a:gd name="T37" fmla="*/ 124579325 h 136"/>
                  <a:gd name="T38" fmla="*/ 473396445 w 112"/>
                  <a:gd name="T39" fmla="*/ 124579325 h 136"/>
                  <a:gd name="T40" fmla="*/ 473396445 w 112"/>
                  <a:gd name="T41" fmla="*/ 0 h 136"/>
                  <a:gd name="T42" fmla="*/ 448481105 w 112"/>
                  <a:gd name="T43" fmla="*/ 0 h 136"/>
                  <a:gd name="T44" fmla="*/ 448481105 w 112"/>
                  <a:gd name="T45" fmla="*/ 124579325 h 136"/>
                  <a:gd name="T46" fmla="*/ 423565766 w 112"/>
                  <a:gd name="T47" fmla="*/ 124579325 h 136"/>
                  <a:gd name="T48" fmla="*/ 423565766 w 112"/>
                  <a:gd name="T49" fmla="*/ 37374297 h 136"/>
                  <a:gd name="T50" fmla="*/ 373735086 w 112"/>
                  <a:gd name="T51" fmla="*/ 37374297 h 136"/>
                  <a:gd name="T52" fmla="*/ 373735086 w 112"/>
                  <a:gd name="T53" fmla="*/ 124579325 h 136"/>
                  <a:gd name="T54" fmla="*/ 355046710 w 112"/>
                  <a:gd name="T55" fmla="*/ 124579325 h 136"/>
                  <a:gd name="T56" fmla="*/ 355046710 w 112"/>
                  <a:gd name="T57" fmla="*/ 0 h 136"/>
                  <a:gd name="T58" fmla="*/ 330131370 w 112"/>
                  <a:gd name="T59" fmla="*/ 0 h 136"/>
                  <a:gd name="T60" fmla="*/ 330131370 w 112"/>
                  <a:gd name="T61" fmla="*/ 124579325 h 136"/>
                  <a:gd name="T62" fmla="*/ 317674948 w 112"/>
                  <a:gd name="T63" fmla="*/ 124579325 h 136"/>
                  <a:gd name="T64" fmla="*/ 317674948 w 112"/>
                  <a:gd name="T65" fmla="*/ 37374297 h 136"/>
                  <a:gd name="T66" fmla="*/ 267841773 w 112"/>
                  <a:gd name="T67" fmla="*/ 37374297 h 136"/>
                  <a:gd name="T68" fmla="*/ 267841773 w 112"/>
                  <a:gd name="T69" fmla="*/ 124579325 h 136"/>
                  <a:gd name="T70" fmla="*/ 249155892 w 112"/>
                  <a:gd name="T71" fmla="*/ 124579325 h 136"/>
                  <a:gd name="T72" fmla="*/ 249155892 w 112"/>
                  <a:gd name="T73" fmla="*/ 0 h 136"/>
                  <a:gd name="T74" fmla="*/ 218011094 w 112"/>
                  <a:gd name="T75" fmla="*/ 0 h 136"/>
                  <a:gd name="T76" fmla="*/ 218011094 w 112"/>
                  <a:gd name="T77" fmla="*/ 124579325 h 136"/>
                  <a:gd name="T78" fmla="*/ 199325213 w 112"/>
                  <a:gd name="T79" fmla="*/ 124579325 h 136"/>
                  <a:gd name="T80" fmla="*/ 199325213 w 112"/>
                  <a:gd name="T81" fmla="*/ 37374297 h 136"/>
                  <a:gd name="T82" fmla="*/ 155721497 w 112"/>
                  <a:gd name="T83" fmla="*/ 37374297 h 136"/>
                  <a:gd name="T84" fmla="*/ 155721497 w 112"/>
                  <a:gd name="T85" fmla="*/ 124579325 h 136"/>
                  <a:gd name="T86" fmla="*/ 143265075 w 112"/>
                  <a:gd name="T87" fmla="*/ 124579325 h 136"/>
                  <a:gd name="T88" fmla="*/ 143265075 w 112"/>
                  <a:gd name="T89" fmla="*/ 0 h 136"/>
                  <a:gd name="T90" fmla="*/ 105890817 w 112"/>
                  <a:gd name="T91" fmla="*/ 0 h 136"/>
                  <a:gd name="T92" fmla="*/ 105890817 w 112"/>
                  <a:gd name="T93" fmla="*/ 124579325 h 136"/>
                  <a:gd name="T94" fmla="*/ 93434396 w 112"/>
                  <a:gd name="T95" fmla="*/ 124579325 h 136"/>
                  <a:gd name="T96" fmla="*/ 93434396 w 112"/>
                  <a:gd name="T97" fmla="*/ 37374297 h 136"/>
                  <a:gd name="T98" fmla="*/ 0 w 112"/>
                  <a:gd name="T99" fmla="*/ 37374297 h 136"/>
                  <a:gd name="T100" fmla="*/ 0 w 112"/>
                  <a:gd name="T101" fmla="*/ 149494691 h 136"/>
                  <a:gd name="T102" fmla="*/ 0 w 112"/>
                  <a:gd name="T103" fmla="*/ 174410057 h 136"/>
                  <a:gd name="T104" fmla="*/ 0 w 112"/>
                  <a:gd name="T105" fmla="*/ 847132423 h 136"/>
                  <a:gd name="T106" fmla="*/ 554371923 w 112"/>
                  <a:gd name="T107" fmla="*/ 847132423 h 136"/>
                  <a:gd name="T108" fmla="*/ 697636998 w 112"/>
                  <a:gd name="T109" fmla="*/ 685181297 h 136"/>
                  <a:gd name="T110" fmla="*/ 697636998 w 112"/>
                  <a:gd name="T111" fmla="*/ 523227675 h 136"/>
                  <a:gd name="T112" fmla="*/ 647806318 w 112"/>
                  <a:gd name="T113" fmla="*/ 573060902 h 136"/>
                  <a:gd name="T114" fmla="*/ 647806318 w 112"/>
                  <a:gd name="T115" fmla="*/ 629121099 h 1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36"/>
                  <a:gd name="T176" fmla="*/ 112 w 112"/>
                  <a:gd name="T177" fmla="*/ 136 h 1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7" name="Rectangle 117"/>
              <p:cNvSpPr>
                <a:spLocks noChangeArrowheads="1"/>
              </p:cNvSpPr>
              <p:nvPr>
                <p:custDataLst>
                  <p:tags r:id="rId17"/>
                </p:custDataLst>
              </p:nvPr>
            </p:nvSpPr>
            <p:spPr bwMode="auto">
              <a:xfrm>
                <a:off x="49916" y="114806"/>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8" name="Rectangle 118"/>
              <p:cNvSpPr>
                <a:spLocks noChangeArrowheads="1"/>
              </p:cNvSpPr>
              <p:nvPr>
                <p:custDataLst>
                  <p:tags r:id="rId18"/>
                </p:custDataLst>
              </p:nvPr>
            </p:nvSpPr>
            <p:spPr bwMode="auto">
              <a:xfrm>
                <a:off x="49916" y="154738"/>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9" name="Rectangle 119"/>
              <p:cNvSpPr>
                <a:spLocks noChangeArrowheads="1"/>
              </p:cNvSpPr>
              <p:nvPr>
                <p:custDataLst>
                  <p:tags r:id="rId19"/>
                </p:custDataLst>
              </p:nvPr>
            </p:nvSpPr>
            <p:spPr bwMode="auto">
              <a:xfrm>
                <a:off x="49916" y="199662"/>
                <a:ext cx="109814" cy="14975"/>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70" name="Rectangle 120"/>
              <p:cNvSpPr>
                <a:spLocks noChangeArrowheads="1"/>
              </p:cNvSpPr>
              <p:nvPr>
                <p:custDataLst>
                  <p:tags r:id="rId20"/>
                </p:custDataLst>
              </p:nvPr>
            </p:nvSpPr>
            <p:spPr bwMode="auto">
              <a:xfrm>
                <a:off x="49916" y="242091"/>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grpSp>
      </p:grpSp>
      <p:sp>
        <p:nvSpPr>
          <p:cNvPr id="26680" name="矩形 108"/>
          <p:cNvSpPr>
            <a:spLocks noChangeArrowheads="1"/>
          </p:cNvSpPr>
          <p:nvPr>
            <p:custDataLst>
              <p:tags r:id="rId21"/>
            </p:custDataLst>
          </p:nvPr>
        </p:nvSpPr>
        <p:spPr bwMode="auto">
          <a:xfrm>
            <a:off x="6521450" y="5327015"/>
            <a:ext cx="437642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（二）自然语言处理的常见应用</a:t>
            </a:r>
            <a:endParaRPr lang="zh-CN" altLang="en-US" sz="2200">
              <a:solidFill>
                <a:schemeClr val="tx1"/>
              </a:solidFill>
              <a:latin typeface="微软雅黑" panose="020B0503020204020204" charset="-122"/>
              <a:ea typeface="微软雅黑" panose="020B0503020204020204" charset="-122"/>
              <a:cs typeface="+mn-ea"/>
              <a:sym typeface="+mn-lt"/>
            </a:endParaRPr>
          </a:p>
        </p:txBody>
      </p:sp>
      <p:sp>
        <p:nvSpPr>
          <p:cNvPr id="14" name="文本框 13"/>
          <p:cNvSpPr txBox="1"/>
          <p:nvPr/>
        </p:nvSpPr>
        <p:spPr>
          <a:xfrm>
            <a:off x="1282815" y="390453"/>
            <a:ext cx="33324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一、自然语言处理</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6633" name="Rectangle 2" descr="NLP -自然语言处理AI人工智能概念"/>
          <p:cNvSpPr>
            <a:spLocks noChangeArrowheads="1"/>
          </p:cNvSpPr>
          <p:nvPr/>
        </p:nvSpPr>
        <p:spPr bwMode="auto">
          <a:xfrm>
            <a:off x="6096000" y="1503363"/>
            <a:ext cx="4883150" cy="2333625"/>
          </a:xfrm>
          <a:prstGeom prst="rect">
            <a:avLst/>
          </a:prstGeom>
          <a:blipFill dpi="0" rotWithShape="1">
            <a:blip r:embed="rId22" cstate="screen"/>
            <a:srcRect/>
            <a:stretch>
              <a:fillRect/>
            </a:stretch>
          </a:blipFill>
          <a:ln>
            <a:noFill/>
          </a:ln>
          <a:extLst>
            <a:ext uri="{91240B29-F687-4F45-9708-019B960494DF}">
              <a14:hiddenLine xmlns:a14="http://schemas.microsoft.com/office/drawing/2010/main" w="28575">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2000" advTm="3000">
        <p:random/>
      </p:transition>
    </mc:Choice>
    <mc:Fallback>
      <p:transition spd="slow" advTm="3000">
        <p:random/>
      </p:transition>
    </mc:Fallback>
  </mc:AlternateContent>
  <p:timing>
    <p:tnLst>
      <p:par>
        <p:cTn id="1" dur="indefinite" restart="never" nodeType="tmRoot"/>
      </p:par>
    </p:tnLst>
    <p:bldLst>
      <p:bldP spid="26634" grpId="0" bldLvl="0" animBg="1" autoUpdateAnimBg="0"/>
      <p:bldP spid="26677" grpId="0" bldLvl="0" animBg="1" autoUpdateAnimBg="0"/>
      <p:bldP spid="1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4" name="文本框 13"/>
          <p:cNvSpPr txBox="1"/>
          <p:nvPr/>
        </p:nvSpPr>
        <p:spPr>
          <a:xfrm>
            <a:off x="1282815" y="390453"/>
            <a:ext cx="33324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一、自然语言处理</a:t>
            </a:r>
            <a:endParaRPr sz="2800" b="1" spc="300" dirty="0">
              <a:latin typeface="微软雅黑" panose="020B0503020204020204" charset="-122"/>
              <a:ea typeface="微软雅黑" panose="020B0503020204020204" charset="-122"/>
              <a:cs typeface="+mn-ea"/>
              <a:sym typeface="+mn-lt"/>
            </a:endParaRPr>
          </a:p>
        </p:txBody>
      </p:sp>
      <p:sp>
        <p:nvSpPr>
          <p:cNvPr id="34" name="文本框 33"/>
          <p:cNvSpPr txBox="1"/>
          <p:nvPr/>
        </p:nvSpPr>
        <p:spPr>
          <a:xfrm>
            <a:off x="4763770" y="443865"/>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（一）自然语言处理的技术原理</a:t>
            </a:r>
            <a:endParaRPr lang="zh-CN" altLang="en-US" sz="2400">
              <a:solidFill>
                <a:srgbClr val="0C5DE1"/>
              </a:solidFill>
              <a:latin typeface="微软雅黑" panose="020B0503020204020204" charset="-122"/>
              <a:ea typeface="微软雅黑" panose="020B0503020204020204" charset="-122"/>
            </a:endParaRPr>
          </a:p>
        </p:txBody>
      </p:sp>
      <p:sp>
        <p:nvSpPr>
          <p:cNvPr id="4" name="矩形 3"/>
          <p:cNvSpPr/>
          <p:nvPr>
            <p:custDataLst>
              <p:tags r:id="rId1"/>
            </p:custDataLst>
          </p:nvPr>
        </p:nvSpPr>
        <p:spPr>
          <a:xfrm>
            <a:off x="1144270" y="1475423"/>
            <a:ext cx="408940" cy="332105"/>
          </a:xfrm>
          <a:prstGeom prst="rect">
            <a:avLst/>
          </a:prstGeom>
          <a:noFill/>
        </p:spPr>
        <p:txBody>
          <a:bodyPr wrap="none" lIns="0" tIns="36195" bIns="0" rtlCol="0" anchor="b" anchorCtr="0">
            <a:normAutofit fontScale="90000"/>
          </a:bodyPr>
          <a:p>
            <a:pPr algn="l">
              <a:spcBef>
                <a:spcPct val="0"/>
              </a:spcBef>
              <a:spcAft>
                <a:spcPct val="0"/>
              </a:spcAft>
            </a:pPr>
            <a:r>
              <a:rPr lang="en-US" altLang="zh-CN" sz="2000" b="1" dirty="0">
                <a:solidFill>
                  <a:schemeClr val="accent1"/>
                </a:solidFill>
                <a:latin typeface="+mn-ea"/>
                <a:cs typeface="+mn-ea"/>
              </a:rPr>
              <a:t>01</a:t>
            </a:r>
            <a:endParaRPr lang="en-US" altLang="zh-CN" sz="2000" b="1" dirty="0">
              <a:solidFill>
                <a:schemeClr val="accent1"/>
              </a:solidFill>
              <a:latin typeface="+mn-ea"/>
              <a:cs typeface="+mn-ea"/>
            </a:endParaRPr>
          </a:p>
        </p:txBody>
      </p:sp>
      <p:sp>
        <p:nvSpPr>
          <p:cNvPr id="8" name="矩形 7"/>
          <p:cNvSpPr/>
          <p:nvPr>
            <p:custDataLst>
              <p:tags r:id="rId2"/>
            </p:custDataLst>
          </p:nvPr>
        </p:nvSpPr>
        <p:spPr>
          <a:xfrm>
            <a:off x="1660525" y="1459548"/>
            <a:ext cx="6501765" cy="340360"/>
          </a:xfrm>
          <a:prstGeom prst="rect">
            <a:avLst/>
          </a:prstGeom>
          <a:noFill/>
        </p:spPr>
        <p:txBody>
          <a:bodyPr wrap="square" bIns="36195" rtlCol="0" anchor="ctr" anchorCtr="0">
            <a:noAutofit/>
          </a:bodyPr>
          <a:p>
            <a:pPr>
              <a:spcBef>
                <a:spcPct val="0"/>
              </a:spcBef>
              <a:spcAft>
                <a:spcPct val="0"/>
              </a:spcAft>
            </a:pPr>
            <a:r>
              <a:rPr lang="zh-CN" altLang="en-US" sz="2000" b="1" dirty="0">
                <a:solidFill>
                  <a:schemeClr val="accent1"/>
                </a:solidFill>
                <a:latin typeface="微软雅黑" panose="020B0503020204020204" charset="-122"/>
                <a:ea typeface="微软雅黑" panose="020B0503020204020204" charset="-122"/>
                <a:cs typeface="+mn-ea"/>
              </a:rPr>
              <a:t>分词</a:t>
            </a:r>
            <a:endParaRPr lang="zh-CN" altLang="en-US" sz="2000" b="1" dirty="0">
              <a:solidFill>
                <a:schemeClr val="accent1"/>
              </a:solidFill>
              <a:latin typeface="微软雅黑" panose="020B0503020204020204" charset="-122"/>
              <a:ea typeface="微软雅黑" panose="020B0503020204020204" charset="-122"/>
              <a:cs typeface="+mn-ea"/>
            </a:endParaRPr>
          </a:p>
        </p:txBody>
      </p:sp>
      <p:sp>
        <p:nvSpPr>
          <p:cNvPr id="19" name="矩形 18"/>
          <p:cNvSpPr/>
          <p:nvPr>
            <p:custDataLst>
              <p:tags r:id="rId3"/>
            </p:custDataLst>
          </p:nvPr>
        </p:nvSpPr>
        <p:spPr>
          <a:xfrm>
            <a:off x="1659255" y="1814195"/>
            <a:ext cx="7673340" cy="1083945"/>
          </a:xfrm>
          <a:prstGeom prst="rect">
            <a:avLst/>
          </a:prstGeom>
          <a:ln>
            <a:noFill/>
            <a:prstDash val="sysDash"/>
          </a:ln>
        </p:spPr>
        <p:txBody>
          <a:bodyPr vert="horz" wrap="square" lIns="90170" tIns="46990" rIns="90170" bIns="46990" rtlCol="0" anchor="t" anchorCtr="0">
            <a:noAutofit/>
          </a:bodyPr>
          <a:p>
            <a:pPr>
              <a:lnSpc>
                <a:spcPct val="150000"/>
              </a:lnSpc>
              <a:spcBef>
                <a:spcPct val="0"/>
              </a:spcBef>
              <a:spcAft>
                <a:spcPct val="0"/>
              </a:spcAft>
            </a:pPr>
            <a:r>
              <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rPr>
              <a:t>计算机着手处理文本时，首要步骤便是分词，简单来讲，就是把一长串连贯的句子拆解成一个个独立且有意义的词语。中文由于不像英文等语言有天然的空格来分隔词语，所以分词难度相对较大，需要借助专门的算法和规则，才能精准地识别出词与词之间的边界。</a:t>
            </a:r>
            <a:endPar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endParaRPr>
          </a:p>
        </p:txBody>
      </p:sp>
      <p:cxnSp>
        <p:nvCxnSpPr>
          <p:cNvPr id="20" name="直接连接符 19"/>
          <p:cNvCxnSpPr/>
          <p:nvPr>
            <p:custDataLst>
              <p:tags r:id="rId4"/>
            </p:custDataLst>
          </p:nvPr>
        </p:nvCxnSpPr>
        <p:spPr>
          <a:xfrm flipV="1">
            <a:off x="1296035" y="1942148"/>
            <a:ext cx="9525" cy="975995"/>
          </a:xfrm>
          <a:prstGeom prst="line">
            <a:avLst/>
          </a:prstGeom>
          <a:ln>
            <a:solidFill>
              <a:schemeClr val="accent1"/>
            </a:solidFill>
            <a:prstDash val="dash"/>
            <a:headEnd type="triangle"/>
            <a:tailEnd type="none"/>
          </a:ln>
        </p:spPr>
        <p:style>
          <a:lnRef idx="1">
            <a:srgbClr val="376FFF"/>
          </a:lnRef>
          <a:fillRef idx="0">
            <a:srgbClr val="376FFF"/>
          </a:fillRef>
          <a:effectRef idx="0">
            <a:srgbClr val="376FFF"/>
          </a:effectRef>
          <a:fontRef idx="minor">
            <a:srgbClr val="000000"/>
          </a:fontRef>
        </p:style>
      </p:cxnSp>
      <p:cxnSp>
        <p:nvCxnSpPr>
          <p:cNvPr id="21" name="直接连接符 20"/>
          <p:cNvCxnSpPr/>
          <p:nvPr>
            <p:custDataLst>
              <p:tags r:id="rId5"/>
            </p:custDataLst>
          </p:nvPr>
        </p:nvCxnSpPr>
        <p:spPr>
          <a:xfrm flipV="1">
            <a:off x="1286510" y="3494088"/>
            <a:ext cx="9525" cy="975995"/>
          </a:xfrm>
          <a:prstGeom prst="line">
            <a:avLst/>
          </a:prstGeom>
          <a:ln>
            <a:solidFill>
              <a:schemeClr val="accent1"/>
            </a:solidFill>
            <a:prstDash val="dash"/>
            <a:headEnd type="triangle"/>
            <a:tailEnd type="none"/>
          </a:ln>
        </p:spPr>
        <p:style>
          <a:lnRef idx="1">
            <a:srgbClr val="376FFF"/>
          </a:lnRef>
          <a:fillRef idx="0">
            <a:srgbClr val="376FFF"/>
          </a:fillRef>
          <a:effectRef idx="0">
            <a:srgbClr val="376FFF"/>
          </a:effectRef>
          <a:fontRef idx="minor">
            <a:srgbClr val="000000"/>
          </a:fontRef>
        </p:style>
      </p:cxnSp>
      <p:sp>
        <p:nvSpPr>
          <p:cNvPr id="23" name="矩形 22"/>
          <p:cNvSpPr/>
          <p:nvPr>
            <p:custDataLst>
              <p:tags r:id="rId6"/>
            </p:custDataLst>
          </p:nvPr>
        </p:nvSpPr>
        <p:spPr>
          <a:xfrm>
            <a:off x="1144270" y="3050223"/>
            <a:ext cx="408940" cy="332105"/>
          </a:xfrm>
          <a:prstGeom prst="rect">
            <a:avLst/>
          </a:prstGeom>
          <a:noFill/>
        </p:spPr>
        <p:txBody>
          <a:bodyPr wrap="none" lIns="0" tIns="36195" bIns="0" rtlCol="0" anchor="b" anchorCtr="0">
            <a:normAutofit fontScale="90000"/>
          </a:bodyPr>
          <a:p>
            <a:pPr algn="l">
              <a:spcBef>
                <a:spcPct val="0"/>
              </a:spcBef>
              <a:spcAft>
                <a:spcPct val="0"/>
              </a:spcAft>
            </a:pPr>
            <a:r>
              <a:rPr lang="en-US" altLang="zh-CN" sz="2000" b="1" dirty="0">
                <a:solidFill>
                  <a:schemeClr val="accent1"/>
                </a:solidFill>
                <a:latin typeface="+mn-ea"/>
                <a:cs typeface="+mn-ea"/>
              </a:rPr>
              <a:t>02</a:t>
            </a:r>
            <a:endParaRPr lang="en-US" altLang="zh-CN" sz="2000" b="1" dirty="0">
              <a:solidFill>
                <a:schemeClr val="accent1"/>
              </a:solidFill>
              <a:latin typeface="+mn-ea"/>
              <a:cs typeface="+mn-ea"/>
            </a:endParaRPr>
          </a:p>
        </p:txBody>
      </p:sp>
      <p:sp>
        <p:nvSpPr>
          <p:cNvPr id="24" name="矩形 23"/>
          <p:cNvSpPr/>
          <p:nvPr>
            <p:custDataLst>
              <p:tags r:id="rId7"/>
            </p:custDataLst>
          </p:nvPr>
        </p:nvSpPr>
        <p:spPr>
          <a:xfrm>
            <a:off x="1660525" y="3034348"/>
            <a:ext cx="6501765" cy="340360"/>
          </a:xfrm>
          <a:prstGeom prst="rect">
            <a:avLst/>
          </a:prstGeom>
          <a:noFill/>
        </p:spPr>
        <p:txBody>
          <a:bodyPr wrap="square" bIns="36195" rtlCol="0" anchor="ctr" anchorCtr="0">
            <a:noAutofit/>
          </a:bodyPr>
          <a:p>
            <a:pPr>
              <a:spcBef>
                <a:spcPct val="0"/>
              </a:spcBef>
              <a:spcAft>
                <a:spcPct val="0"/>
              </a:spcAft>
            </a:pPr>
            <a:r>
              <a:rPr lang="zh-CN" altLang="en-US" sz="2000" b="1" dirty="0">
                <a:solidFill>
                  <a:schemeClr val="accent1"/>
                </a:solidFill>
                <a:latin typeface="微软雅黑" panose="020B0503020204020204" charset="-122"/>
                <a:ea typeface="微软雅黑" panose="020B0503020204020204" charset="-122"/>
                <a:cs typeface="+mn-ea"/>
              </a:rPr>
              <a:t>词性标注</a:t>
            </a:r>
            <a:endParaRPr lang="zh-CN" altLang="en-US" sz="2000" b="1" dirty="0">
              <a:solidFill>
                <a:schemeClr val="accent1"/>
              </a:solidFill>
              <a:latin typeface="微软雅黑" panose="020B0503020204020204" charset="-122"/>
              <a:ea typeface="微软雅黑" panose="020B0503020204020204" charset="-122"/>
              <a:cs typeface="+mn-ea"/>
            </a:endParaRPr>
          </a:p>
        </p:txBody>
      </p:sp>
      <p:sp>
        <p:nvSpPr>
          <p:cNvPr id="25" name="矩形 24"/>
          <p:cNvSpPr/>
          <p:nvPr>
            <p:custDataLst>
              <p:tags r:id="rId8"/>
            </p:custDataLst>
          </p:nvPr>
        </p:nvSpPr>
        <p:spPr>
          <a:xfrm>
            <a:off x="1659255" y="3388995"/>
            <a:ext cx="7673340" cy="1083945"/>
          </a:xfrm>
          <a:prstGeom prst="rect">
            <a:avLst/>
          </a:prstGeom>
          <a:ln>
            <a:noFill/>
            <a:prstDash val="sysDash"/>
          </a:ln>
        </p:spPr>
        <p:txBody>
          <a:bodyPr vert="horz" wrap="square" lIns="90170" tIns="46990" rIns="90170" bIns="46990" rtlCol="0" anchor="t" anchorCtr="0">
            <a:noAutofit/>
          </a:bodyPr>
          <a:p>
            <a:pPr>
              <a:lnSpc>
                <a:spcPct val="150000"/>
              </a:lnSpc>
              <a:spcBef>
                <a:spcPct val="0"/>
              </a:spcBef>
              <a:spcAft>
                <a:spcPct val="0"/>
              </a:spcAft>
            </a:pPr>
            <a:r>
              <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rPr>
              <a:t>给每个词语都标注上对应的词性，常见的词性包括名词、动词、形容词、副词、介词等。通过词性标注，计算机能初步梳理出句子的结构框架，知晓每个词语在句子中所扮演的角色。</a:t>
            </a:r>
            <a:endPar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26" name="矩形 25"/>
          <p:cNvSpPr/>
          <p:nvPr>
            <p:custDataLst>
              <p:tags r:id="rId9"/>
            </p:custDataLst>
          </p:nvPr>
        </p:nvSpPr>
        <p:spPr>
          <a:xfrm>
            <a:off x="1144270" y="4625023"/>
            <a:ext cx="408940" cy="332105"/>
          </a:xfrm>
          <a:prstGeom prst="rect">
            <a:avLst/>
          </a:prstGeom>
          <a:noFill/>
        </p:spPr>
        <p:txBody>
          <a:bodyPr wrap="none" lIns="0" tIns="36195" bIns="0" rtlCol="0" anchor="b" anchorCtr="0">
            <a:normAutofit fontScale="90000"/>
          </a:bodyPr>
          <a:p>
            <a:pPr algn="l">
              <a:spcBef>
                <a:spcPct val="0"/>
              </a:spcBef>
              <a:spcAft>
                <a:spcPct val="0"/>
              </a:spcAft>
            </a:pPr>
            <a:r>
              <a:rPr lang="en-US" altLang="zh-CN" sz="2000" b="1" dirty="0">
                <a:solidFill>
                  <a:schemeClr val="accent1"/>
                </a:solidFill>
                <a:latin typeface="+mn-ea"/>
                <a:cs typeface="+mn-ea"/>
              </a:rPr>
              <a:t>03</a:t>
            </a:r>
            <a:endParaRPr lang="en-US" altLang="zh-CN" sz="2000" b="1" dirty="0">
              <a:solidFill>
                <a:schemeClr val="accent1"/>
              </a:solidFill>
              <a:latin typeface="+mn-ea"/>
              <a:cs typeface="+mn-ea"/>
            </a:endParaRPr>
          </a:p>
        </p:txBody>
      </p:sp>
      <p:sp>
        <p:nvSpPr>
          <p:cNvPr id="27" name="矩形 26"/>
          <p:cNvSpPr/>
          <p:nvPr>
            <p:custDataLst>
              <p:tags r:id="rId10"/>
            </p:custDataLst>
          </p:nvPr>
        </p:nvSpPr>
        <p:spPr>
          <a:xfrm>
            <a:off x="1660525" y="4609148"/>
            <a:ext cx="6501765" cy="340360"/>
          </a:xfrm>
          <a:prstGeom prst="rect">
            <a:avLst/>
          </a:prstGeom>
          <a:noFill/>
        </p:spPr>
        <p:txBody>
          <a:bodyPr wrap="square" bIns="36195" rtlCol="0" anchor="ctr" anchorCtr="0">
            <a:noAutofit/>
          </a:bodyPr>
          <a:p>
            <a:pPr>
              <a:spcBef>
                <a:spcPct val="0"/>
              </a:spcBef>
              <a:spcAft>
                <a:spcPct val="0"/>
              </a:spcAft>
            </a:pPr>
            <a:r>
              <a:rPr lang="zh-CN" altLang="en-US" sz="2000" b="1" dirty="0">
                <a:solidFill>
                  <a:schemeClr val="accent1"/>
                </a:solidFill>
                <a:latin typeface="微软雅黑" panose="020B0503020204020204" charset="-122"/>
                <a:ea typeface="微软雅黑" panose="020B0503020204020204" charset="-122"/>
                <a:cs typeface="+mn-ea"/>
              </a:rPr>
              <a:t>语义分析</a:t>
            </a:r>
            <a:endParaRPr lang="zh-CN" altLang="en-US" sz="2000" b="1" dirty="0">
              <a:solidFill>
                <a:schemeClr val="accent1"/>
              </a:solidFill>
              <a:latin typeface="微软雅黑" panose="020B0503020204020204" charset="-122"/>
              <a:ea typeface="微软雅黑" panose="020B0503020204020204" charset="-122"/>
              <a:cs typeface="+mn-ea"/>
            </a:endParaRPr>
          </a:p>
        </p:txBody>
      </p:sp>
      <p:sp>
        <p:nvSpPr>
          <p:cNvPr id="28" name="矩形 27"/>
          <p:cNvSpPr/>
          <p:nvPr>
            <p:custDataLst>
              <p:tags r:id="rId11"/>
            </p:custDataLst>
          </p:nvPr>
        </p:nvSpPr>
        <p:spPr>
          <a:xfrm>
            <a:off x="1659255" y="4963795"/>
            <a:ext cx="7673340" cy="1083945"/>
          </a:xfrm>
          <a:prstGeom prst="rect">
            <a:avLst/>
          </a:prstGeom>
          <a:ln>
            <a:noFill/>
            <a:prstDash val="sysDash"/>
          </a:ln>
        </p:spPr>
        <p:txBody>
          <a:bodyPr vert="horz" wrap="square" lIns="90170" tIns="46990" rIns="90170" bIns="46990" rtlCol="0" anchor="t" anchorCtr="0">
            <a:noAutofit/>
          </a:bodyPr>
          <a:p>
            <a:pPr>
              <a:lnSpc>
                <a:spcPct val="150000"/>
              </a:lnSpc>
              <a:spcBef>
                <a:spcPct val="0"/>
              </a:spcBef>
              <a:spcAft>
                <a:spcPct val="0"/>
              </a:spcAft>
            </a:pPr>
            <a:r>
              <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在这一阶段，计算机需要综合考量词语本身的含义、词性、句子的整体结构，以及上下文所提供</a:t>
            </a:r>
            <a:endPar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a:lnSpc>
                <a:spcPct val="150000"/>
              </a:lnSpc>
              <a:spcBef>
                <a:spcPct val="0"/>
              </a:spcBef>
              <a:spcAft>
                <a:spcPct val="0"/>
              </a:spcAft>
            </a:pPr>
            <a:r>
              <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的信息，从而透彻理解整个句子的真正意图。在深度学习领域，Transformer模型的多头注意力机制赋予模型强大的能力，使其能够同时关注句子中各个词语之间千丝万缕的关系。</a:t>
            </a:r>
            <a:endPar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2000" advTm="3000">
        <p:random/>
      </p:transition>
    </mc:Choice>
    <mc:Fallback>
      <p:transition spd="slow" advTm="3000">
        <p:random/>
      </p:transition>
    </mc:Fallback>
  </mc:AlternateContent>
  <p:timing>
    <p:tnLst>
      <p:par>
        <p:cTn id="1" dur="indefinite" restart="never" nodeType="tmRoot"/>
      </p:par>
    </p:tnLst>
    <p:bldLst>
      <p:bldP spid="1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对象6"/>
          <p:cNvSpPr/>
          <p:nvPr>
            <p:custDataLst>
              <p:tags r:id="rId1"/>
            </p:custDataLst>
          </p:nvPr>
        </p:nvSpPr>
        <p:spPr>
          <a:xfrm>
            <a:off x="123825" y="2566670"/>
            <a:ext cx="3333115" cy="3270885"/>
          </a:xfrm>
          <a:custGeom>
            <a:avLst/>
            <a:gdLst/>
            <a:ahLst/>
            <a:cxnLst/>
            <a:rect l="l" t="t" r="r" b="b"/>
            <a:pathLst>
              <a:path w="4059936" h="4059936">
                <a:moveTo>
                  <a:pt x="137160" y="2359152"/>
                </a:moveTo>
                <a:cubicBezTo>
                  <a:pt x="-45720" y="2176272"/>
                  <a:pt x="-45720" y="1883664"/>
                  <a:pt x="137160" y="1700784"/>
                </a:cubicBezTo>
                <a:lnTo>
                  <a:pt x="1700784" y="137160"/>
                </a:lnTo>
                <a:cubicBezTo>
                  <a:pt x="1883664" y="-45720"/>
                  <a:pt x="2176272" y="-45720"/>
                  <a:pt x="2359152" y="137160"/>
                </a:cubicBezTo>
                <a:lnTo>
                  <a:pt x="3931920" y="1700784"/>
                </a:lnTo>
                <a:cubicBezTo>
                  <a:pt x="4105656" y="1883664"/>
                  <a:pt x="4105656" y="2176272"/>
                  <a:pt x="3931920" y="2359152"/>
                </a:cubicBezTo>
                <a:lnTo>
                  <a:pt x="2359152" y="3931920"/>
                </a:lnTo>
                <a:cubicBezTo>
                  <a:pt x="2176272" y="4105656"/>
                  <a:pt x="1883664" y="4105656"/>
                  <a:pt x="1700784" y="3931920"/>
                </a:cubicBezTo>
                <a:lnTo>
                  <a:pt x="137160" y="2359152"/>
                </a:lnTo>
              </a:path>
            </a:pathLst>
          </a:custGeom>
          <a:solidFill>
            <a:schemeClr val="accent1">
              <a:lumMod val="30000"/>
              <a:lumOff val="70000"/>
              <a:alpha val="15000"/>
            </a:schemeClr>
          </a:solidFill>
        </p:spPr>
        <p:txBody>
          <a:bodyPr lIns="0" tIns="0" rIns="0" bIns="0">
            <a:noAutofit/>
          </a:bodyPr>
          <a:p>
            <a:endParaRPr lang="zh-CN" altLang="en-US" dirty="0">
              <a:latin typeface="+mn-ea"/>
            </a:endParaRPr>
          </a:p>
        </p:txBody>
      </p:sp>
      <p:sp>
        <p:nvSpPr>
          <p:cNvPr id="14" name="对象1"/>
          <p:cNvSpPr/>
          <p:nvPr>
            <p:custDataLst>
              <p:tags r:id="rId2"/>
            </p:custDataLst>
          </p:nvPr>
        </p:nvSpPr>
        <p:spPr>
          <a:xfrm>
            <a:off x="3847465" y="3564255"/>
            <a:ext cx="7112635" cy="1155700"/>
          </a:xfrm>
          <a:custGeom>
            <a:avLst/>
            <a:gdLst/>
            <a:ahLst/>
            <a:cxnLst/>
            <a:rect l="l" t="t" r="r" b="b"/>
            <a:pathLst>
              <a:path w="6409944" h="1143000">
                <a:moveTo>
                  <a:pt x="9144" y="1143000"/>
                </a:moveTo>
                <a:lnTo>
                  <a:pt x="6391656" y="1143000"/>
                </a:lnTo>
                <a:cubicBezTo>
                  <a:pt x="6400800" y="1143000"/>
                  <a:pt x="6409944" y="1133856"/>
                  <a:pt x="6409944" y="1133856"/>
                </a:cubicBezTo>
                <a:lnTo>
                  <a:pt x="6409944" y="9144"/>
                </a:lnTo>
                <a:cubicBezTo>
                  <a:pt x="6409944" y="9144"/>
                  <a:pt x="6400800" y="0"/>
                  <a:pt x="6391656" y="0"/>
                </a:cubicBezTo>
                <a:lnTo>
                  <a:pt x="9144" y="0"/>
                </a:lnTo>
                <a:cubicBezTo>
                  <a:pt x="0" y="0"/>
                  <a:pt x="0" y="9144"/>
                  <a:pt x="0" y="18288"/>
                </a:cubicBezTo>
                <a:lnTo>
                  <a:pt x="548640" y="566928"/>
                </a:lnTo>
                <a:cubicBezTo>
                  <a:pt x="548640" y="566928"/>
                  <a:pt x="548640" y="576072"/>
                  <a:pt x="548640" y="576072"/>
                </a:cubicBezTo>
                <a:lnTo>
                  <a:pt x="0" y="1124712"/>
                </a:lnTo>
                <a:cubicBezTo>
                  <a:pt x="0" y="1133856"/>
                  <a:pt x="0" y="1143000"/>
                  <a:pt x="9144" y="1143000"/>
                </a:cubicBez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936000" tIns="0" rIns="0" bIns="0" numCol="1" spcCol="0" rtlCol="0" fromWordArt="0" anchor="ctr" anchorCtr="0" forceAA="0" compatLnSpc="1">
            <a:noAutofit/>
          </a:bodyPr>
          <a:p>
            <a:pPr algn="just">
              <a:lnSpc>
                <a:spcPct val="150000"/>
              </a:lnSpc>
              <a:spcBef>
                <a:spcPct val="0"/>
              </a:spcBef>
              <a:spcAft>
                <a:spcPct val="0"/>
              </a:spcAft>
            </a:pPr>
            <a:r>
              <a:rPr lang="zh-CN" altLang="en-US" sz="1600" b="1">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机器翻译：跨越语言鸿沟</a:t>
            </a:r>
            <a:r>
              <a:rPr lang="en-US" altLang="zh-CN" sz="1600" b="1">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运用自然语言处理技术，先对源语言预处理</a:t>
            </a:r>
            <a:r>
              <a:rPr lang="zh-CN"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拆解</a:t>
            </a:r>
            <a:r>
              <a:rPr lang="zh-CN"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接着，借助深度学习模型，如Transformer 架构，深入挖掘源语言的语义内涵，最后将其巧妙地转换为目标语言。</a:t>
            </a:r>
            <a:endParaRPr sz="16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6" name="对象2"/>
          <p:cNvSpPr/>
          <p:nvPr>
            <p:custDataLst>
              <p:tags r:id="rId3"/>
            </p:custDataLst>
          </p:nvPr>
        </p:nvSpPr>
        <p:spPr>
          <a:xfrm>
            <a:off x="2653665" y="2267585"/>
            <a:ext cx="8306435" cy="1144905"/>
          </a:xfrm>
          <a:custGeom>
            <a:avLst/>
            <a:gdLst>
              <a:gd name="connsiteX0" fmla="*/ 1722 w 11918"/>
              <a:gd name="connsiteY0" fmla="*/ 1783 h 1783"/>
              <a:gd name="connsiteX1" fmla="*/ 1665 w 11918"/>
              <a:gd name="connsiteY1" fmla="*/ 1754 h 1783"/>
              <a:gd name="connsiteX2" fmla="*/ 1636 w 11918"/>
              <a:gd name="connsiteY2" fmla="*/ 1740 h 1783"/>
              <a:gd name="connsiteX3" fmla="*/ 9 w 11918"/>
              <a:gd name="connsiteY3" fmla="*/ 127 h 1783"/>
              <a:gd name="connsiteX4" fmla="*/ 253 w 11918"/>
              <a:gd name="connsiteY4" fmla="*/ 8 h 1783"/>
              <a:gd name="connsiteX5" fmla="*/ 11810 w 11918"/>
              <a:gd name="connsiteY5" fmla="*/ 0 h 1783"/>
              <a:gd name="connsiteX6" fmla="*/ 11918 w 11918"/>
              <a:gd name="connsiteY6" fmla="*/ 69 h 1783"/>
              <a:gd name="connsiteX7" fmla="*/ 11918 w 11918"/>
              <a:gd name="connsiteY7" fmla="*/ 1697 h 1783"/>
              <a:gd name="connsiteX8" fmla="*/ 11831 w 11918"/>
              <a:gd name="connsiteY8" fmla="*/ 1783 h 1783"/>
              <a:gd name="connsiteX9" fmla="*/ 1722 w 11918"/>
              <a:gd name="connsiteY9" fmla="*/ 1783 h 1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18" h="1783">
                <a:moveTo>
                  <a:pt x="1722" y="1783"/>
                </a:moveTo>
                <a:cubicBezTo>
                  <a:pt x="1694" y="1783"/>
                  <a:pt x="1679" y="1769"/>
                  <a:pt x="1665" y="1754"/>
                </a:cubicBezTo>
                <a:cubicBezTo>
                  <a:pt x="1650" y="1754"/>
                  <a:pt x="1650" y="1740"/>
                  <a:pt x="1636" y="1740"/>
                </a:cubicBezTo>
                <a:lnTo>
                  <a:pt x="9" y="127"/>
                </a:lnTo>
                <a:cubicBezTo>
                  <a:pt x="-49" y="69"/>
                  <a:pt x="181" y="8"/>
                  <a:pt x="253" y="8"/>
                </a:cubicBezTo>
                <a:lnTo>
                  <a:pt x="11810" y="0"/>
                </a:lnTo>
                <a:cubicBezTo>
                  <a:pt x="11897" y="28"/>
                  <a:pt x="11918" y="12"/>
                  <a:pt x="11918" y="69"/>
                </a:cubicBezTo>
                <a:lnTo>
                  <a:pt x="11918" y="1697"/>
                </a:lnTo>
                <a:cubicBezTo>
                  <a:pt x="11918" y="1754"/>
                  <a:pt x="11874" y="1783"/>
                  <a:pt x="11831" y="1783"/>
                </a:cubicBezTo>
                <a:lnTo>
                  <a:pt x="1722" y="1783"/>
                </a:ln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1224000" tIns="0" rIns="0" bIns="0" numCol="1" spcCol="0" rtlCol="0" fromWordArt="0" anchor="ctr" anchorCtr="0" forceAA="0" compatLnSpc="1">
            <a:noAutofit/>
          </a:bodyPr>
          <a:p>
            <a:pPr algn="just">
              <a:lnSpc>
                <a:spcPct val="130000"/>
              </a:lnSpc>
              <a:spcBef>
                <a:spcPct val="0"/>
              </a:spcBef>
              <a:spcAft>
                <a:spcPct val="0"/>
              </a:spcAft>
            </a:pPr>
            <a:r>
              <a:rPr lang="zh-CN" altLang="en-US" sz="1600" b="1"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智能客服：网购好帮手</a:t>
            </a:r>
            <a:r>
              <a:rPr lang="en-US" altLang="zh-CN" sz="1600" b="1"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t>
            </a:r>
            <a:r>
              <a:rPr lang="zh-CN"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借助机器学习中的监督学习模式，智能客服对顾客有问必答、快速响应。随着深度学习技术的融入，智能客服更具洞察力和主动性，优化自身的回答策略，变得越来越智能，越来越贴心。</a:t>
            </a:r>
            <a:endParaRPr lang="zh-CN"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8" name="对象3"/>
          <p:cNvSpPr/>
          <p:nvPr>
            <p:custDataLst>
              <p:tags r:id="rId4"/>
            </p:custDataLst>
          </p:nvPr>
        </p:nvSpPr>
        <p:spPr>
          <a:xfrm>
            <a:off x="2640965" y="4871720"/>
            <a:ext cx="8319135" cy="1155700"/>
          </a:xfrm>
          <a:custGeom>
            <a:avLst/>
            <a:gdLst/>
            <a:ahLst/>
            <a:cxnLst/>
            <a:rect l="l" t="t" r="r" b="b"/>
            <a:pathLst>
              <a:path w="7580376" h="1143000">
                <a:moveTo>
                  <a:pt x="1106424" y="0"/>
                </a:moveTo>
                <a:cubicBezTo>
                  <a:pt x="1088136" y="0"/>
                  <a:pt x="1078992" y="9144"/>
                  <a:pt x="1069848" y="18288"/>
                </a:cubicBezTo>
                <a:cubicBezTo>
                  <a:pt x="1060704" y="18288"/>
                  <a:pt x="1060704" y="27432"/>
                  <a:pt x="1051560" y="27432"/>
                </a:cubicBezTo>
                <a:lnTo>
                  <a:pt x="18288" y="1051560"/>
                </a:lnTo>
                <a:cubicBezTo>
                  <a:pt x="-18288" y="1088136"/>
                  <a:pt x="9144" y="1143000"/>
                  <a:pt x="54864" y="1143000"/>
                </a:cubicBezTo>
                <a:lnTo>
                  <a:pt x="7525512" y="1143000"/>
                </a:lnTo>
                <a:cubicBezTo>
                  <a:pt x="7552944" y="1143000"/>
                  <a:pt x="7580376" y="1124712"/>
                  <a:pt x="7580376" y="1088136"/>
                </a:cubicBezTo>
                <a:lnTo>
                  <a:pt x="7580376" y="54864"/>
                </a:lnTo>
                <a:cubicBezTo>
                  <a:pt x="7580376" y="18288"/>
                  <a:pt x="7552944" y="0"/>
                  <a:pt x="7525512" y="0"/>
                </a:cubicBezTo>
                <a:lnTo>
                  <a:pt x="1106424" y="0"/>
                </a:lnTo>
              </a:path>
            </a:pathLst>
          </a:custGeom>
          <a:noFill/>
          <a:ln w="12700">
            <a:gradFill>
              <a:gsLst>
                <a:gs pos="100000">
                  <a:schemeClr val="accent2">
                    <a:lumMod val="20000"/>
                    <a:lumOff val="80000"/>
                    <a:alpha val="0"/>
                  </a:schemeClr>
                </a:gs>
                <a:gs pos="2000">
                  <a:schemeClr val="accent1"/>
                </a:gs>
              </a:gsLst>
              <a:lin ang="0" scaled="0"/>
            </a:gra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lIns="1224000" tIns="0" rIns="0" bIns="0" numCol="1" spcCol="0" rtlCol="0" fromWordArt="0" anchor="ctr" anchorCtr="0" forceAA="0" compatLnSpc="1">
            <a:noAutofit/>
          </a:bodyPr>
          <a:p>
            <a:pPr algn="just">
              <a:lnSpc>
                <a:spcPct val="150000"/>
              </a:lnSpc>
              <a:spcBef>
                <a:spcPct val="0"/>
              </a:spcBef>
              <a:spcAft>
                <a:spcPct val="0"/>
              </a:spcAft>
            </a:pPr>
            <a:r>
              <a:rPr lang="zh-CN" altLang="en-US" sz="1600" b="1">
                <a:solidFill>
                  <a:schemeClr val="tx1"/>
                </a:solidFill>
                <a:latin typeface="微软雅黑" panose="020B0503020204020204" charset="-122"/>
                <a:ea typeface="微软雅黑" panose="020B0503020204020204" charset="-122"/>
                <a:cs typeface="微软雅黑" panose="020B0503020204020204" charset="-122"/>
                <a:sym typeface="+mn-ea"/>
              </a:rPr>
              <a:t>文本生成：</a:t>
            </a:r>
            <a:r>
              <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ea"/>
              </a:rPr>
              <a:t>新闻网站利用深度学习自动生成体育、财经等结构化数据新闻。在文学领域，AI可基于关键词生成故事大纲与段落，为创作者提供灵感和参考，显著提升内容生产效率。</a:t>
            </a:r>
            <a:endPar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ea"/>
            </a:endParaRPr>
          </a:p>
        </p:txBody>
      </p:sp>
      <p:sp>
        <p:nvSpPr>
          <p:cNvPr id="2" name="对象5"/>
          <p:cNvSpPr/>
          <p:nvPr>
            <p:custDataLst>
              <p:tags r:id="rId5"/>
            </p:custDataLst>
          </p:nvPr>
        </p:nvSpPr>
        <p:spPr>
          <a:xfrm>
            <a:off x="2630582" y="1924312"/>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1</a:t>
            </a:r>
            <a:endParaRPr lang="en-US" altLang="zh-CN" sz="2400" b="1">
              <a:solidFill>
                <a:srgbClr val="FFFFFF"/>
              </a:solidFill>
              <a:latin typeface="+mn-ea"/>
              <a:cs typeface="+mn-ea"/>
              <a:sym typeface="+mn-ea"/>
            </a:endParaRPr>
          </a:p>
        </p:txBody>
      </p:sp>
      <p:sp>
        <p:nvSpPr>
          <p:cNvPr id="7" name="对象6"/>
          <p:cNvSpPr/>
          <p:nvPr>
            <p:custDataLst>
              <p:tags r:id="rId6"/>
            </p:custDataLst>
          </p:nvPr>
        </p:nvSpPr>
        <p:spPr>
          <a:xfrm>
            <a:off x="3667726" y="3783465"/>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2</a:t>
            </a:r>
            <a:endParaRPr lang="en-US" altLang="zh-CN" sz="2400" b="1">
              <a:solidFill>
                <a:srgbClr val="FFFFFF"/>
              </a:solidFill>
              <a:latin typeface="+mn-ea"/>
              <a:cs typeface="+mn-ea"/>
              <a:sym typeface="+mn-ea"/>
            </a:endParaRPr>
          </a:p>
        </p:txBody>
      </p:sp>
      <p:sp>
        <p:nvSpPr>
          <p:cNvPr id="9" name="对象7"/>
          <p:cNvSpPr/>
          <p:nvPr>
            <p:custDataLst>
              <p:tags r:id="rId7"/>
            </p:custDataLst>
          </p:nvPr>
        </p:nvSpPr>
        <p:spPr>
          <a:xfrm>
            <a:off x="2630582" y="5637478"/>
            <a:ext cx="739808" cy="739808"/>
          </a:xfrm>
          <a:custGeom>
            <a:avLst/>
            <a:gdLst/>
            <a:ahLst/>
            <a:cxnLst/>
            <a:rect l="l" t="t" r="r" b="b"/>
            <a:pathLst>
              <a:path w="731520" h="731520">
                <a:moveTo>
                  <a:pt x="27432" y="292608"/>
                </a:moveTo>
                <a:cubicBezTo>
                  <a:pt x="-9144" y="329184"/>
                  <a:pt x="-9144" y="393192"/>
                  <a:pt x="27432" y="438912"/>
                </a:cubicBezTo>
                <a:lnTo>
                  <a:pt x="292608" y="694944"/>
                </a:lnTo>
                <a:cubicBezTo>
                  <a:pt x="329184" y="740664"/>
                  <a:pt x="393192" y="740664"/>
                  <a:pt x="438912" y="694944"/>
                </a:cubicBezTo>
                <a:lnTo>
                  <a:pt x="694944" y="438912"/>
                </a:lnTo>
                <a:cubicBezTo>
                  <a:pt x="740664" y="393192"/>
                  <a:pt x="740664" y="329184"/>
                  <a:pt x="694944" y="292608"/>
                </a:cubicBezTo>
                <a:lnTo>
                  <a:pt x="438912" y="27432"/>
                </a:lnTo>
                <a:cubicBezTo>
                  <a:pt x="393192" y="-9144"/>
                  <a:pt x="329184" y="-9144"/>
                  <a:pt x="292608" y="27432"/>
                </a:cubicBezTo>
                <a:lnTo>
                  <a:pt x="27432" y="292608"/>
                </a:lnTo>
              </a:path>
            </a:pathLst>
          </a:custGeom>
          <a:solidFill>
            <a:schemeClr val="accent1"/>
          </a:solidFill>
          <a:ln w="25400">
            <a:noFill/>
          </a:ln>
          <a:effectLst/>
        </p:spPr>
        <p:style>
          <a:lnRef idx="2">
            <a:schemeClr val="accent1">
              <a:lumMod val="75000"/>
            </a:schemeClr>
          </a:lnRef>
          <a:fillRef idx="1">
            <a:schemeClr val="accent1"/>
          </a:fillRef>
          <a:effectRef idx="0">
            <a:srgbClr val="FFFFFF"/>
          </a:effectRef>
          <a:fontRef idx="minor">
            <a:schemeClr val="lt1"/>
          </a:fontRef>
        </p:style>
        <p:txBody>
          <a:bodyPr wrap="none" lIns="0" tIns="0" rIns="0" bIns="0" anchor="ctr">
            <a:normAutofit/>
          </a:bodyPr>
          <a:p>
            <a:pPr algn="ctr">
              <a:spcBef>
                <a:spcPct val="0"/>
              </a:spcBef>
              <a:spcAft>
                <a:spcPct val="0"/>
              </a:spcAft>
            </a:pPr>
            <a:r>
              <a:rPr lang="en-US" altLang="zh-CN" sz="2400" b="1">
                <a:solidFill>
                  <a:srgbClr val="FFFFFF"/>
                </a:solidFill>
                <a:latin typeface="+mn-ea"/>
                <a:cs typeface="+mn-ea"/>
                <a:sym typeface="+mn-ea"/>
              </a:rPr>
              <a:t>3</a:t>
            </a:r>
            <a:endParaRPr lang="en-US" altLang="zh-CN" sz="2400" b="1">
              <a:solidFill>
                <a:srgbClr val="FFFFFF"/>
              </a:solidFill>
              <a:latin typeface="+mn-ea"/>
              <a:cs typeface="+mn-ea"/>
              <a:sym typeface="+mn-ea"/>
            </a:endParaRPr>
          </a:p>
        </p:txBody>
      </p:sp>
      <p:sp>
        <p:nvSpPr>
          <p:cNvPr id="17" name="对象12"/>
          <p:cNvSpPr>
            <a:spLocks noChangeAspect="1"/>
          </p:cNvSpPr>
          <p:nvPr>
            <p:custDataLst>
              <p:tags r:id="rId8"/>
            </p:custDataLst>
          </p:nvPr>
        </p:nvSpPr>
        <p:spPr>
          <a:xfrm>
            <a:off x="429895" y="2963545"/>
            <a:ext cx="2721610" cy="2673985"/>
          </a:xfrm>
          <a:custGeom>
            <a:avLst/>
            <a:gdLst/>
            <a:ahLst/>
            <a:cxnLst/>
            <a:rect l="l" t="t" r="r" b="b"/>
            <a:pathLst>
              <a:path w="2340864" h="2340864">
                <a:moveTo>
                  <a:pt x="987552" y="73152"/>
                </a:moveTo>
                <a:lnTo>
                  <a:pt x="73152" y="987552"/>
                </a:lnTo>
                <a:cubicBezTo>
                  <a:pt x="-27432" y="1088136"/>
                  <a:pt x="-27432" y="1252728"/>
                  <a:pt x="73152" y="1353312"/>
                </a:cubicBezTo>
                <a:lnTo>
                  <a:pt x="987552" y="2267712"/>
                </a:lnTo>
                <a:cubicBezTo>
                  <a:pt x="1088136" y="2368296"/>
                  <a:pt x="1252728" y="2368296"/>
                  <a:pt x="1353312" y="2267712"/>
                </a:cubicBezTo>
                <a:lnTo>
                  <a:pt x="2267712" y="1353312"/>
                </a:lnTo>
                <a:cubicBezTo>
                  <a:pt x="2368296" y="1252728"/>
                  <a:pt x="2368296" y="1088136"/>
                  <a:pt x="2267712" y="987552"/>
                </a:cubicBezTo>
                <a:lnTo>
                  <a:pt x="1353312" y="73152"/>
                </a:lnTo>
                <a:cubicBezTo>
                  <a:pt x="1252728" y="-27432"/>
                  <a:pt x="1088136" y="-27432"/>
                  <a:pt x="987552" y="73152"/>
                </a:cubicBezTo>
              </a:path>
            </a:pathLst>
          </a:custGeom>
          <a:noFill/>
          <a:ln w="53975">
            <a:solidFill>
              <a:schemeClr val="accent1"/>
            </a:solidFill>
          </a:ln>
        </p:spPr>
        <p:txBody>
          <a:bodyPr wrap="square" lIns="360000" tIns="0" rIns="360000" bIns="0" anchor="ctr" anchorCtr="0">
            <a:noAutofit/>
          </a:bodyPr>
          <a:p>
            <a:pPr algn="ctr">
              <a:spcBef>
                <a:spcPct val="0"/>
              </a:spcBef>
              <a:spcAft>
                <a:spcPct val="0"/>
              </a:spcAft>
            </a:pPr>
            <a:r>
              <a:rPr lang="zh-CN" altLang="en-US" sz="2700" b="1">
                <a:solidFill>
                  <a:schemeClr val="accent1"/>
                </a:solidFill>
                <a:latin typeface="+mn-ea"/>
                <a:cs typeface="+mn-ea"/>
                <a:sym typeface="+mn-ea"/>
              </a:rPr>
              <a:t>（二）自然语言处理的常见应用</a:t>
            </a:r>
            <a:endParaRPr lang="zh-CN" altLang="en-US" sz="2700" b="1">
              <a:solidFill>
                <a:schemeClr val="accent1"/>
              </a:solidFill>
              <a:latin typeface="+mn-ea"/>
              <a:cs typeface="+mn-ea"/>
              <a:sym typeface="+mn-ea"/>
            </a:endParaRPr>
          </a:p>
        </p:txBody>
      </p:sp>
      <p:sp>
        <p:nvSpPr>
          <p:cNvPr id="6" name="文本框 5"/>
          <p:cNvSpPr txBox="1"/>
          <p:nvPr/>
        </p:nvSpPr>
        <p:spPr>
          <a:xfrm>
            <a:off x="1282815" y="390453"/>
            <a:ext cx="33324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一、自然语言处理</a:t>
            </a:r>
            <a:endParaRPr sz="2800" b="1" spc="300" dirty="0">
              <a:latin typeface="微软雅黑" panose="020B0503020204020204" charset="-122"/>
              <a:ea typeface="微软雅黑" panose="020B0503020204020204" charset="-122"/>
              <a:cs typeface="+mn-ea"/>
              <a:sym typeface="+mn-lt"/>
            </a:endParaRPr>
          </a:p>
        </p:txBody>
      </p:sp>
      <p:sp>
        <p:nvSpPr>
          <p:cNvPr id="34" name="文本框 33"/>
          <p:cNvSpPr txBox="1"/>
          <p:nvPr/>
        </p:nvSpPr>
        <p:spPr>
          <a:xfrm>
            <a:off x="4785360" y="452120"/>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（二）自然语言处理的常见应用</a:t>
            </a:r>
            <a:endParaRPr lang="zh-CN" altLang="en-US" sz="2400">
              <a:solidFill>
                <a:srgbClr val="0C5DE1"/>
              </a:solidFill>
              <a:latin typeface="微软雅黑" panose="020B0503020204020204" charset="-122"/>
              <a:ea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34" name="Rectangle 3"/>
          <p:cNvSpPr>
            <a:spLocks noChangeArrowheads="1"/>
          </p:cNvSpPr>
          <p:nvPr/>
        </p:nvSpPr>
        <p:spPr bwMode="auto">
          <a:xfrm>
            <a:off x="1219200" y="1503680"/>
            <a:ext cx="6077585"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77" name="矩形 47"/>
          <p:cNvSpPr>
            <a:spLocks noChangeArrowheads="1"/>
          </p:cNvSpPr>
          <p:nvPr/>
        </p:nvSpPr>
        <p:spPr bwMode="auto">
          <a:xfrm>
            <a:off x="1388745" y="1671320"/>
            <a:ext cx="4509135" cy="193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5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计算机视觉（简称CV）致力于让计算机像人类一样“感知”视觉世界，通过分析图像和视频，识别物体、场景和动作，进而理解其中的信息。从生活到工业，从医疗到交通，计算机视觉正悄然改变着我们的方方面面。</a:t>
            </a:r>
            <a:endParaRPr lang="zh-CN" altLang="en-US" sz="1600">
              <a:solidFill>
                <a:schemeClr val="tx1"/>
              </a:solidFill>
              <a:latin typeface="微软雅黑" panose="020B0503020204020204" charset="-122"/>
              <a:ea typeface="微软雅黑" panose="020B0503020204020204" charset="-122"/>
              <a:cs typeface="+mn-ea"/>
              <a:sym typeface="+mn-lt"/>
            </a:endParaRPr>
          </a:p>
        </p:txBody>
      </p:sp>
      <p:sp>
        <p:nvSpPr>
          <p:cNvPr id="14" name="文本框 13"/>
          <p:cNvSpPr txBox="1"/>
          <p:nvPr/>
        </p:nvSpPr>
        <p:spPr>
          <a:xfrm>
            <a:off x="1282815" y="390453"/>
            <a:ext cx="3082925"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二、计算机视觉</a:t>
            </a:r>
            <a:r>
              <a:rPr lang="en-US" sz="2800" b="1" spc="300" dirty="0">
                <a:solidFill>
                  <a:schemeClr val="tx1"/>
                </a:solidFill>
                <a:latin typeface="微软雅黑" panose="020B0503020204020204" charset="-122"/>
                <a:ea typeface="微软雅黑" panose="020B0503020204020204" charset="-122"/>
                <a:cs typeface="+mn-ea"/>
                <a:sym typeface="+mn-lt"/>
              </a:rPr>
              <a:t> </a:t>
            </a:r>
            <a:endParaRPr lang="en-US" sz="2800" b="1" spc="300" dirty="0">
              <a:solidFill>
                <a:schemeClr val="tx1"/>
              </a:solidFill>
              <a:latin typeface="微软雅黑" panose="020B0503020204020204" charset="-122"/>
              <a:ea typeface="微软雅黑" panose="020B0503020204020204" charset="-122"/>
              <a:cs typeface="+mn-ea"/>
              <a:sym typeface="+mn-lt"/>
            </a:endParaRPr>
          </a:p>
        </p:txBody>
      </p:sp>
      <p:sp>
        <p:nvSpPr>
          <p:cNvPr id="26633" name="Rectangle 2" descr="针对笔记本电脑和代码背景的计算机视觉铭文。"/>
          <p:cNvSpPr>
            <a:spLocks noChangeArrowheads="1"/>
          </p:cNvSpPr>
          <p:nvPr/>
        </p:nvSpPr>
        <p:spPr bwMode="auto">
          <a:xfrm>
            <a:off x="6096000" y="1503363"/>
            <a:ext cx="4883150" cy="2333625"/>
          </a:xfrm>
          <a:prstGeom prst="rect">
            <a:avLst/>
          </a:prstGeom>
          <a:blipFill dpi="0" rotWithShape="1">
            <a:blip r:embed="rId1" cstate="screen"/>
            <a:srcRect/>
            <a:stretch>
              <a:fillRect/>
            </a:stretch>
          </a:blipFill>
          <a:ln>
            <a:noFill/>
          </a:ln>
          <a:extLst>
            <a:ext uri="{91240B29-F687-4F45-9708-019B960494DF}">
              <a14:hiddenLine xmlns:a14="http://schemas.microsoft.com/office/drawing/2010/main" w="28575">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2" name="Oval 4"/>
          <p:cNvSpPr>
            <a:spLocks noChangeArrowheads="1"/>
          </p:cNvSpPr>
          <p:nvPr>
            <p:custDataLst>
              <p:tags r:id="rId2"/>
            </p:custDataLst>
          </p:nvPr>
        </p:nvSpPr>
        <p:spPr bwMode="auto">
          <a:xfrm>
            <a:off x="2206771" y="4036322"/>
            <a:ext cx="975156" cy="980016"/>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3" name="Oval 12"/>
          <p:cNvSpPr>
            <a:spLocks noChangeArrowheads="1"/>
          </p:cNvSpPr>
          <p:nvPr>
            <p:custDataLst>
              <p:tags r:id="rId3"/>
            </p:custDataLst>
          </p:nvPr>
        </p:nvSpPr>
        <p:spPr bwMode="auto">
          <a:xfrm>
            <a:off x="5341289" y="4045212"/>
            <a:ext cx="976775" cy="980016"/>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37" name="Oval 14"/>
          <p:cNvSpPr>
            <a:spLocks noChangeArrowheads="1"/>
          </p:cNvSpPr>
          <p:nvPr>
            <p:custDataLst>
              <p:tags r:id="rId4"/>
            </p:custDataLst>
          </p:nvPr>
        </p:nvSpPr>
        <p:spPr bwMode="auto">
          <a:xfrm>
            <a:off x="8538035" y="4045212"/>
            <a:ext cx="975156" cy="980016"/>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6" name="Group 20"/>
          <p:cNvGrpSpPr/>
          <p:nvPr>
            <p:custDataLst>
              <p:tags r:id="rId5"/>
            </p:custDataLst>
          </p:nvPr>
        </p:nvGrpSpPr>
        <p:grpSpPr bwMode="auto">
          <a:xfrm>
            <a:off x="2421202" y="4250429"/>
            <a:ext cx="545892" cy="550752"/>
            <a:chOff x="0" y="0"/>
            <a:chExt cx="401822" cy="404317"/>
          </a:xfrm>
        </p:grpSpPr>
        <p:sp>
          <p:nvSpPr>
            <p:cNvPr id="7" name="Freeform 42"/>
            <p:cNvSpPr>
              <a:spLocks noEditPoints="1" noChangeArrowheads="1"/>
            </p:cNvSpPr>
            <p:nvPr>
              <p:custDataLst>
                <p:tags r:id="rId6"/>
              </p:custDataLst>
            </p:nvPr>
          </p:nvSpPr>
          <p:spPr bwMode="auto">
            <a:xfrm>
              <a:off x="0" y="0"/>
              <a:ext cx="401822" cy="404317"/>
            </a:xfrm>
            <a:custGeom>
              <a:avLst/>
              <a:gdLst>
                <a:gd name="T0" fmla="*/ 661681284 w 121"/>
                <a:gd name="T1" fmla="*/ 0 h 121"/>
                <a:gd name="T2" fmla="*/ 0 w 121"/>
                <a:gd name="T3" fmla="*/ 681087023 h 121"/>
                <a:gd name="T4" fmla="*/ 661681284 w 121"/>
                <a:gd name="T5" fmla="*/ 1351010219 h 121"/>
                <a:gd name="T6" fmla="*/ 1334387766 w 121"/>
                <a:gd name="T7" fmla="*/ 681087023 h 121"/>
                <a:gd name="T8" fmla="*/ 661681284 w 121"/>
                <a:gd name="T9" fmla="*/ 0 h 121"/>
                <a:gd name="T10" fmla="*/ 661681284 w 121"/>
                <a:gd name="T11" fmla="*/ 1239355239 h 121"/>
                <a:gd name="T12" fmla="*/ 110278554 w 121"/>
                <a:gd name="T13" fmla="*/ 681087023 h 121"/>
                <a:gd name="T14" fmla="*/ 661681284 w 121"/>
                <a:gd name="T15" fmla="*/ 111654980 h 121"/>
                <a:gd name="T16" fmla="*/ 1224109212 w 121"/>
                <a:gd name="T17" fmla="*/ 681087023 h 121"/>
                <a:gd name="T18" fmla="*/ 661681284 w 121"/>
                <a:gd name="T19" fmla="*/ 1239355239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21"/>
                <a:gd name="T32" fmla="*/ 121 w 121"/>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8" name="Freeform 43"/>
            <p:cNvSpPr>
              <a:spLocks noChangeArrowheads="1"/>
            </p:cNvSpPr>
            <p:nvPr>
              <p:custDataLst>
                <p:tags r:id="rId7"/>
              </p:custDataLst>
            </p:nvPr>
          </p:nvSpPr>
          <p:spPr bwMode="auto">
            <a:xfrm>
              <a:off x="107320" y="97336"/>
              <a:ext cx="139764" cy="199662"/>
            </a:xfrm>
            <a:custGeom>
              <a:avLst/>
              <a:gdLst>
                <a:gd name="T0" fmla="*/ 465094659 w 42"/>
                <a:gd name="T1" fmla="*/ 664415237 h 60"/>
                <a:gd name="T2" fmla="*/ 465094659 w 42"/>
                <a:gd name="T3" fmla="*/ 0 h 60"/>
                <a:gd name="T4" fmla="*/ 0 w 42"/>
                <a:gd name="T5" fmla="*/ 465089335 h 60"/>
                <a:gd name="T6" fmla="*/ 465094659 w 42"/>
                <a:gd name="T7" fmla="*/ 664415237 h 60"/>
                <a:gd name="T8" fmla="*/ 0 60000 65536"/>
                <a:gd name="T9" fmla="*/ 0 60000 65536"/>
                <a:gd name="T10" fmla="*/ 0 60000 65536"/>
                <a:gd name="T11" fmla="*/ 0 60000 65536"/>
                <a:gd name="T12" fmla="*/ 0 w 42"/>
                <a:gd name="T13" fmla="*/ 0 h 60"/>
                <a:gd name="T14" fmla="*/ 42 w 42"/>
                <a:gd name="T15" fmla="*/ 60 h 60"/>
              </a:gdLst>
              <a:ahLst/>
              <a:cxnLst>
                <a:cxn ang="T8">
                  <a:pos x="T0" y="T1"/>
                </a:cxn>
                <a:cxn ang="T9">
                  <a:pos x="T2" y="T3"/>
                </a:cxn>
                <a:cxn ang="T10">
                  <a:pos x="T4" y="T5"/>
                </a:cxn>
                <a:cxn ang="T11">
                  <a:pos x="T6" y="T7"/>
                </a:cxn>
              </a:cxnLst>
              <a:rect l="T12" t="T13" r="T14" b="T15"/>
              <a:pathLst>
                <a:path w="42" h="60">
                  <a:moveTo>
                    <a:pt x="42" y="60"/>
                  </a:moveTo>
                  <a:cubicBezTo>
                    <a:pt x="42" y="0"/>
                    <a:pt x="42" y="0"/>
                    <a:pt x="42" y="0"/>
                  </a:cubicBezTo>
                  <a:cubicBezTo>
                    <a:pt x="0" y="42"/>
                    <a:pt x="0" y="42"/>
                    <a:pt x="0" y="42"/>
                  </a:cubicBezTo>
                  <a:cubicBezTo>
                    <a:pt x="29" y="42"/>
                    <a:pt x="42" y="60"/>
                    <a:pt x="42" y="6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grpSp>
        <p:nvGrpSpPr>
          <p:cNvPr id="9" name="Group 23"/>
          <p:cNvGrpSpPr/>
          <p:nvPr>
            <p:custDataLst>
              <p:tags r:id="rId8"/>
            </p:custDataLst>
          </p:nvPr>
        </p:nvGrpSpPr>
        <p:grpSpPr bwMode="auto">
          <a:xfrm>
            <a:off x="5610185" y="4317348"/>
            <a:ext cx="529694" cy="461661"/>
            <a:chOff x="0" y="0"/>
            <a:chExt cx="389342" cy="339426"/>
          </a:xfrm>
        </p:grpSpPr>
        <p:sp>
          <p:nvSpPr>
            <p:cNvPr id="10" name="Freeform 110"/>
            <p:cNvSpPr>
              <a:spLocks noChangeArrowheads="1"/>
            </p:cNvSpPr>
            <p:nvPr>
              <p:custDataLst>
                <p:tags r:id="rId9"/>
              </p:custDataLst>
            </p:nvPr>
          </p:nvSpPr>
          <p:spPr bwMode="auto">
            <a:xfrm>
              <a:off x="259561" y="102327"/>
              <a:ext cx="102328" cy="102328"/>
            </a:xfrm>
            <a:custGeom>
              <a:avLst/>
              <a:gdLst>
                <a:gd name="T0" fmla="*/ 0 w 41"/>
                <a:gd name="T1" fmla="*/ 242931664 h 41"/>
                <a:gd name="T2" fmla="*/ 18686091 w 41"/>
                <a:gd name="T3" fmla="*/ 255390722 h 41"/>
                <a:gd name="T4" fmla="*/ 255390722 w 41"/>
                <a:gd name="T5" fmla="*/ 18686091 h 41"/>
                <a:gd name="T6" fmla="*/ 242931664 w 41"/>
                <a:gd name="T7" fmla="*/ 0 h 41"/>
                <a:gd name="T8" fmla="*/ 0 w 41"/>
                <a:gd name="T9" fmla="*/ 242931664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39"/>
                  </a:moveTo>
                  <a:lnTo>
                    <a:pt x="3" y="41"/>
                  </a:lnTo>
                  <a:lnTo>
                    <a:pt x="41" y="3"/>
                  </a:lnTo>
                  <a:lnTo>
                    <a:pt x="39" y="0"/>
                  </a:lnTo>
                  <a:lnTo>
                    <a:pt x="0" y="3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11" name="Freeform 111"/>
            <p:cNvSpPr>
              <a:spLocks noChangeArrowheads="1"/>
            </p:cNvSpPr>
            <p:nvPr>
              <p:custDataLst>
                <p:tags r:id="rId10"/>
              </p:custDataLst>
            </p:nvPr>
          </p:nvSpPr>
          <p:spPr bwMode="auto">
            <a:xfrm>
              <a:off x="237098" y="74873"/>
              <a:ext cx="109814" cy="114806"/>
            </a:xfrm>
            <a:custGeom>
              <a:avLst/>
              <a:gdLst>
                <a:gd name="T0" fmla="*/ 230469637 w 44"/>
                <a:gd name="T1" fmla="*/ 0 h 46"/>
                <a:gd name="T2" fmla="*/ 0 w 44"/>
                <a:gd name="T3" fmla="*/ 242929496 h 46"/>
                <a:gd name="T4" fmla="*/ 37374197 w 44"/>
                <a:gd name="T5" fmla="*/ 286530818 h 46"/>
                <a:gd name="T6" fmla="*/ 274070786 w 44"/>
                <a:gd name="T7" fmla="*/ 49830796 h 46"/>
                <a:gd name="T8" fmla="*/ 230469637 w 44"/>
                <a:gd name="T9" fmla="*/ 0 h 46"/>
                <a:gd name="T10" fmla="*/ 0 60000 65536"/>
                <a:gd name="T11" fmla="*/ 0 60000 65536"/>
                <a:gd name="T12" fmla="*/ 0 60000 65536"/>
                <a:gd name="T13" fmla="*/ 0 60000 65536"/>
                <a:gd name="T14" fmla="*/ 0 60000 65536"/>
                <a:gd name="T15" fmla="*/ 0 w 44"/>
                <a:gd name="T16" fmla="*/ 0 h 46"/>
                <a:gd name="T17" fmla="*/ 44 w 44"/>
                <a:gd name="T18" fmla="*/ 46 h 46"/>
              </a:gdLst>
              <a:ahLst/>
              <a:cxnLst>
                <a:cxn ang="T10">
                  <a:pos x="T0" y="T1"/>
                </a:cxn>
                <a:cxn ang="T11">
                  <a:pos x="T2" y="T3"/>
                </a:cxn>
                <a:cxn ang="T12">
                  <a:pos x="T4" y="T5"/>
                </a:cxn>
                <a:cxn ang="T13">
                  <a:pos x="T6" y="T7"/>
                </a:cxn>
                <a:cxn ang="T14">
                  <a:pos x="T8" y="T9"/>
                </a:cxn>
              </a:cxnLst>
              <a:rect l="T15" t="T16" r="T17" b="T18"/>
              <a:pathLst>
                <a:path w="44" h="46">
                  <a:moveTo>
                    <a:pt x="37" y="0"/>
                  </a:moveTo>
                  <a:lnTo>
                    <a:pt x="0" y="39"/>
                  </a:lnTo>
                  <a:lnTo>
                    <a:pt x="6" y="46"/>
                  </a:lnTo>
                  <a:lnTo>
                    <a:pt x="44" y="8"/>
                  </a:lnTo>
                  <a:lnTo>
                    <a:pt x="3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12" name="Freeform 112"/>
            <p:cNvSpPr>
              <a:spLocks noChangeArrowheads="1"/>
            </p:cNvSpPr>
            <p:nvPr>
              <p:custDataLst>
                <p:tags r:id="rId11"/>
              </p:custDataLst>
            </p:nvPr>
          </p:nvSpPr>
          <p:spPr bwMode="auto">
            <a:xfrm>
              <a:off x="217132" y="59898"/>
              <a:ext cx="104823" cy="104823"/>
            </a:xfrm>
            <a:custGeom>
              <a:avLst/>
              <a:gdLst>
                <a:gd name="T0" fmla="*/ 0 w 42"/>
                <a:gd name="T1" fmla="*/ 236700317 h 42"/>
                <a:gd name="T2" fmla="*/ 24915429 w 42"/>
                <a:gd name="T3" fmla="*/ 261615746 h 42"/>
                <a:gd name="T4" fmla="*/ 261615746 w 42"/>
                <a:gd name="T5" fmla="*/ 24915429 h 42"/>
                <a:gd name="T6" fmla="*/ 236700317 w 42"/>
                <a:gd name="T7" fmla="*/ 0 h 42"/>
                <a:gd name="T8" fmla="*/ 0 w 42"/>
                <a:gd name="T9" fmla="*/ 236700317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4" y="42"/>
                  </a:lnTo>
                  <a:lnTo>
                    <a:pt x="42" y="4"/>
                  </a:lnTo>
                  <a:lnTo>
                    <a:pt x="38" y="0"/>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13" name="Freeform 113"/>
            <p:cNvSpPr>
              <a:spLocks noChangeArrowheads="1"/>
            </p:cNvSpPr>
            <p:nvPr>
              <p:custDataLst>
                <p:tags r:id="rId12"/>
              </p:custDataLst>
            </p:nvPr>
          </p:nvSpPr>
          <p:spPr bwMode="auto">
            <a:xfrm>
              <a:off x="189679" y="162226"/>
              <a:ext cx="69882" cy="69882"/>
            </a:xfrm>
            <a:custGeom>
              <a:avLst/>
              <a:gdLst>
                <a:gd name="T0" fmla="*/ 174410497 w 28"/>
                <a:gd name="T1" fmla="*/ 124579640 h 28"/>
                <a:gd name="T2" fmla="*/ 49830858 w 28"/>
                <a:gd name="T3" fmla="*/ 0 h 28"/>
                <a:gd name="T4" fmla="*/ 0 w 28"/>
                <a:gd name="T5" fmla="*/ 124579640 h 28"/>
                <a:gd name="T6" fmla="*/ 56060339 w 28"/>
                <a:gd name="T7" fmla="*/ 174410497 h 28"/>
                <a:gd name="T8" fmla="*/ 174410497 w 28"/>
                <a:gd name="T9" fmla="*/ 12457964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20"/>
                  </a:moveTo>
                  <a:lnTo>
                    <a:pt x="8" y="0"/>
                  </a:lnTo>
                  <a:lnTo>
                    <a:pt x="0" y="20"/>
                  </a:lnTo>
                  <a:lnTo>
                    <a:pt x="9" y="28"/>
                  </a:lnTo>
                  <a:lnTo>
                    <a:pt x="28" y="2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15" name="Freeform 114"/>
            <p:cNvSpPr>
              <a:spLocks noChangeArrowheads="1"/>
            </p:cNvSpPr>
            <p:nvPr>
              <p:custDataLst>
                <p:tags r:id="rId13"/>
              </p:custDataLst>
            </p:nvPr>
          </p:nvSpPr>
          <p:spPr bwMode="auto">
            <a:xfrm>
              <a:off x="172208" y="219628"/>
              <a:ext cx="34941" cy="32446"/>
            </a:xfrm>
            <a:custGeom>
              <a:avLst/>
              <a:gdLst>
                <a:gd name="T0" fmla="*/ 0 w 14"/>
                <a:gd name="T1" fmla="*/ 80980224 h 13"/>
                <a:gd name="T2" fmla="*/ 87205249 w 14"/>
                <a:gd name="T3" fmla="*/ 37375296 h 13"/>
                <a:gd name="T4" fmla="*/ 37374391 w 14"/>
                <a:gd name="T5" fmla="*/ 0 h 13"/>
                <a:gd name="T6" fmla="*/ 0 w 14"/>
                <a:gd name="T7" fmla="*/ 80980224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0" y="13"/>
                  </a:moveTo>
                  <a:lnTo>
                    <a:pt x="14" y="6"/>
                  </a:lnTo>
                  <a:lnTo>
                    <a:pt x="6"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16" name="Freeform 115"/>
            <p:cNvSpPr>
              <a:spLocks noChangeArrowheads="1"/>
            </p:cNvSpPr>
            <p:nvPr>
              <p:custDataLst>
                <p:tags r:id="rId14"/>
              </p:custDataLst>
            </p:nvPr>
          </p:nvSpPr>
          <p:spPr bwMode="auto">
            <a:xfrm>
              <a:off x="319460" y="34941"/>
              <a:ext cx="69882" cy="69882"/>
            </a:xfrm>
            <a:custGeom>
              <a:avLst/>
              <a:gdLst>
                <a:gd name="T0" fmla="*/ 43603872 w 28"/>
                <a:gd name="T1" fmla="*/ 0 h 28"/>
                <a:gd name="T2" fmla="*/ 0 w 28"/>
                <a:gd name="T3" fmla="*/ 49830858 h 28"/>
                <a:gd name="T4" fmla="*/ 124579640 w 28"/>
                <a:gd name="T5" fmla="*/ 174410497 h 28"/>
                <a:gd name="T6" fmla="*/ 174410497 w 28"/>
                <a:gd name="T7" fmla="*/ 124579640 h 28"/>
                <a:gd name="T8" fmla="*/ 4360387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7" y="0"/>
                  </a:moveTo>
                  <a:lnTo>
                    <a:pt x="0" y="8"/>
                  </a:lnTo>
                  <a:lnTo>
                    <a:pt x="20" y="28"/>
                  </a:lnTo>
                  <a:lnTo>
                    <a:pt x="28" y="2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17" name="Freeform 116"/>
            <p:cNvSpPr>
              <a:spLocks noChangeArrowheads="1"/>
            </p:cNvSpPr>
            <p:nvPr>
              <p:custDataLst>
                <p:tags r:id="rId15"/>
              </p:custDataLst>
            </p:nvPr>
          </p:nvSpPr>
          <p:spPr bwMode="auto">
            <a:xfrm>
              <a:off x="0" y="0"/>
              <a:ext cx="279527" cy="339426"/>
            </a:xfrm>
            <a:custGeom>
              <a:avLst/>
              <a:gdLst>
                <a:gd name="T0" fmla="*/ 647806318 w 112"/>
                <a:gd name="T1" fmla="*/ 629121099 h 136"/>
                <a:gd name="T2" fmla="*/ 516997665 w 112"/>
                <a:gd name="T3" fmla="*/ 629121099 h 136"/>
                <a:gd name="T4" fmla="*/ 516997665 w 112"/>
                <a:gd name="T5" fmla="*/ 803531156 h 136"/>
                <a:gd name="T6" fmla="*/ 43601220 w 112"/>
                <a:gd name="T7" fmla="*/ 803531156 h 136"/>
                <a:gd name="T8" fmla="*/ 43601220 w 112"/>
                <a:gd name="T9" fmla="*/ 199325423 h 136"/>
                <a:gd name="T10" fmla="*/ 647806318 w 112"/>
                <a:gd name="T11" fmla="*/ 199325423 h 136"/>
                <a:gd name="T12" fmla="*/ 647806318 w 112"/>
                <a:gd name="T13" fmla="*/ 249156154 h 136"/>
                <a:gd name="T14" fmla="*/ 697636998 w 112"/>
                <a:gd name="T15" fmla="*/ 199325423 h 136"/>
                <a:gd name="T16" fmla="*/ 697636998 w 112"/>
                <a:gd name="T17" fmla="*/ 37374297 h 136"/>
                <a:gd name="T18" fmla="*/ 604202602 w 112"/>
                <a:gd name="T19" fmla="*/ 37374297 h 136"/>
                <a:gd name="T20" fmla="*/ 604202602 w 112"/>
                <a:gd name="T21" fmla="*/ 124579325 h 136"/>
                <a:gd name="T22" fmla="*/ 591746180 w 112"/>
                <a:gd name="T23" fmla="*/ 124579325 h 136"/>
                <a:gd name="T24" fmla="*/ 591746180 w 112"/>
                <a:gd name="T25" fmla="*/ 0 h 136"/>
                <a:gd name="T26" fmla="*/ 554371923 w 112"/>
                <a:gd name="T27" fmla="*/ 0 h 136"/>
                <a:gd name="T28" fmla="*/ 554371923 w 112"/>
                <a:gd name="T29" fmla="*/ 124579325 h 136"/>
                <a:gd name="T30" fmla="*/ 541915501 w 112"/>
                <a:gd name="T31" fmla="*/ 124579325 h 136"/>
                <a:gd name="T32" fmla="*/ 541915501 w 112"/>
                <a:gd name="T33" fmla="*/ 37374297 h 136"/>
                <a:gd name="T34" fmla="*/ 492082326 w 112"/>
                <a:gd name="T35" fmla="*/ 37374297 h 136"/>
                <a:gd name="T36" fmla="*/ 492082326 w 112"/>
                <a:gd name="T37" fmla="*/ 124579325 h 136"/>
                <a:gd name="T38" fmla="*/ 473396445 w 112"/>
                <a:gd name="T39" fmla="*/ 124579325 h 136"/>
                <a:gd name="T40" fmla="*/ 473396445 w 112"/>
                <a:gd name="T41" fmla="*/ 0 h 136"/>
                <a:gd name="T42" fmla="*/ 448481105 w 112"/>
                <a:gd name="T43" fmla="*/ 0 h 136"/>
                <a:gd name="T44" fmla="*/ 448481105 w 112"/>
                <a:gd name="T45" fmla="*/ 124579325 h 136"/>
                <a:gd name="T46" fmla="*/ 423565766 w 112"/>
                <a:gd name="T47" fmla="*/ 124579325 h 136"/>
                <a:gd name="T48" fmla="*/ 423565766 w 112"/>
                <a:gd name="T49" fmla="*/ 37374297 h 136"/>
                <a:gd name="T50" fmla="*/ 373735086 w 112"/>
                <a:gd name="T51" fmla="*/ 37374297 h 136"/>
                <a:gd name="T52" fmla="*/ 373735086 w 112"/>
                <a:gd name="T53" fmla="*/ 124579325 h 136"/>
                <a:gd name="T54" fmla="*/ 355046710 w 112"/>
                <a:gd name="T55" fmla="*/ 124579325 h 136"/>
                <a:gd name="T56" fmla="*/ 355046710 w 112"/>
                <a:gd name="T57" fmla="*/ 0 h 136"/>
                <a:gd name="T58" fmla="*/ 330131370 w 112"/>
                <a:gd name="T59" fmla="*/ 0 h 136"/>
                <a:gd name="T60" fmla="*/ 330131370 w 112"/>
                <a:gd name="T61" fmla="*/ 124579325 h 136"/>
                <a:gd name="T62" fmla="*/ 317674948 w 112"/>
                <a:gd name="T63" fmla="*/ 124579325 h 136"/>
                <a:gd name="T64" fmla="*/ 317674948 w 112"/>
                <a:gd name="T65" fmla="*/ 37374297 h 136"/>
                <a:gd name="T66" fmla="*/ 267841773 w 112"/>
                <a:gd name="T67" fmla="*/ 37374297 h 136"/>
                <a:gd name="T68" fmla="*/ 267841773 w 112"/>
                <a:gd name="T69" fmla="*/ 124579325 h 136"/>
                <a:gd name="T70" fmla="*/ 249155892 w 112"/>
                <a:gd name="T71" fmla="*/ 124579325 h 136"/>
                <a:gd name="T72" fmla="*/ 249155892 w 112"/>
                <a:gd name="T73" fmla="*/ 0 h 136"/>
                <a:gd name="T74" fmla="*/ 218011094 w 112"/>
                <a:gd name="T75" fmla="*/ 0 h 136"/>
                <a:gd name="T76" fmla="*/ 218011094 w 112"/>
                <a:gd name="T77" fmla="*/ 124579325 h 136"/>
                <a:gd name="T78" fmla="*/ 199325213 w 112"/>
                <a:gd name="T79" fmla="*/ 124579325 h 136"/>
                <a:gd name="T80" fmla="*/ 199325213 w 112"/>
                <a:gd name="T81" fmla="*/ 37374297 h 136"/>
                <a:gd name="T82" fmla="*/ 155721497 w 112"/>
                <a:gd name="T83" fmla="*/ 37374297 h 136"/>
                <a:gd name="T84" fmla="*/ 155721497 w 112"/>
                <a:gd name="T85" fmla="*/ 124579325 h 136"/>
                <a:gd name="T86" fmla="*/ 143265075 w 112"/>
                <a:gd name="T87" fmla="*/ 124579325 h 136"/>
                <a:gd name="T88" fmla="*/ 143265075 w 112"/>
                <a:gd name="T89" fmla="*/ 0 h 136"/>
                <a:gd name="T90" fmla="*/ 105890817 w 112"/>
                <a:gd name="T91" fmla="*/ 0 h 136"/>
                <a:gd name="T92" fmla="*/ 105890817 w 112"/>
                <a:gd name="T93" fmla="*/ 124579325 h 136"/>
                <a:gd name="T94" fmla="*/ 93434396 w 112"/>
                <a:gd name="T95" fmla="*/ 124579325 h 136"/>
                <a:gd name="T96" fmla="*/ 93434396 w 112"/>
                <a:gd name="T97" fmla="*/ 37374297 h 136"/>
                <a:gd name="T98" fmla="*/ 0 w 112"/>
                <a:gd name="T99" fmla="*/ 37374297 h 136"/>
                <a:gd name="T100" fmla="*/ 0 w 112"/>
                <a:gd name="T101" fmla="*/ 149494691 h 136"/>
                <a:gd name="T102" fmla="*/ 0 w 112"/>
                <a:gd name="T103" fmla="*/ 174410057 h 136"/>
                <a:gd name="T104" fmla="*/ 0 w 112"/>
                <a:gd name="T105" fmla="*/ 847132423 h 136"/>
                <a:gd name="T106" fmla="*/ 554371923 w 112"/>
                <a:gd name="T107" fmla="*/ 847132423 h 136"/>
                <a:gd name="T108" fmla="*/ 697636998 w 112"/>
                <a:gd name="T109" fmla="*/ 685181297 h 136"/>
                <a:gd name="T110" fmla="*/ 697636998 w 112"/>
                <a:gd name="T111" fmla="*/ 523227675 h 136"/>
                <a:gd name="T112" fmla="*/ 647806318 w 112"/>
                <a:gd name="T113" fmla="*/ 573060902 h 136"/>
                <a:gd name="T114" fmla="*/ 647806318 w 112"/>
                <a:gd name="T115" fmla="*/ 629121099 h 1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36"/>
                <a:gd name="T176" fmla="*/ 112 w 112"/>
                <a:gd name="T177" fmla="*/ 136 h 1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18" name="Rectangle 117"/>
            <p:cNvSpPr>
              <a:spLocks noChangeArrowheads="1"/>
            </p:cNvSpPr>
            <p:nvPr>
              <p:custDataLst>
                <p:tags r:id="rId16"/>
              </p:custDataLst>
            </p:nvPr>
          </p:nvSpPr>
          <p:spPr bwMode="auto">
            <a:xfrm>
              <a:off x="49916" y="114806"/>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19" name="Rectangle 118"/>
            <p:cNvSpPr>
              <a:spLocks noChangeArrowheads="1"/>
            </p:cNvSpPr>
            <p:nvPr>
              <p:custDataLst>
                <p:tags r:id="rId17"/>
              </p:custDataLst>
            </p:nvPr>
          </p:nvSpPr>
          <p:spPr bwMode="auto">
            <a:xfrm>
              <a:off x="49916" y="154738"/>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20" name="Rectangle 119"/>
            <p:cNvSpPr>
              <a:spLocks noChangeArrowheads="1"/>
            </p:cNvSpPr>
            <p:nvPr>
              <p:custDataLst>
                <p:tags r:id="rId18"/>
              </p:custDataLst>
            </p:nvPr>
          </p:nvSpPr>
          <p:spPr bwMode="auto">
            <a:xfrm>
              <a:off x="49916" y="199662"/>
              <a:ext cx="109814" cy="14975"/>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21" name="Rectangle 120"/>
            <p:cNvSpPr>
              <a:spLocks noChangeArrowheads="1"/>
            </p:cNvSpPr>
            <p:nvPr>
              <p:custDataLst>
                <p:tags r:id="rId19"/>
              </p:custDataLst>
            </p:nvPr>
          </p:nvSpPr>
          <p:spPr bwMode="auto">
            <a:xfrm>
              <a:off x="49916" y="242091"/>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grpSp>
      <p:grpSp>
        <p:nvGrpSpPr>
          <p:cNvPr id="26673" name="Group 54"/>
          <p:cNvGrpSpPr/>
          <p:nvPr>
            <p:custDataLst>
              <p:tags r:id="rId20"/>
            </p:custDataLst>
          </p:nvPr>
        </p:nvGrpSpPr>
        <p:grpSpPr bwMode="auto">
          <a:xfrm>
            <a:off x="8832720" y="4271343"/>
            <a:ext cx="408205" cy="529694"/>
            <a:chOff x="0" y="0"/>
            <a:chExt cx="299494" cy="389342"/>
          </a:xfrm>
        </p:grpSpPr>
        <p:sp>
          <p:nvSpPr>
            <p:cNvPr id="38940" name="Freeform 170"/>
            <p:cNvSpPr>
              <a:spLocks noChangeArrowheads="1"/>
            </p:cNvSpPr>
            <p:nvPr>
              <p:custDataLst>
                <p:tags r:id="rId21"/>
              </p:custDataLst>
            </p:nvPr>
          </p:nvSpPr>
          <p:spPr bwMode="auto">
            <a:xfrm>
              <a:off x="0" y="112310"/>
              <a:ext cx="299494" cy="277032"/>
            </a:xfrm>
            <a:custGeom>
              <a:avLst/>
              <a:gdLst>
                <a:gd name="T0" fmla="*/ 498314756 w 90"/>
                <a:gd name="T1" fmla="*/ 924659386 h 83"/>
                <a:gd name="T2" fmla="*/ 996629512 w 90"/>
                <a:gd name="T3" fmla="*/ 0 h 83"/>
                <a:gd name="T4" fmla="*/ 0 w 90"/>
                <a:gd name="T5" fmla="*/ 0 h 83"/>
                <a:gd name="T6" fmla="*/ 498314756 w 90"/>
                <a:gd name="T7" fmla="*/ 924659386 h 83"/>
                <a:gd name="T8" fmla="*/ 0 60000 65536"/>
                <a:gd name="T9" fmla="*/ 0 60000 65536"/>
                <a:gd name="T10" fmla="*/ 0 60000 65536"/>
                <a:gd name="T11" fmla="*/ 0 60000 65536"/>
                <a:gd name="T12" fmla="*/ 0 w 90"/>
                <a:gd name="T13" fmla="*/ 0 h 83"/>
                <a:gd name="T14" fmla="*/ 90 w 90"/>
                <a:gd name="T15" fmla="*/ 83 h 83"/>
              </a:gdLst>
              <a:ahLst/>
              <a:cxnLst>
                <a:cxn ang="T8">
                  <a:pos x="T0" y="T1"/>
                </a:cxn>
                <a:cxn ang="T9">
                  <a:pos x="T2" y="T3"/>
                </a:cxn>
                <a:cxn ang="T10">
                  <a:pos x="T4" y="T5"/>
                </a:cxn>
                <a:cxn ang="T11">
                  <a:pos x="T6" y="T7"/>
                </a:cxn>
              </a:cxnLst>
              <a:rect l="T12" t="T13" r="T14" b="T15"/>
              <a:pathLst>
                <a:path w="90" h="83">
                  <a:moveTo>
                    <a:pt x="45" y="83"/>
                  </a:moveTo>
                  <a:cubicBezTo>
                    <a:pt x="90" y="59"/>
                    <a:pt x="90" y="0"/>
                    <a:pt x="90" y="0"/>
                  </a:cubicBezTo>
                  <a:cubicBezTo>
                    <a:pt x="0" y="0"/>
                    <a:pt x="0" y="0"/>
                    <a:pt x="0" y="0"/>
                  </a:cubicBezTo>
                  <a:cubicBezTo>
                    <a:pt x="0" y="0"/>
                    <a:pt x="0" y="59"/>
                    <a:pt x="45" y="8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41" name="Freeform 171"/>
            <p:cNvSpPr>
              <a:spLocks noChangeArrowheads="1"/>
            </p:cNvSpPr>
            <p:nvPr>
              <p:custDataLst>
                <p:tags r:id="rId22"/>
              </p:custDataLst>
            </p:nvPr>
          </p:nvSpPr>
          <p:spPr bwMode="auto">
            <a:xfrm>
              <a:off x="0" y="0"/>
              <a:ext cx="299494" cy="94840"/>
            </a:xfrm>
            <a:custGeom>
              <a:avLst/>
              <a:gdLst>
                <a:gd name="T0" fmla="*/ 930188431 w 90"/>
                <a:gd name="T1" fmla="*/ 0 h 29"/>
                <a:gd name="T2" fmla="*/ 753007781 w 90"/>
                <a:gd name="T3" fmla="*/ 171124063 h 29"/>
                <a:gd name="T4" fmla="*/ 575830458 w 90"/>
                <a:gd name="T5" fmla="*/ 0 h 29"/>
                <a:gd name="T6" fmla="*/ 431873676 w 90"/>
                <a:gd name="T7" fmla="*/ 0 h 29"/>
                <a:gd name="T8" fmla="*/ 254693025 w 90"/>
                <a:gd name="T9" fmla="*/ 171124063 h 29"/>
                <a:gd name="T10" fmla="*/ 77515703 w 90"/>
                <a:gd name="T11" fmla="*/ 0 h 29"/>
                <a:gd name="T12" fmla="*/ 0 w 90"/>
                <a:gd name="T13" fmla="*/ 0 h 29"/>
                <a:gd name="T14" fmla="*/ 0 w 90"/>
                <a:gd name="T15" fmla="*/ 310159503 h 29"/>
                <a:gd name="T16" fmla="*/ 996629512 w 90"/>
                <a:gd name="T17" fmla="*/ 310159503 h 29"/>
                <a:gd name="T18" fmla="*/ 996629512 w 90"/>
                <a:gd name="T19" fmla="*/ 0 h 29"/>
                <a:gd name="T20" fmla="*/ 930188431 w 90"/>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29"/>
                <a:gd name="T35" fmla="*/ 90 w 90"/>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2" name="矩形 106"/>
          <p:cNvSpPr>
            <a:spLocks noChangeArrowheads="1"/>
          </p:cNvSpPr>
          <p:nvPr>
            <p:custDataLst>
              <p:tags r:id="rId23"/>
            </p:custDataLst>
          </p:nvPr>
        </p:nvSpPr>
        <p:spPr bwMode="auto">
          <a:xfrm>
            <a:off x="694055" y="5197475"/>
            <a:ext cx="3891915" cy="767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（一）计算机视觉的核心技术：卷积神经网络</a:t>
            </a:r>
            <a:endParaRPr lang="zh-CN" altLang="en-US" sz="2200">
              <a:latin typeface="微软雅黑" panose="020B0503020204020204" charset="-122"/>
              <a:ea typeface="微软雅黑" panose="020B0503020204020204" charset="-122"/>
              <a:cs typeface="+mn-ea"/>
              <a:sym typeface="+mn-lt"/>
            </a:endParaRPr>
          </a:p>
        </p:txBody>
      </p:sp>
      <p:sp>
        <p:nvSpPr>
          <p:cNvPr id="23" name="矩形 108"/>
          <p:cNvSpPr>
            <a:spLocks noChangeArrowheads="1"/>
          </p:cNvSpPr>
          <p:nvPr>
            <p:custDataLst>
              <p:tags r:id="rId24"/>
            </p:custDataLst>
          </p:nvPr>
        </p:nvSpPr>
        <p:spPr bwMode="auto">
          <a:xfrm>
            <a:off x="4585970" y="5211445"/>
            <a:ext cx="2639060" cy="767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（二）计算机视觉的典型应用</a:t>
            </a:r>
            <a:endParaRPr lang="zh-CN" altLang="en-US" sz="2200">
              <a:solidFill>
                <a:schemeClr val="tx1"/>
              </a:solidFill>
              <a:latin typeface="微软雅黑" panose="020B0503020204020204" charset="-122"/>
              <a:ea typeface="微软雅黑" panose="020B0503020204020204" charset="-122"/>
              <a:cs typeface="+mn-ea"/>
              <a:sym typeface="+mn-lt"/>
            </a:endParaRPr>
          </a:p>
        </p:txBody>
      </p:sp>
      <p:sp>
        <p:nvSpPr>
          <p:cNvPr id="26684" name="矩形 112"/>
          <p:cNvSpPr>
            <a:spLocks noChangeArrowheads="1"/>
          </p:cNvSpPr>
          <p:nvPr>
            <p:custDataLst>
              <p:tags r:id="rId25"/>
            </p:custDataLst>
          </p:nvPr>
        </p:nvSpPr>
        <p:spPr bwMode="auto">
          <a:xfrm>
            <a:off x="7651115" y="5191125"/>
            <a:ext cx="2783205" cy="767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（三）计算机视觉的未来与挑战</a:t>
            </a:r>
            <a:endParaRPr lang="zh-CN" altLang="en-US" sz="2200">
              <a:solidFill>
                <a:schemeClr val="tx1"/>
              </a:solidFill>
              <a:latin typeface="微软雅黑" panose="020B0503020204020204" charset="-122"/>
              <a:ea typeface="微软雅黑" panose="020B050302020402020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2000" advTm="3000">
        <p:random/>
      </p:transition>
    </mc:Choice>
    <mc:Fallback>
      <p:transition spd="slow" advTm="3000">
        <p:random/>
      </p:transition>
    </mc:Fallback>
  </mc:AlternateContent>
  <p:timing>
    <p:tnLst>
      <p:par>
        <p:cTn id="1" dur="indefinite" restart="never" nodeType="tmRoot"/>
      </p:par>
    </p:tnLst>
    <p:bldLst>
      <p:bldP spid="26634" grpId="0" bldLvl="0" animBg="1" autoUpdateAnimBg="0"/>
      <p:bldP spid="26677" grpId="0" bldLvl="0" animBg="1" autoUpdateAnimBg="0"/>
      <p:bldP spid="14"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1"/>
          <a:stretch>
            <a:fillRect/>
          </a:stretch>
        </p:blipFill>
        <p:spPr>
          <a:xfrm>
            <a:off x="6396990" y="3779520"/>
            <a:ext cx="5219065" cy="3078480"/>
          </a:xfrm>
          <a:prstGeom prst="rect">
            <a:avLst/>
          </a:prstGeom>
        </p:spPr>
      </p:pic>
      <p:sp>
        <p:nvSpPr>
          <p:cNvPr id="14" name="文本框 13"/>
          <p:cNvSpPr txBox="1"/>
          <p:nvPr/>
        </p:nvSpPr>
        <p:spPr>
          <a:xfrm>
            <a:off x="1282815" y="390453"/>
            <a:ext cx="3082925"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二、计算机视觉</a:t>
            </a:r>
            <a:r>
              <a:rPr lang="en-US" sz="2800" b="1" spc="300" dirty="0">
                <a:latin typeface="微软雅黑" panose="020B0503020204020204" charset="-122"/>
                <a:ea typeface="微软雅黑" panose="020B0503020204020204" charset="-122"/>
                <a:cs typeface="+mn-ea"/>
                <a:sym typeface="+mn-lt"/>
              </a:rPr>
              <a:t> </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9" name="矩形 28"/>
          <p:cNvSpPr/>
          <p:nvPr/>
        </p:nvSpPr>
        <p:spPr>
          <a:xfrm>
            <a:off x="4454525" y="452120"/>
            <a:ext cx="667004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（一）计算机视觉的核心技术：卷积神经网络</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cxnSp>
        <p:nvCxnSpPr>
          <p:cNvPr id="6" name="直接连接符 5"/>
          <p:cNvCxnSpPr/>
          <p:nvPr>
            <p:custDataLst>
              <p:tags r:id="rId2"/>
            </p:custDataLst>
          </p:nvPr>
        </p:nvCxnSpPr>
        <p:spPr>
          <a:xfrm flipV="1">
            <a:off x="3856990" y="2492693"/>
            <a:ext cx="450215" cy="462280"/>
          </a:xfrm>
          <a:prstGeom prst="line">
            <a:avLst/>
          </a:prstGeom>
          <a:ln w="25400" cap="rnd">
            <a:solidFill>
              <a:schemeClr val="tx1">
                <a:lumMod val="85000"/>
                <a:lumOff val="15000"/>
                <a:alpha val="20000"/>
              </a:schemeClr>
            </a:solidFill>
            <a:round/>
          </a:ln>
        </p:spPr>
        <p:style>
          <a:lnRef idx="2">
            <a:schemeClr val="accent1"/>
          </a:lnRef>
          <a:fillRef idx="0">
            <a:srgbClr val="FFFFFF"/>
          </a:fillRef>
          <a:effectRef idx="0">
            <a:srgbClr val="FFFFFF"/>
          </a:effectRef>
          <a:fontRef idx="minor">
            <a:schemeClr val="tx1"/>
          </a:fontRef>
        </p:style>
      </p:cxnSp>
      <p:cxnSp>
        <p:nvCxnSpPr>
          <p:cNvPr id="10" name="直接连接符 9"/>
          <p:cNvCxnSpPr/>
          <p:nvPr>
            <p:custDataLst>
              <p:tags r:id="rId3"/>
            </p:custDataLst>
          </p:nvPr>
        </p:nvCxnSpPr>
        <p:spPr>
          <a:xfrm flipV="1">
            <a:off x="7666355" y="2030413"/>
            <a:ext cx="450215" cy="462280"/>
          </a:xfrm>
          <a:prstGeom prst="line">
            <a:avLst/>
          </a:prstGeom>
          <a:ln w="25400" cap="rnd">
            <a:solidFill>
              <a:schemeClr val="tx1">
                <a:lumMod val="85000"/>
                <a:lumOff val="15000"/>
                <a:alpha val="20000"/>
              </a:schemeClr>
            </a:solidFill>
            <a:round/>
          </a:ln>
        </p:spPr>
        <p:style>
          <a:lnRef idx="2">
            <a:schemeClr val="accent1"/>
          </a:lnRef>
          <a:fillRef idx="0">
            <a:srgbClr val="FFFFFF"/>
          </a:fillRef>
          <a:effectRef idx="0">
            <a:srgbClr val="FFFFFF"/>
          </a:effectRef>
          <a:fontRef idx="minor">
            <a:schemeClr val="tx1"/>
          </a:fontRef>
        </p:style>
      </p:cxnSp>
      <p:sp>
        <p:nvSpPr>
          <p:cNvPr id="13" name="文本框 12"/>
          <p:cNvSpPr txBox="1"/>
          <p:nvPr>
            <p:custDataLst>
              <p:tags r:id="rId4"/>
            </p:custDataLst>
          </p:nvPr>
        </p:nvSpPr>
        <p:spPr>
          <a:xfrm>
            <a:off x="798195" y="2340928"/>
            <a:ext cx="2758440" cy="459105"/>
          </a:xfrm>
          <a:prstGeom prst="rect">
            <a:avLst/>
          </a:prstGeom>
          <a:noFill/>
        </p:spPr>
        <p:txBody>
          <a:bodyPr wrap="square" lIns="0" tIns="0" rIns="0" bIns="0" rtlCol="0" anchor="b" anchorCtr="0">
            <a:noAutofit/>
          </a:bodyPr>
          <a:p>
            <a:pPr marL="0" indent="0" algn="just">
              <a:lnSpc>
                <a:spcPct val="100000"/>
              </a:lnSpc>
              <a:spcBef>
                <a:spcPts val="0"/>
              </a:spcBef>
              <a:spcAft>
                <a:spcPts val="0"/>
              </a:spcAft>
              <a:buSzPct val="100000"/>
            </a:pPr>
            <a:r>
              <a:rPr lang="zh-CN" altLang="en-US" sz="2400" b="1">
                <a:solidFill>
                  <a:schemeClr val="accent1"/>
                </a:solidFill>
              </a:rPr>
              <a:t>卷积层</a:t>
            </a:r>
            <a:endParaRPr lang="zh-CN" altLang="en-US" sz="2400" b="1">
              <a:solidFill>
                <a:schemeClr val="accent1"/>
              </a:solidFill>
            </a:endParaRPr>
          </a:p>
        </p:txBody>
      </p:sp>
      <p:sp>
        <p:nvSpPr>
          <p:cNvPr id="19" name="文本框 18"/>
          <p:cNvSpPr txBox="1"/>
          <p:nvPr>
            <p:custDataLst>
              <p:tags r:id="rId5"/>
            </p:custDataLst>
          </p:nvPr>
        </p:nvSpPr>
        <p:spPr>
          <a:xfrm>
            <a:off x="515620" y="3251835"/>
            <a:ext cx="3232785" cy="2236470"/>
          </a:xfrm>
          <a:prstGeom prst="rect">
            <a:avLst/>
          </a:prstGeom>
          <a:noFill/>
        </p:spPr>
        <p:txBody>
          <a:bodyPr wrap="square" lIns="0" tIns="0" rIns="0" bIns="0" rtlCol="0">
            <a:noAutofit/>
          </a:bodyPr>
          <a:p>
            <a:pPr marL="0" indent="0" algn="just" fontAlgn="auto">
              <a:lnSpc>
                <a:spcPct val="130000"/>
              </a:lnSpc>
              <a:spcBef>
                <a:spcPts val="0"/>
              </a:spcBef>
              <a:spcAft>
                <a:spcPts val="0"/>
              </a:spcAft>
              <a:buSzPct val="100000"/>
            </a:pPr>
            <a:r>
              <a:rPr lang="zh-CN" altLang="en-US" sz="1600" kern="0" dirty="0">
                <a:ln>
                  <a:noFill/>
                  <a:prstDash val="sysDot"/>
                </a:ln>
                <a:latin typeface="楷体" panose="02010609060101010101" charset="-122"/>
                <a:ea typeface="楷体" panose="02010609060101010101" charset="-122"/>
                <a:sym typeface="+mn-ea"/>
              </a:rPr>
              <a:t>卷积层模仿人类视网膜神经元对局部区域的感知能力，通过“卷积核”（类似滤镜）扫描图像，提取边缘、纹理、颜色等局部特征。</a:t>
            </a:r>
            <a:endParaRPr lang="zh-CN" altLang="en-US" sz="1600" kern="0" dirty="0">
              <a:ln>
                <a:noFill/>
                <a:prstDash val="sysDot"/>
              </a:ln>
              <a:latin typeface="楷体" panose="02010609060101010101" charset="-122"/>
              <a:ea typeface="楷体" panose="02010609060101010101" charset="-122"/>
              <a:sym typeface="+mn-ea"/>
            </a:endParaRPr>
          </a:p>
        </p:txBody>
      </p:sp>
      <p:sp>
        <p:nvSpPr>
          <p:cNvPr id="15" name="文本框 14"/>
          <p:cNvSpPr txBox="1"/>
          <p:nvPr>
            <p:custDataLst>
              <p:tags r:id="rId6"/>
            </p:custDataLst>
          </p:nvPr>
        </p:nvSpPr>
        <p:spPr>
          <a:xfrm>
            <a:off x="4607560" y="1798638"/>
            <a:ext cx="2758440" cy="459105"/>
          </a:xfrm>
          <a:prstGeom prst="rect">
            <a:avLst/>
          </a:prstGeom>
          <a:noFill/>
        </p:spPr>
        <p:txBody>
          <a:bodyPr wrap="square" lIns="0" tIns="0" rIns="0" bIns="0" rtlCol="0" anchor="b" anchorCtr="0">
            <a:noAutofit/>
          </a:bodyPr>
          <a:p>
            <a:pPr marL="0" indent="0" algn="just">
              <a:lnSpc>
                <a:spcPct val="100000"/>
              </a:lnSpc>
              <a:spcBef>
                <a:spcPts val="0"/>
              </a:spcBef>
              <a:spcAft>
                <a:spcPts val="0"/>
              </a:spcAft>
              <a:buSzPct val="100000"/>
            </a:pPr>
            <a:r>
              <a:rPr lang="zh-CN" altLang="en-US" sz="2400" b="1">
                <a:solidFill>
                  <a:schemeClr val="accent1"/>
                </a:solidFill>
              </a:rPr>
              <a:t>池化层</a:t>
            </a:r>
            <a:endParaRPr lang="zh-CN" altLang="en-US" sz="2400" b="1">
              <a:solidFill>
                <a:schemeClr val="accent1"/>
              </a:solidFill>
            </a:endParaRPr>
          </a:p>
        </p:txBody>
      </p:sp>
      <p:sp>
        <p:nvSpPr>
          <p:cNvPr id="16" name="文本框 15"/>
          <p:cNvSpPr txBox="1"/>
          <p:nvPr>
            <p:custDataLst>
              <p:tags r:id="rId7"/>
            </p:custDataLst>
          </p:nvPr>
        </p:nvSpPr>
        <p:spPr>
          <a:xfrm>
            <a:off x="4607560" y="2709545"/>
            <a:ext cx="2758440" cy="1033780"/>
          </a:xfrm>
          <a:prstGeom prst="rect">
            <a:avLst/>
          </a:prstGeom>
          <a:noFill/>
        </p:spPr>
        <p:txBody>
          <a:bodyPr wrap="square" lIns="0" tIns="0" rIns="0" bIns="0" rtlCol="0">
            <a:noAutofit/>
          </a:bodyPr>
          <a:p>
            <a:pPr marL="0" indent="0" algn="just" fontAlgn="auto">
              <a:lnSpc>
                <a:spcPct val="130000"/>
              </a:lnSpc>
              <a:spcBef>
                <a:spcPts val="0"/>
              </a:spcBef>
              <a:spcAft>
                <a:spcPts val="0"/>
              </a:spcAft>
              <a:buSzPct val="100000"/>
            </a:pPr>
            <a:r>
              <a:rPr lang="zh-CN" altLang="en-US" sz="1600" kern="0" dirty="0">
                <a:ln>
                  <a:noFill/>
                  <a:prstDash val="sysDot"/>
                </a:ln>
                <a:solidFill>
                  <a:schemeClr val="tx1">
                    <a:lumMod val="85000"/>
                    <a:lumOff val="15000"/>
                  </a:schemeClr>
                </a:solidFill>
                <a:latin typeface="楷体" panose="02010609060101010101" charset="-122"/>
                <a:ea typeface="楷体" panose="02010609060101010101" charset="-122"/>
                <a:sym typeface="+mn-ea"/>
              </a:rPr>
              <a:t>池化层对卷积层提取的特征进行“压缩”，降低数据维度，减少计算量。</a:t>
            </a:r>
            <a:endParaRPr lang="zh-CN" altLang="en-US" sz="1600" kern="0" dirty="0">
              <a:ln>
                <a:noFill/>
                <a:prstDash val="sysDot"/>
              </a:ln>
              <a:solidFill>
                <a:schemeClr val="tx1">
                  <a:lumMod val="85000"/>
                  <a:lumOff val="15000"/>
                </a:schemeClr>
              </a:solidFill>
              <a:latin typeface="楷体" panose="02010609060101010101" charset="-122"/>
              <a:ea typeface="楷体" panose="02010609060101010101" charset="-122"/>
              <a:sym typeface="+mn-ea"/>
            </a:endParaRPr>
          </a:p>
        </p:txBody>
      </p:sp>
      <p:sp>
        <p:nvSpPr>
          <p:cNvPr id="22" name="文本框 21"/>
          <p:cNvSpPr txBox="1"/>
          <p:nvPr>
            <p:custDataLst>
              <p:tags r:id="rId8"/>
            </p:custDataLst>
          </p:nvPr>
        </p:nvSpPr>
        <p:spPr>
          <a:xfrm>
            <a:off x="8416925" y="1371600"/>
            <a:ext cx="1405255" cy="459105"/>
          </a:xfrm>
          <a:prstGeom prst="rect">
            <a:avLst/>
          </a:prstGeom>
          <a:noFill/>
        </p:spPr>
        <p:txBody>
          <a:bodyPr wrap="square" lIns="0" tIns="0" rIns="0" bIns="0" rtlCol="0" anchor="b" anchorCtr="0">
            <a:noAutofit/>
          </a:bodyPr>
          <a:p>
            <a:pPr marL="0" indent="0" algn="just">
              <a:lnSpc>
                <a:spcPct val="100000"/>
              </a:lnSpc>
              <a:spcBef>
                <a:spcPts val="0"/>
              </a:spcBef>
              <a:spcAft>
                <a:spcPts val="0"/>
              </a:spcAft>
              <a:buSzPct val="100000"/>
            </a:pPr>
            <a:r>
              <a:rPr lang="zh-CN" altLang="en-US" sz="2400" b="1">
                <a:solidFill>
                  <a:schemeClr val="accent1"/>
                </a:solidFill>
              </a:rPr>
              <a:t>全连接层</a:t>
            </a:r>
            <a:endParaRPr lang="zh-CN" altLang="en-US" sz="2400" b="1">
              <a:solidFill>
                <a:schemeClr val="accent1"/>
              </a:solidFill>
            </a:endParaRPr>
          </a:p>
        </p:txBody>
      </p:sp>
      <p:sp>
        <p:nvSpPr>
          <p:cNvPr id="23" name="文本框 22"/>
          <p:cNvSpPr txBox="1"/>
          <p:nvPr>
            <p:custDataLst>
              <p:tags r:id="rId9"/>
            </p:custDataLst>
          </p:nvPr>
        </p:nvSpPr>
        <p:spPr>
          <a:xfrm>
            <a:off x="8416925" y="2282190"/>
            <a:ext cx="2758440" cy="1030605"/>
          </a:xfrm>
          <a:prstGeom prst="rect">
            <a:avLst/>
          </a:prstGeom>
          <a:noFill/>
        </p:spPr>
        <p:txBody>
          <a:bodyPr wrap="square" lIns="0" tIns="0" rIns="0" bIns="0" rtlCol="0">
            <a:noAutofit/>
          </a:bodyPr>
          <a:p>
            <a:pPr marL="0" indent="0" algn="just" fontAlgn="auto">
              <a:lnSpc>
                <a:spcPct val="130000"/>
              </a:lnSpc>
              <a:spcBef>
                <a:spcPts val="0"/>
              </a:spcBef>
              <a:spcAft>
                <a:spcPts val="0"/>
              </a:spcAft>
              <a:buSzPct val="100000"/>
            </a:pPr>
            <a:r>
              <a:rPr lang="zh-CN" altLang="en-US" sz="1600" kern="0" dirty="0">
                <a:ln>
                  <a:noFill/>
                  <a:prstDash val="sysDot"/>
                </a:ln>
                <a:solidFill>
                  <a:schemeClr val="tx1">
                    <a:lumMod val="85000"/>
                    <a:lumOff val="15000"/>
                  </a:schemeClr>
                </a:solidFill>
                <a:latin typeface="楷体" panose="02010609060101010101" charset="-122"/>
                <a:ea typeface="楷体" panose="02010609060101010101" charset="-122"/>
                <a:sym typeface="+mn-ea"/>
              </a:rPr>
              <a:t>全连接层将所有提取到的特征“串联”起来，通过计算来判断图像的类别。</a:t>
            </a:r>
            <a:endParaRPr lang="zh-CN" altLang="en-US" sz="1600" kern="0" dirty="0">
              <a:ln>
                <a:noFill/>
                <a:prstDash val="sysDot"/>
              </a:ln>
              <a:solidFill>
                <a:schemeClr val="tx1">
                  <a:lumMod val="85000"/>
                  <a:lumOff val="15000"/>
                </a:schemeClr>
              </a:solidFill>
              <a:latin typeface="楷体" panose="02010609060101010101" charset="-122"/>
              <a:ea typeface="楷体" panose="02010609060101010101" charset="-122"/>
              <a:sym typeface="+mn-ea"/>
            </a:endParaRPr>
          </a:p>
        </p:txBody>
      </p:sp>
      <p:cxnSp>
        <p:nvCxnSpPr>
          <p:cNvPr id="24" name="直接连接符 23"/>
          <p:cNvCxnSpPr/>
          <p:nvPr>
            <p:custDataLst>
              <p:tags r:id="rId10"/>
            </p:custDataLst>
          </p:nvPr>
        </p:nvCxnSpPr>
        <p:spPr>
          <a:xfrm>
            <a:off x="494030" y="2954973"/>
            <a:ext cx="3359150" cy="0"/>
          </a:xfrm>
          <a:prstGeom prst="line">
            <a:avLst/>
          </a:prstGeom>
          <a:ln w="34925">
            <a:gradFill>
              <a:gsLst>
                <a:gs pos="0">
                  <a:schemeClr val="accent1">
                    <a:alpha val="100000"/>
                  </a:schemeClr>
                </a:gs>
                <a:gs pos="100000">
                  <a:schemeClr val="accent1">
                    <a:lumMod val="60000"/>
                    <a:lumOff val="40000"/>
                  </a:schemeClr>
                </a:gs>
              </a:gsLst>
              <a:lin ang="0" scaled="1"/>
            </a:gradFill>
          </a:ln>
          <a:effectLst>
            <a:outerShdw blurRad="101600" dist="38100" dir="2700000" algn="tl" rotWithShape="0">
              <a:schemeClr val="accent1">
                <a:lumMod val="75000"/>
                <a:alpha val="15000"/>
              </a:schemeClr>
            </a:outerShdw>
          </a:effectLst>
        </p:spPr>
        <p:style>
          <a:lnRef idx="2">
            <a:schemeClr val="accent1"/>
          </a:lnRef>
          <a:fillRef idx="0">
            <a:srgbClr val="FFFFFF"/>
          </a:fillRef>
          <a:effectRef idx="0">
            <a:srgbClr val="FFFFFF"/>
          </a:effectRef>
          <a:fontRef idx="minor">
            <a:schemeClr val="tx1"/>
          </a:fontRef>
        </p:style>
      </p:cxnSp>
      <p:cxnSp>
        <p:nvCxnSpPr>
          <p:cNvPr id="30" name="直接连接符 29"/>
          <p:cNvCxnSpPr/>
          <p:nvPr>
            <p:custDataLst>
              <p:tags r:id="rId11"/>
            </p:custDataLst>
          </p:nvPr>
        </p:nvCxnSpPr>
        <p:spPr>
          <a:xfrm>
            <a:off x="4307205" y="2492693"/>
            <a:ext cx="3359150" cy="0"/>
          </a:xfrm>
          <a:prstGeom prst="line">
            <a:avLst/>
          </a:prstGeom>
          <a:ln w="34925">
            <a:gradFill>
              <a:gsLst>
                <a:gs pos="0">
                  <a:schemeClr val="accent1">
                    <a:alpha val="100000"/>
                  </a:schemeClr>
                </a:gs>
                <a:gs pos="100000">
                  <a:schemeClr val="accent1">
                    <a:lumMod val="60000"/>
                    <a:lumOff val="40000"/>
                  </a:schemeClr>
                </a:gs>
              </a:gsLst>
              <a:lin ang="0" scaled="1"/>
            </a:gradFill>
          </a:ln>
          <a:effectLst>
            <a:outerShdw blurRad="101600" dist="38100" dir="2700000" algn="tl" rotWithShape="0">
              <a:schemeClr val="accent1">
                <a:lumMod val="75000"/>
                <a:alpha val="15000"/>
              </a:schemeClr>
            </a:outerShdw>
          </a:effectLst>
        </p:spPr>
        <p:style>
          <a:lnRef idx="2">
            <a:schemeClr val="accent1"/>
          </a:lnRef>
          <a:fillRef idx="0">
            <a:srgbClr val="FFFFFF"/>
          </a:fillRef>
          <a:effectRef idx="0">
            <a:srgbClr val="FFFFFF"/>
          </a:effectRef>
          <a:fontRef idx="minor">
            <a:schemeClr val="tx1"/>
          </a:fontRef>
        </p:style>
      </p:cxnSp>
      <p:cxnSp>
        <p:nvCxnSpPr>
          <p:cNvPr id="31" name="直接连接符 30"/>
          <p:cNvCxnSpPr/>
          <p:nvPr>
            <p:custDataLst>
              <p:tags r:id="rId12"/>
            </p:custDataLst>
          </p:nvPr>
        </p:nvCxnSpPr>
        <p:spPr>
          <a:xfrm>
            <a:off x="8116570" y="2031683"/>
            <a:ext cx="3359150" cy="0"/>
          </a:xfrm>
          <a:prstGeom prst="line">
            <a:avLst/>
          </a:prstGeom>
          <a:ln w="34925">
            <a:gradFill>
              <a:gsLst>
                <a:gs pos="0">
                  <a:schemeClr val="accent1">
                    <a:alpha val="100000"/>
                  </a:schemeClr>
                </a:gs>
                <a:gs pos="100000">
                  <a:schemeClr val="accent1">
                    <a:lumMod val="60000"/>
                    <a:lumOff val="40000"/>
                  </a:schemeClr>
                </a:gs>
              </a:gsLst>
              <a:lin ang="0" scaled="1"/>
            </a:gradFill>
          </a:ln>
          <a:effectLst>
            <a:outerShdw blurRad="101600" dist="38100" dir="2700000" algn="tl" rotWithShape="0">
              <a:schemeClr val="accent1">
                <a:lumMod val="75000"/>
                <a:alpha val="15000"/>
              </a:schemeClr>
            </a:outerShdw>
          </a:effectLst>
        </p:spPr>
        <p:style>
          <a:lnRef idx="2">
            <a:schemeClr val="accent1"/>
          </a:lnRef>
          <a:fillRef idx="0">
            <a:srgbClr val="FFFFFF"/>
          </a:fillRef>
          <a:effectRef idx="0">
            <a:srgbClr val="FFFFFF"/>
          </a:effectRef>
          <a:fontRef idx="minor">
            <a:schemeClr val="tx1"/>
          </a:fontRef>
        </p:style>
      </p:cxnSp>
      <p:sp>
        <p:nvSpPr>
          <p:cNvPr id="2" name="文本框 1"/>
          <p:cNvSpPr txBox="1"/>
          <p:nvPr/>
        </p:nvSpPr>
        <p:spPr>
          <a:xfrm>
            <a:off x="1199515" y="1195705"/>
            <a:ext cx="235712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1. CNN 的工作原理</a:t>
            </a:r>
            <a:endParaRPr lang="zh-CN" altLang="en-US" b="1">
              <a:latin typeface="微软雅黑" panose="020B0503020204020204" charset="-122"/>
              <a:ea typeface="微软雅黑" panose="020B0503020204020204" charset="-122"/>
              <a:cs typeface="微软雅黑" panose="020B0503020204020204" charset="-122"/>
            </a:endParaRPr>
          </a:p>
        </p:txBody>
      </p:sp>
      <p:sp>
        <p:nvSpPr>
          <p:cNvPr id="3" name="文本框 2"/>
          <p:cNvSpPr txBox="1"/>
          <p:nvPr/>
        </p:nvSpPr>
        <p:spPr>
          <a:xfrm>
            <a:off x="2023745" y="2032000"/>
            <a:ext cx="1833245" cy="829945"/>
          </a:xfrm>
          <a:prstGeom prst="rect">
            <a:avLst/>
          </a:prstGeom>
          <a:noFill/>
        </p:spPr>
        <p:txBody>
          <a:bodyPr wrap="square" rtlCol="0" anchor="t">
            <a:spAutoFit/>
          </a:bodyPr>
          <a:p>
            <a:r>
              <a:rPr lang="zh-CN" altLang="en-US" sz="1600" kern="0" dirty="0">
                <a:ln>
                  <a:noFill/>
                  <a:prstDash val="sysDot"/>
                </a:ln>
                <a:solidFill>
                  <a:srgbClr val="FF0000"/>
                </a:solidFill>
                <a:latin typeface="楷体" panose="02010609060101010101" charset="-122"/>
                <a:ea typeface="楷体" panose="02010609060101010101" charset="-122"/>
                <a:sym typeface="+mn-ea"/>
              </a:rPr>
              <a:t>卷积层会先检测猫的胡须、耳朵等边缘特征。</a:t>
            </a:r>
            <a:endParaRPr lang="zh-CN" altLang="en-US" sz="1600" kern="0" dirty="0">
              <a:ln>
                <a:noFill/>
                <a:prstDash val="sysDot"/>
              </a:ln>
              <a:solidFill>
                <a:srgbClr val="FF0000"/>
              </a:solidFill>
              <a:latin typeface="楷体" panose="02010609060101010101" charset="-122"/>
              <a:ea typeface="楷体" panose="02010609060101010101" charset="-122"/>
              <a:sym typeface="+mn-ea"/>
            </a:endParaRPr>
          </a:p>
        </p:txBody>
      </p:sp>
      <p:sp>
        <p:nvSpPr>
          <p:cNvPr id="4" name="文本框 3"/>
          <p:cNvSpPr txBox="1"/>
          <p:nvPr/>
        </p:nvSpPr>
        <p:spPr>
          <a:xfrm>
            <a:off x="6118860" y="1762125"/>
            <a:ext cx="1699260" cy="730885"/>
          </a:xfrm>
          <a:prstGeom prst="rect">
            <a:avLst/>
          </a:prstGeom>
          <a:noFill/>
        </p:spPr>
        <p:txBody>
          <a:bodyPr wrap="square" rtlCol="0" anchor="t">
            <a:spAutoFit/>
          </a:bodyPr>
          <a:p>
            <a:pPr marL="0" indent="0" algn="l" fontAlgn="auto">
              <a:lnSpc>
                <a:spcPct val="130000"/>
              </a:lnSpc>
              <a:spcBef>
                <a:spcPts val="0"/>
              </a:spcBef>
              <a:spcAft>
                <a:spcPts val="0"/>
              </a:spcAft>
              <a:buSzPct val="100000"/>
            </a:pPr>
            <a:r>
              <a:rPr lang="zh-CN" altLang="en-US" sz="1600" kern="0" dirty="0">
                <a:ln>
                  <a:noFill/>
                  <a:prstDash val="sysDot"/>
                </a:ln>
                <a:solidFill>
                  <a:srgbClr val="FF0000"/>
                </a:solidFill>
                <a:latin typeface="楷体" panose="02010609060101010101" charset="-122"/>
                <a:ea typeface="楷体" panose="02010609060101010101" charset="-122"/>
                <a:sym typeface="+mn-ea"/>
              </a:rPr>
              <a:t>缩小像素并保留关键特征</a:t>
            </a:r>
            <a:endParaRPr lang="zh-CN" altLang="en-US" sz="1600" kern="0" dirty="0">
              <a:ln>
                <a:noFill/>
                <a:prstDash val="sysDot"/>
              </a:ln>
              <a:solidFill>
                <a:srgbClr val="FF0000"/>
              </a:solidFill>
              <a:latin typeface="楷体" panose="02010609060101010101" charset="-122"/>
              <a:ea typeface="楷体" panose="02010609060101010101" charset="-122"/>
              <a:sym typeface="+mn-ea"/>
            </a:endParaRPr>
          </a:p>
        </p:txBody>
      </p:sp>
      <p:sp>
        <p:nvSpPr>
          <p:cNvPr id="7" name="文本框 6"/>
          <p:cNvSpPr txBox="1"/>
          <p:nvPr>
            <p:custDataLst>
              <p:tags r:id="rId13"/>
            </p:custDataLst>
          </p:nvPr>
        </p:nvSpPr>
        <p:spPr>
          <a:xfrm>
            <a:off x="10131425" y="1195070"/>
            <a:ext cx="1344295" cy="805180"/>
          </a:xfrm>
          <a:prstGeom prst="rect">
            <a:avLst/>
          </a:prstGeom>
          <a:noFill/>
        </p:spPr>
        <p:txBody>
          <a:bodyPr wrap="square" lIns="0" tIns="0" rIns="0" bIns="0" rtlCol="0">
            <a:noAutofit/>
          </a:bodyPr>
          <a:p>
            <a:pPr marL="0" indent="0" algn="just" fontAlgn="auto">
              <a:lnSpc>
                <a:spcPct val="100000"/>
              </a:lnSpc>
              <a:spcBef>
                <a:spcPts val="0"/>
              </a:spcBef>
              <a:spcAft>
                <a:spcPts val="0"/>
              </a:spcAft>
              <a:buSzPct val="100000"/>
            </a:pPr>
            <a:r>
              <a:rPr lang="zh-CN" altLang="en-US" sz="1600" kern="0" dirty="0">
                <a:ln>
                  <a:noFill/>
                  <a:prstDash val="sysDot"/>
                </a:ln>
                <a:solidFill>
                  <a:srgbClr val="FF0000"/>
                </a:solidFill>
                <a:latin typeface="楷体" panose="02010609060101010101" charset="-122"/>
                <a:ea typeface="楷体" panose="02010609060101010101" charset="-122"/>
                <a:sym typeface="+mn-ea"/>
              </a:rPr>
              <a:t>整合特征后输出“这是一只猫”的结论。</a:t>
            </a:r>
            <a:endParaRPr lang="zh-CN" altLang="en-US" sz="1600" kern="0" dirty="0">
              <a:ln>
                <a:noFill/>
                <a:prstDash val="sysDot"/>
              </a:ln>
              <a:solidFill>
                <a:srgbClr val="FF0000"/>
              </a:solidFill>
              <a:latin typeface="楷体" panose="02010609060101010101" charset="-122"/>
              <a:ea typeface="楷体" panose="02010609060101010101" charset="-122"/>
              <a:sym typeface="+mn-ea"/>
            </a:endParaRPr>
          </a:p>
        </p:txBody>
      </p:sp>
    </p:spTree>
    <p:custDataLst>
      <p:tags r:id="rId14"/>
    </p:custDataLst>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14" grpId="0"/>
      <p:bldP spid="2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82700" y="1273810"/>
            <a:ext cx="6054725" cy="460375"/>
          </a:xfrm>
          <a:prstGeom prst="rect">
            <a:avLst/>
          </a:prstGeom>
        </p:spPr>
        <p:txBody>
          <a:bodyPr wrap="square">
            <a:spAutoFit/>
          </a:bodyPr>
          <a:lstStyle/>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（一）不同渠道采集的数据类型及编码方式</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10" name="文本框 9"/>
          <p:cNvSpPr txBox="1"/>
          <p:nvPr/>
        </p:nvSpPr>
        <p:spPr>
          <a:xfrm>
            <a:off x="1282570" y="2534604"/>
            <a:ext cx="6692836" cy="1753235"/>
          </a:xfrm>
          <a:prstGeom prst="rect">
            <a:avLst/>
          </a:prstGeom>
          <a:noFill/>
        </p:spPr>
        <p:txBody>
          <a:bodyPr wrap="square" rtlCol="0">
            <a:spAutoFit/>
          </a:bodyPr>
          <a:lstStyle>
            <a:defPPr>
              <a:defRPr lang="zh-CN"/>
            </a:defPPr>
            <a:lvl1pPr>
              <a:defRPr sz="2400">
                <a:latin typeface="+mn-ea"/>
              </a:defRPr>
            </a:lvl1pPr>
          </a:lstStyle>
          <a:p>
            <a:pPr algn="just">
              <a:lnSpc>
                <a:spcPct val="200000"/>
              </a:lnSpc>
            </a:pP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数据类型就像是不同种类的原材料，有着各自独特的性质和用途。而编码方式则如同给这些原材料贴上特定的标签，方便计算机进行识别、存储和处理。</a:t>
            </a:r>
            <a:endPar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一、数据采集</a:t>
            </a:r>
            <a:endParaRPr sz="2800" b="1" spc="300" dirty="0">
              <a:solidFill>
                <a:schemeClr val="tx1"/>
              </a:solidFill>
              <a:latin typeface="微软雅黑" panose="020B0503020204020204" charset="-122"/>
              <a:ea typeface="微软雅黑" panose="020B0503020204020204" charset="-122"/>
              <a:cs typeface="+mn-ea"/>
              <a:sym typeface="+mn-lt"/>
            </a:endParaRPr>
          </a:p>
        </p:txBody>
      </p:sp>
      <p:pic>
        <p:nvPicPr>
          <p:cNvPr id="9" name="图片 8" descr="千库网_现代人工智能医学场景_元素编号12049675"/>
          <p:cNvPicPr>
            <a:picLocks noChangeAspect="1"/>
          </p:cNvPicPr>
          <p:nvPr/>
        </p:nvPicPr>
        <p:blipFill>
          <a:blip r:embed="rId1"/>
          <a:stretch>
            <a:fillRect/>
          </a:stretch>
        </p:blipFill>
        <p:spPr>
          <a:xfrm>
            <a:off x="7790815" y="1273810"/>
            <a:ext cx="4255770" cy="496506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2" grpId="0"/>
      <p:bldP spid="10" grpId="0"/>
      <p:bldP spid="14"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74" name="矩形 173"/>
          <p:cNvSpPr/>
          <p:nvPr>
            <p:custDataLst>
              <p:tags r:id="rId1"/>
            </p:custDataLst>
          </p:nvPr>
        </p:nvSpPr>
        <p:spPr>
          <a:xfrm>
            <a:off x="3448348" y="4386481"/>
            <a:ext cx="7399992" cy="2083705"/>
          </a:xfrm>
          <a:prstGeom prst="rect">
            <a:avLst/>
          </a:prstGeom>
          <a:gradFill flip="none" rotWithShape="1">
            <a:gsLst>
              <a:gs pos="21000">
                <a:schemeClr val="accent1">
                  <a:alpha val="10000"/>
                </a:schemeClr>
              </a:gs>
              <a:gs pos="100000">
                <a:schemeClr val="accent1">
                  <a:alpha val="0"/>
                </a:schemeClr>
              </a:gs>
            </a:gsLst>
            <a:lin ang="0" scaled="1"/>
            <a:tileRect/>
          </a:gradFill>
          <a:ln w="6350">
            <a:gradFill>
              <a:gsLst>
                <a:gs pos="0">
                  <a:schemeClr val="accent1">
                    <a:alpha val="92000"/>
                  </a:schemeClr>
                </a:gs>
                <a:gs pos="100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iSans Normal" panose="00000500000000000000" charset="-122"/>
              <a:ea typeface="MiSans Normal" panose="00000500000000000000" charset="-122"/>
              <a:sym typeface="MiSans Normal" panose="00000500000000000000" charset="-122"/>
            </a:endParaRPr>
          </a:p>
        </p:txBody>
      </p:sp>
      <p:pic>
        <p:nvPicPr>
          <p:cNvPr id="12" name="图片 11" descr="E:/设计图片素材/7900403_.jpg7900403_"/>
          <p:cNvPicPr>
            <a:picLocks noChangeAspect="1"/>
          </p:cNvPicPr>
          <p:nvPr>
            <p:custDataLst>
              <p:tags r:id="rId2"/>
            </p:custDataLst>
          </p:nvPr>
        </p:nvPicPr>
        <p:blipFill>
          <a:blip r:embed="rId3"/>
          <a:srcRect l="11361" r="11361"/>
          <a:stretch>
            <a:fillRect/>
          </a:stretch>
        </p:blipFill>
        <p:spPr>
          <a:xfrm>
            <a:off x="1765202" y="4386481"/>
            <a:ext cx="2277671" cy="2083705"/>
          </a:xfrm>
          <a:prstGeom prst="parallelogram">
            <a:avLst>
              <a:gd name="adj" fmla="val 14054"/>
            </a:avLst>
          </a:prstGeom>
          <a:solidFill>
            <a:schemeClr val="accent1"/>
          </a:solidFill>
          <a:ln w="6350" cmpd="sng">
            <a:gradFill>
              <a:gsLst>
                <a:gs pos="24000">
                  <a:schemeClr val="accent1">
                    <a:alpha val="0"/>
                  </a:schemeClr>
                </a:gs>
                <a:gs pos="94000">
                  <a:schemeClr val="accent1">
                    <a:alpha val="100000"/>
                  </a:schemeClr>
                </a:gs>
              </a:gsLst>
              <a:path path="circle">
                <a:fillToRect l="50000" t="50000" r="50000" b="50000"/>
              </a:path>
              <a:tileRect/>
            </a:gradFill>
          </a:ln>
          <a:effectLst/>
        </p:spPr>
      </p:pic>
      <p:sp>
        <p:nvSpPr>
          <p:cNvPr id="4" name="任意多边形 48"/>
          <p:cNvSpPr/>
          <p:nvPr>
            <p:custDataLst>
              <p:tags r:id="rId4"/>
            </p:custDataLst>
          </p:nvPr>
        </p:nvSpPr>
        <p:spPr>
          <a:xfrm>
            <a:off x="2025736" y="4386481"/>
            <a:ext cx="980736" cy="293245"/>
          </a:xfrm>
          <a:custGeom>
            <a:avLst/>
            <a:gdLst>
              <a:gd name="connsiteX0" fmla="*/ 2228 w 2228"/>
              <a:gd name="connsiteY0" fmla="*/ 0 h 666"/>
              <a:gd name="connsiteX1" fmla="*/ 85 w 2228"/>
              <a:gd name="connsiteY1" fmla="*/ 0 h 666"/>
              <a:gd name="connsiteX2" fmla="*/ 0 w 2228"/>
              <a:gd name="connsiteY2" fmla="*/ 666 h 666"/>
            </a:gdLst>
            <a:ahLst/>
            <a:cxnLst>
              <a:cxn ang="0">
                <a:pos x="connsiteX0" y="connsiteY0"/>
              </a:cxn>
              <a:cxn ang="0">
                <a:pos x="connsiteX1" y="connsiteY1"/>
              </a:cxn>
              <a:cxn ang="0">
                <a:pos x="connsiteX2" y="connsiteY2"/>
              </a:cxn>
            </a:cxnLst>
            <a:rect l="l" t="t" r="r" b="b"/>
            <a:pathLst>
              <a:path w="2228" h="666">
                <a:moveTo>
                  <a:pt x="2228" y="0"/>
                </a:moveTo>
                <a:lnTo>
                  <a:pt x="85" y="0"/>
                </a:lnTo>
                <a:lnTo>
                  <a:pt x="0" y="666"/>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15" name="任意多边形 14"/>
          <p:cNvSpPr/>
          <p:nvPr>
            <p:custDataLst>
              <p:tags r:id="rId5"/>
            </p:custDataLst>
          </p:nvPr>
        </p:nvSpPr>
        <p:spPr>
          <a:xfrm rot="10800000" flipH="1">
            <a:off x="2053856" y="4386481"/>
            <a:ext cx="108461" cy="67142"/>
          </a:xfrm>
          <a:custGeom>
            <a:avLst/>
            <a:gdLst>
              <a:gd name="connsiteX0" fmla="*/ 21 w 440"/>
              <a:gd name="connsiteY0" fmla="*/ 270 h 270"/>
              <a:gd name="connsiteX1" fmla="*/ 0 w 440"/>
              <a:gd name="connsiteY1" fmla="*/ 0 h 270"/>
              <a:gd name="connsiteX2" fmla="*/ 440 w 440"/>
              <a:gd name="connsiteY2" fmla="*/ 270 h 270"/>
              <a:gd name="connsiteX3" fmla="*/ 21 w 440"/>
              <a:gd name="connsiteY3" fmla="*/ 270 h 270"/>
            </a:gdLst>
            <a:ahLst/>
            <a:cxnLst>
              <a:cxn ang="0">
                <a:pos x="connsiteX0" y="connsiteY0"/>
              </a:cxn>
              <a:cxn ang="0">
                <a:pos x="connsiteX1" y="connsiteY1"/>
              </a:cxn>
              <a:cxn ang="0">
                <a:pos x="connsiteX2" y="connsiteY2"/>
              </a:cxn>
              <a:cxn ang="0">
                <a:pos x="connsiteX3" y="connsiteY3"/>
              </a:cxn>
            </a:cxnLst>
            <a:rect l="l" t="t" r="r" b="b"/>
            <a:pathLst>
              <a:path w="440" h="270">
                <a:moveTo>
                  <a:pt x="21" y="270"/>
                </a:moveTo>
                <a:lnTo>
                  <a:pt x="0" y="0"/>
                </a:lnTo>
                <a:lnTo>
                  <a:pt x="440" y="270"/>
                </a:lnTo>
                <a:lnTo>
                  <a:pt x="21" y="27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89" name="任意多边形: 形状 73"/>
          <p:cNvSpPr/>
          <p:nvPr>
            <p:custDataLst>
              <p:tags r:id="rId6"/>
            </p:custDataLst>
          </p:nvPr>
        </p:nvSpPr>
        <p:spPr>
          <a:xfrm>
            <a:off x="2351692" y="4353770"/>
            <a:ext cx="349484" cy="28119"/>
          </a:xfrm>
          <a:custGeom>
            <a:avLst/>
            <a:gdLst>
              <a:gd name="connsiteX0" fmla="*/ 149306 w 220641"/>
              <a:gd name="connsiteY0" fmla="*/ 0 h 40720"/>
              <a:gd name="connsiteX1" fmla="*/ 220641 w 220641"/>
              <a:gd name="connsiteY1" fmla="*/ 39541 h 40720"/>
              <a:gd name="connsiteX2" fmla="*/ 0 w 220641"/>
              <a:gd name="connsiteY2" fmla="*/ 40720 h 40720"/>
              <a:gd name="connsiteX3" fmla="*/ 22194 w 220641"/>
              <a:gd name="connsiteY3" fmla="*/ 680 h 40720"/>
              <a:gd name="connsiteX4" fmla="*/ 149306 w 220641"/>
              <a:gd name="connsiteY4" fmla="*/ 0 h 4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41" h="40720">
                <a:moveTo>
                  <a:pt x="149306" y="0"/>
                </a:moveTo>
                <a:lnTo>
                  <a:pt x="220641" y="39541"/>
                </a:lnTo>
                <a:lnTo>
                  <a:pt x="0" y="40720"/>
                </a:lnTo>
                <a:lnTo>
                  <a:pt x="22194" y="680"/>
                </a:lnTo>
                <a:lnTo>
                  <a:pt x="149306"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black"/>
              </a:solidFill>
              <a:latin typeface="汉仪文黑-55简" panose="00020600040101010101" charset="-122"/>
              <a:ea typeface="汉仪文黑-55简" panose="00020600040101010101" charset="-122"/>
            </a:endParaRPr>
          </a:p>
        </p:txBody>
      </p:sp>
      <p:sp>
        <p:nvSpPr>
          <p:cNvPr id="110" name="任意多边形 48"/>
          <p:cNvSpPr/>
          <p:nvPr>
            <p:custDataLst>
              <p:tags r:id="rId7"/>
            </p:custDataLst>
          </p:nvPr>
        </p:nvSpPr>
        <p:spPr>
          <a:xfrm flipH="1" flipV="1">
            <a:off x="3476468" y="6226867"/>
            <a:ext cx="315626" cy="243319"/>
          </a:xfrm>
          <a:custGeom>
            <a:avLst/>
            <a:gdLst>
              <a:gd name="connsiteX0" fmla="*/ 550 w 550"/>
              <a:gd name="connsiteY0" fmla="*/ 0 h 424"/>
              <a:gd name="connsiteX1" fmla="*/ 56 w 550"/>
              <a:gd name="connsiteY1" fmla="*/ 0 h 424"/>
              <a:gd name="connsiteX2" fmla="*/ 0 w 550"/>
              <a:gd name="connsiteY2" fmla="*/ 424 h 424"/>
            </a:gdLst>
            <a:ahLst/>
            <a:cxnLst>
              <a:cxn ang="0">
                <a:pos x="connsiteX0" y="connsiteY0"/>
              </a:cxn>
              <a:cxn ang="0">
                <a:pos x="connsiteX1" y="connsiteY1"/>
              </a:cxn>
              <a:cxn ang="0">
                <a:pos x="connsiteX2" y="connsiteY2"/>
              </a:cxn>
            </a:cxnLst>
            <a:rect l="l" t="t" r="r" b="b"/>
            <a:pathLst>
              <a:path w="550" h="424">
                <a:moveTo>
                  <a:pt x="550" y="0"/>
                </a:moveTo>
                <a:lnTo>
                  <a:pt x="56" y="0"/>
                </a:lnTo>
                <a:lnTo>
                  <a:pt x="0" y="424"/>
                </a:lnTo>
              </a:path>
            </a:pathLst>
          </a:cu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6" name="直角三角形 5"/>
          <p:cNvSpPr/>
          <p:nvPr>
            <p:custDataLst>
              <p:tags r:id="rId8"/>
            </p:custDataLst>
          </p:nvPr>
        </p:nvSpPr>
        <p:spPr>
          <a:xfrm flipH="1">
            <a:off x="3639445" y="6341066"/>
            <a:ext cx="126824" cy="129120"/>
          </a:xfrm>
          <a:prstGeom prst="rtTriangle">
            <a:avLst/>
          </a:prstGeom>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latin typeface="MiSans Normal" panose="00000500000000000000" charset="-122"/>
              <a:ea typeface="MiSans Normal" panose="00000500000000000000" charset="-122"/>
              <a:sym typeface="MiSans Normal" panose="00000500000000000000" charset="-122"/>
            </a:endParaRPr>
          </a:p>
        </p:txBody>
      </p:sp>
      <p:sp>
        <p:nvSpPr>
          <p:cNvPr id="95" name="矩形 94"/>
          <p:cNvSpPr/>
          <p:nvPr>
            <p:custDataLst>
              <p:tags r:id="rId9"/>
            </p:custDataLst>
          </p:nvPr>
        </p:nvSpPr>
        <p:spPr>
          <a:xfrm flipH="1">
            <a:off x="1698633" y="2138651"/>
            <a:ext cx="7399992" cy="2083705"/>
          </a:xfrm>
          <a:prstGeom prst="rect">
            <a:avLst/>
          </a:prstGeom>
          <a:gradFill flip="none" rotWithShape="1">
            <a:gsLst>
              <a:gs pos="21000">
                <a:schemeClr val="accent1">
                  <a:alpha val="10000"/>
                </a:schemeClr>
              </a:gs>
              <a:gs pos="100000">
                <a:schemeClr val="accent1">
                  <a:alpha val="0"/>
                </a:schemeClr>
              </a:gs>
            </a:gsLst>
            <a:lin ang="0" scaled="1"/>
            <a:tileRect/>
          </a:gradFill>
          <a:ln w="6350">
            <a:gradFill>
              <a:gsLst>
                <a:gs pos="0">
                  <a:schemeClr val="accent1">
                    <a:alpha val="100000"/>
                  </a:schemeClr>
                </a:gs>
                <a:gs pos="100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iSans Normal" panose="00000500000000000000" charset="-122"/>
              <a:ea typeface="MiSans Normal" panose="00000500000000000000" charset="-122"/>
              <a:sym typeface="MiSans Normal" panose="00000500000000000000" charset="-122"/>
            </a:endParaRPr>
          </a:p>
        </p:txBody>
      </p:sp>
      <p:sp>
        <p:nvSpPr>
          <p:cNvPr id="34" name="矩形 33"/>
          <p:cNvSpPr/>
          <p:nvPr>
            <p:custDataLst>
              <p:tags r:id="rId10"/>
            </p:custDataLst>
          </p:nvPr>
        </p:nvSpPr>
        <p:spPr>
          <a:xfrm>
            <a:off x="4357370" y="4919980"/>
            <a:ext cx="6490335" cy="999490"/>
          </a:xfrm>
          <a:prstGeom prst="rect">
            <a:avLst/>
          </a:prstGeom>
          <a:noFill/>
        </p:spPr>
        <p:txBody>
          <a:bodyPr wrap="square" lIns="0" tIns="0" rIns="0" bIns="0" rtlCol="0" anchor="t" anchorCtr="0">
            <a:noAutofit/>
          </a:bodyPr>
          <a:lstStyle/>
          <a:p>
            <a:pPr algn="just">
              <a:lnSpc>
                <a:spcPct val="15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iSans Normal" panose="00000500000000000000" charset="-122"/>
              </a:rPr>
              <a:t>通过引入“残差结构”，让神经网络可以更轻松地学习深层特征，避免了梯度消失等问题。如，在识别复杂医学影像时，ResNet 能通过数十层甚至上百层网络提取细节特征，大幅提升诊断准确率。</a:t>
            </a:r>
            <a:endParaRPr lang="zh-CN" altLang="en-US" sz="1600">
              <a:solidFill>
                <a:schemeClr val="tx1">
                  <a:lumMod val="85000"/>
                  <a:lumOff val="15000"/>
                </a:schemeClr>
              </a:solidFill>
              <a:latin typeface="微软雅黑" panose="020B0503020204020204" charset="-122"/>
              <a:ea typeface="微软雅黑" panose="020B0503020204020204" charset="-122"/>
              <a:cs typeface="+mn-ea"/>
              <a:sym typeface="MiSans Normal" panose="00000500000000000000" charset="-122"/>
            </a:endParaRPr>
          </a:p>
        </p:txBody>
      </p:sp>
      <p:sp>
        <p:nvSpPr>
          <p:cNvPr id="104" name="矩形 103"/>
          <p:cNvSpPr/>
          <p:nvPr>
            <p:custDataLst>
              <p:tags r:id="rId11"/>
            </p:custDataLst>
          </p:nvPr>
        </p:nvSpPr>
        <p:spPr>
          <a:xfrm>
            <a:off x="2025650" y="2587625"/>
            <a:ext cx="6544945" cy="1223645"/>
          </a:xfrm>
          <a:prstGeom prst="rect">
            <a:avLst/>
          </a:prstGeom>
          <a:noFill/>
        </p:spPr>
        <p:txBody>
          <a:bodyPr wrap="square" lIns="0" tIns="0" rIns="0" bIns="0" rtlCol="0" anchor="t" anchorCtr="0">
            <a:noAutofit/>
          </a:bodyPr>
          <a:lstStyle/>
          <a:p>
            <a:pPr algn="l">
              <a:lnSpc>
                <a:spcPct val="140000"/>
              </a:lnSpc>
              <a:spcBef>
                <a:spcPct val="0"/>
              </a:spcBef>
              <a:spcAft>
                <a:spcPct val="0"/>
              </a:spcAft>
            </a:pPr>
            <a:r>
              <a:rPr lang="zh-CN" altLang="en-US">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iSans Normal" panose="00000500000000000000" charset="-122"/>
              </a:rPr>
              <a:t>随着图像识别需求的复杂化，科学家发现：单纯增加CNN 的层数虽然能提升模型的“学习能力”，但可能导致</a:t>
            </a:r>
            <a:r>
              <a:rPr lang="zh-CN" altLang="en-US">
                <a:solidFill>
                  <a:srgbClr val="FF0000"/>
                </a:solidFill>
                <a:latin typeface="微软雅黑" panose="020B0503020204020204" charset="-122"/>
                <a:ea typeface="微软雅黑" panose="020B0503020204020204" charset="-122"/>
                <a:cs typeface="微软雅黑" panose="020B0503020204020204" charset="-122"/>
                <a:sym typeface="MiSans Normal" panose="00000500000000000000" charset="-122"/>
              </a:rPr>
              <a:t>性能退化</a:t>
            </a:r>
            <a:r>
              <a:rPr lang="zh-CN" altLang="en-US">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iSans Normal" panose="00000500000000000000" charset="-122"/>
              </a:rPr>
              <a:t>（如</a:t>
            </a:r>
            <a:r>
              <a:rPr lang="zh-CN" altLang="en-US">
                <a:solidFill>
                  <a:srgbClr val="FF0000"/>
                </a:solidFill>
                <a:latin typeface="微软雅黑" panose="020B0503020204020204" charset="-122"/>
                <a:ea typeface="微软雅黑" panose="020B0503020204020204" charset="-122"/>
                <a:cs typeface="微软雅黑" panose="020B0503020204020204" charset="-122"/>
                <a:sym typeface="MiSans Normal" panose="00000500000000000000" charset="-122"/>
              </a:rPr>
              <a:t>准确率下降</a:t>
            </a:r>
            <a:r>
              <a:rPr lang="zh-CN" altLang="en-US">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iSans Normal" panose="00000500000000000000" charset="-122"/>
              </a:rPr>
              <a:t>）。为解决这一问题，</a:t>
            </a:r>
            <a:r>
              <a:rPr lang="zh-CN" altLang="en-US">
                <a:solidFill>
                  <a:schemeClr val="accent1"/>
                </a:solidFill>
                <a:latin typeface="微软雅黑" panose="020B0503020204020204" charset="-122"/>
                <a:ea typeface="微软雅黑" panose="020B0503020204020204" charset="-122"/>
                <a:cs typeface="微软雅黑" panose="020B0503020204020204" charset="-122"/>
                <a:sym typeface="MiSans Normal" panose="00000500000000000000" charset="-122"/>
              </a:rPr>
              <a:t>ResNet（残差网络）</a:t>
            </a:r>
            <a:r>
              <a:rPr lang="zh-CN" altLang="en-US">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iSans Normal" panose="00000500000000000000" charset="-122"/>
              </a:rPr>
              <a:t>应运而生。</a:t>
            </a:r>
            <a:endParaRPr lang="zh-CN" altLang="en-US">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iSans Normal" panose="00000500000000000000" charset="-122"/>
            </a:endParaRPr>
          </a:p>
        </p:txBody>
      </p:sp>
      <p:pic>
        <p:nvPicPr>
          <p:cNvPr id="107" name="https://photo-static-api.fotomore.com/creative/vcg/400/new/VCG41N2059848665.jpg?uid=386&amp;timestamp=1755223204&amp;sign=30e8b854d68360fa4affff664ec2a527" descr="人工智能学习在计算机芯片上制作算法电路数据网络图仪表板业务技术概念"/>
          <p:cNvPicPr>
            <a:picLocks noChangeAspect="1"/>
          </p:cNvPicPr>
          <p:nvPr>
            <p:custDataLst>
              <p:tags r:id="rId12"/>
            </p:custDataLst>
          </p:nvPr>
        </p:nvPicPr>
        <p:blipFill>
          <a:blip r:embed="rId13"/>
          <a:srcRect l="22672" r="22672"/>
          <a:stretch>
            <a:fillRect/>
          </a:stretch>
        </p:blipFill>
        <p:spPr>
          <a:xfrm>
            <a:off x="8570095" y="2132338"/>
            <a:ext cx="2278245" cy="2083131"/>
          </a:xfrm>
          <a:custGeom>
            <a:avLst/>
            <a:gdLst/>
            <a:ahLst/>
            <a:cxnLst>
              <a:cxn ang="3">
                <a:pos x="hc" y="t"/>
              </a:cxn>
              <a:cxn ang="cd2">
                <a:pos x="l" y="vc"/>
              </a:cxn>
              <a:cxn ang="cd4">
                <a:pos x="hc" y="b"/>
              </a:cxn>
              <a:cxn ang="0">
                <a:pos x="r" y="vc"/>
              </a:cxn>
            </a:cxnLst>
            <a:rect l="l" t="t" r="r" b="b"/>
            <a:pathLst>
              <a:path w="3970" h="3630">
                <a:moveTo>
                  <a:pt x="0" y="0"/>
                </a:moveTo>
                <a:lnTo>
                  <a:pt x="3465" y="0"/>
                </a:lnTo>
                <a:lnTo>
                  <a:pt x="3970" y="3630"/>
                </a:lnTo>
                <a:lnTo>
                  <a:pt x="505" y="3630"/>
                </a:lnTo>
                <a:lnTo>
                  <a:pt x="0" y="0"/>
                </a:lnTo>
                <a:close/>
              </a:path>
            </a:pathLst>
          </a:custGeom>
          <a:solidFill>
            <a:schemeClr val="accent1"/>
          </a:solidFill>
          <a:ln>
            <a:gradFill>
              <a:gsLst>
                <a:gs pos="24000">
                  <a:schemeClr val="accent1">
                    <a:alpha val="0"/>
                  </a:schemeClr>
                </a:gs>
                <a:gs pos="94000">
                  <a:schemeClr val="accent1">
                    <a:alpha val="100000"/>
                  </a:schemeClr>
                </a:gs>
              </a:gsLst>
              <a:path path="circle">
                <a:fillToRect l="50000" t="50000" r="50000" b="50000"/>
              </a:path>
              <a:tileRect/>
            </a:gradFill>
          </a:ln>
        </p:spPr>
      </p:pic>
      <p:sp>
        <p:nvSpPr>
          <p:cNvPr id="98" name="任意多边形 48"/>
          <p:cNvSpPr/>
          <p:nvPr>
            <p:custDataLst>
              <p:tags r:id="rId14"/>
            </p:custDataLst>
          </p:nvPr>
        </p:nvSpPr>
        <p:spPr>
          <a:xfrm flipH="1">
            <a:off x="9628303" y="2132338"/>
            <a:ext cx="980736" cy="293245"/>
          </a:xfrm>
          <a:custGeom>
            <a:avLst/>
            <a:gdLst>
              <a:gd name="connsiteX0" fmla="*/ 2228 w 2228"/>
              <a:gd name="connsiteY0" fmla="*/ 0 h 666"/>
              <a:gd name="connsiteX1" fmla="*/ 85 w 2228"/>
              <a:gd name="connsiteY1" fmla="*/ 0 h 666"/>
              <a:gd name="connsiteX2" fmla="*/ 0 w 2228"/>
              <a:gd name="connsiteY2" fmla="*/ 666 h 666"/>
            </a:gdLst>
            <a:ahLst/>
            <a:cxnLst>
              <a:cxn ang="0">
                <a:pos x="connsiteX0" y="connsiteY0"/>
              </a:cxn>
              <a:cxn ang="0">
                <a:pos x="connsiteX1" y="connsiteY1"/>
              </a:cxn>
              <a:cxn ang="0">
                <a:pos x="connsiteX2" y="connsiteY2"/>
              </a:cxn>
            </a:cxnLst>
            <a:rect l="l" t="t" r="r" b="b"/>
            <a:pathLst>
              <a:path w="2228" h="666">
                <a:moveTo>
                  <a:pt x="2228" y="0"/>
                </a:moveTo>
                <a:lnTo>
                  <a:pt x="85" y="0"/>
                </a:lnTo>
                <a:lnTo>
                  <a:pt x="0" y="666"/>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99" name="任意多边形 98"/>
          <p:cNvSpPr/>
          <p:nvPr>
            <p:custDataLst>
              <p:tags r:id="rId15"/>
            </p:custDataLst>
          </p:nvPr>
        </p:nvSpPr>
        <p:spPr>
          <a:xfrm rot="10800000">
            <a:off x="10471885" y="2132338"/>
            <a:ext cx="108461" cy="67142"/>
          </a:xfrm>
          <a:custGeom>
            <a:avLst/>
            <a:gdLst>
              <a:gd name="connsiteX0" fmla="*/ 21 w 440"/>
              <a:gd name="connsiteY0" fmla="*/ 270 h 270"/>
              <a:gd name="connsiteX1" fmla="*/ 0 w 440"/>
              <a:gd name="connsiteY1" fmla="*/ 0 h 270"/>
              <a:gd name="connsiteX2" fmla="*/ 440 w 440"/>
              <a:gd name="connsiteY2" fmla="*/ 270 h 270"/>
              <a:gd name="connsiteX3" fmla="*/ 21 w 440"/>
              <a:gd name="connsiteY3" fmla="*/ 270 h 270"/>
            </a:gdLst>
            <a:ahLst/>
            <a:cxnLst>
              <a:cxn ang="0">
                <a:pos x="connsiteX0" y="connsiteY0"/>
              </a:cxn>
              <a:cxn ang="0">
                <a:pos x="connsiteX1" y="connsiteY1"/>
              </a:cxn>
              <a:cxn ang="0">
                <a:pos x="connsiteX2" y="connsiteY2"/>
              </a:cxn>
              <a:cxn ang="0">
                <a:pos x="connsiteX3" y="connsiteY3"/>
              </a:cxn>
            </a:cxnLst>
            <a:rect l="l" t="t" r="r" b="b"/>
            <a:pathLst>
              <a:path w="440" h="270">
                <a:moveTo>
                  <a:pt x="21" y="270"/>
                </a:moveTo>
                <a:lnTo>
                  <a:pt x="0" y="0"/>
                </a:lnTo>
                <a:lnTo>
                  <a:pt x="440" y="270"/>
                </a:lnTo>
                <a:lnTo>
                  <a:pt x="21" y="27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100" name="任意多边形: 形状 73"/>
          <p:cNvSpPr/>
          <p:nvPr>
            <p:custDataLst>
              <p:tags r:id="rId16"/>
            </p:custDataLst>
          </p:nvPr>
        </p:nvSpPr>
        <p:spPr>
          <a:xfrm flipH="1">
            <a:off x="9933599" y="2099628"/>
            <a:ext cx="349484" cy="28119"/>
          </a:xfrm>
          <a:custGeom>
            <a:avLst/>
            <a:gdLst>
              <a:gd name="connsiteX0" fmla="*/ 149306 w 220641"/>
              <a:gd name="connsiteY0" fmla="*/ 0 h 40720"/>
              <a:gd name="connsiteX1" fmla="*/ 220641 w 220641"/>
              <a:gd name="connsiteY1" fmla="*/ 39541 h 40720"/>
              <a:gd name="connsiteX2" fmla="*/ 0 w 220641"/>
              <a:gd name="connsiteY2" fmla="*/ 40720 h 40720"/>
              <a:gd name="connsiteX3" fmla="*/ 22194 w 220641"/>
              <a:gd name="connsiteY3" fmla="*/ 680 h 40720"/>
              <a:gd name="connsiteX4" fmla="*/ 149306 w 220641"/>
              <a:gd name="connsiteY4" fmla="*/ 0 h 4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41" h="40720">
                <a:moveTo>
                  <a:pt x="149306" y="0"/>
                </a:moveTo>
                <a:lnTo>
                  <a:pt x="220641" y="39541"/>
                </a:lnTo>
                <a:lnTo>
                  <a:pt x="0" y="40720"/>
                </a:lnTo>
                <a:lnTo>
                  <a:pt x="22194" y="680"/>
                </a:lnTo>
                <a:lnTo>
                  <a:pt x="149306"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black"/>
              </a:solidFill>
              <a:latin typeface="汉仪文黑-55简" panose="00020600040101010101" charset="-122"/>
              <a:ea typeface="汉仪文黑-55简" panose="00020600040101010101" charset="-122"/>
            </a:endParaRPr>
          </a:p>
        </p:txBody>
      </p:sp>
      <p:sp>
        <p:nvSpPr>
          <p:cNvPr id="101" name="任意多边形 48"/>
          <p:cNvSpPr/>
          <p:nvPr>
            <p:custDataLst>
              <p:tags r:id="rId17"/>
            </p:custDataLst>
          </p:nvPr>
        </p:nvSpPr>
        <p:spPr>
          <a:xfrm flipV="1">
            <a:off x="8820300" y="3980758"/>
            <a:ext cx="315626" cy="243319"/>
          </a:xfrm>
          <a:custGeom>
            <a:avLst/>
            <a:gdLst>
              <a:gd name="connsiteX0" fmla="*/ 550 w 550"/>
              <a:gd name="connsiteY0" fmla="*/ 0 h 424"/>
              <a:gd name="connsiteX1" fmla="*/ 56 w 550"/>
              <a:gd name="connsiteY1" fmla="*/ 0 h 424"/>
              <a:gd name="connsiteX2" fmla="*/ 0 w 550"/>
              <a:gd name="connsiteY2" fmla="*/ 424 h 424"/>
            </a:gdLst>
            <a:ahLst/>
            <a:cxnLst>
              <a:cxn ang="0">
                <a:pos x="connsiteX0" y="connsiteY0"/>
              </a:cxn>
              <a:cxn ang="0">
                <a:pos x="connsiteX1" y="connsiteY1"/>
              </a:cxn>
              <a:cxn ang="0">
                <a:pos x="connsiteX2" y="connsiteY2"/>
              </a:cxn>
            </a:cxnLst>
            <a:rect l="l" t="t" r="r" b="b"/>
            <a:pathLst>
              <a:path w="550" h="424">
                <a:moveTo>
                  <a:pt x="550" y="0"/>
                </a:moveTo>
                <a:lnTo>
                  <a:pt x="56" y="0"/>
                </a:lnTo>
                <a:lnTo>
                  <a:pt x="0" y="424"/>
                </a:lnTo>
              </a:path>
            </a:pathLst>
          </a:cu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102" name="直角三角形 101"/>
          <p:cNvSpPr/>
          <p:nvPr>
            <p:custDataLst>
              <p:tags r:id="rId18"/>
            </p:custDataLst>
          </p:nvPr>
        </p:nvSpPr>
        <p:spPr>
          <a:xfrm>
            <a:off x="8846124" y="4094957"/>
            <a:ext cx="126824" cy="129120"/>
          </a:xfrm>
          <a:prstGeom prst="rtTriangle">
            <a:avLst/>
          </a:prstGeom>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latin typeface="MiSans Normal" panose="00000500000000000000" charset="-122"/>
              <a:ea typeface="MiSans Normal" panose="00000500000000000000" charset="-122"/>
              <a:sym typeface="MiSans Normal" panose="00000500000000000000" charset="-122"/>
            </a:endParaRPr>
          </a:p>
        </p:txBody>
      </p:sp>
      <p:sp>
        <p:nvSpPr>
          <p:cNvPr id="202" name="稻壳设计师康帅7-2"/>
          <p:cNvSpPr/>
          <p:nvPr>
            <p:custDataLst>
              <p:tags r:id="rId19"/>
            </p:custDataLst>
          </p:nvPr>
        </p:nvSpPr>
        <p:spPr>
          <a:xfrm>
            <a:off x="1765202" y="6512651"/>
            <a:ext cx="1027793" cy="39597"/>
          </a:xfrm>
          <a:custGeom>
            <a:avLst/>
            <a:gdLst>
              <a:gd name="adj" fmla="val 25000"/>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il" t="it" r="ir" b="ib"/>
            <a:pathLst>
              <a:path w="1791" h="69">
                <a:moveTo>
                  <a:pt x="0" y="69"/>
                </a:moveTo>
                <a:lnTo>
                  <a:pt x="17" y="0"/>
                </a:lnTo>
                <a:lnTo>
                  <a:pt x="127" y="0"/>
                </a:lnTo>
                <a:lnTo>
                  <a:pt x="110" y="69"/>
                </a:lnTo>
                <a:lnTo>
                  <a:pt x="0" y="69"/>
                </a:lnTo>
                <a:close/>
                <a:moveTo>
                  <a:pt x="166" y="69"/>
                </a:moveTo>
                <a:lnTo>
                  <a:pt x="183" y="0"/>
                </a:lnTo>
                <a:lnTo>
                  <a:pt x="293" y="0"/>
                </a:lnTo>
                <a:lnTo>
                  <a:pt x="276" y="69"/>
                </a:lnTo>
                <a:lnTo>
                  <a:pt x="166" y="69"/>
                </a:lnTo>
                <a:close/>
                <a:moveTo>
                  <a:pt x="333" y="69"/>
                </a:moveTo>
                <a:lnTo>
                  <a:pt x="350" y="0"/>
                </a:lnTo>
                <a:lnTo>
                  <a:pt x="460" y="0"/>
                </a:lnTo>
                <a:lnTo>
                  <a:pt x="443" y="69"/>
                </a:lnTo>
                <a:lnTo>
                  <a:pt x="333" y="69"/>
                </a:lnTo>
                <a:close/>
                <a:moveTo>
                  <a:pt x="499" y="69"/>
                </a:moveTo>
                <a:lnTo>
                  <a:pt x="516" y="0"/>
                </a:lnTo>
                <a:lnTo>
                  <a:pt x="626" y="0"/>
                </a:lnTo>
                <a:lnTo>
                  <a:pt x="609" y="69"/>
                </a:lnTo>
                <a:lnTo>
                  <a:pt x="499" y="69"/>
                </a:lnTo>
                <a:close/>
                <a:moveTo>
                  <a:pt x="666" y="69"/>
                </a:moveTo>
                <a:lnTo>
                  <a:pt x="683" y="0"/>
                </a:lnTo>
                <a:lnTo>
                  <a:pt x="793" y="0"/>
                </a:lnTo>
                <a:lnTo>
                  <a:pt x="776" y="69"/>
                </a:lnTo>
                <a:lnTo>
                  <a:pt x="666" y="69"/>
                </a:lnTo>
                <a:close/>
                <a:moveTo>
                  <a:pt x="832" y="69"/>
                </a:moveTo>
                <a:lnTo>
                  <a:pt x="849" y="0"/>
                </a:lnTo>
                <a:lnTo>
                  <a:pt x="959" y="0"/>
                </a:lnTo>
                <a:lnTo>
                  <a:pt x="942" y="69"/>
                </a:lnTo>
                <a:lnTo>
                  <a:pt x="832" y="69"/>
                </a:lnTo>
                <a:close/>
                <a:moveTo>
                  <a:pt x="999" y="69"/>
                </a:moveTo>
                <a:lnTo>
                  <a:pt x="1016" y="0"/>
                </a:lnTo>
                <a:lnTo>
                  <a:pt x="1126" y="0"/>
                </a:lnTo>
                <a:lnTo>
                  <a:pt x="1109" y="69"/>
                </a:lnTo>
                <a:lnTo>
                  <a:pt x="999" y="69"/>
                </a:lnTo>
                <a:close/>
                <a:moveTo>
                  <a:pt x="1165" y="69"/>
                </a:moveTo>
                <a:lnTo>
                  <a:pt x="1182" y="0"/>
                </a:lnTo>
                <a:lnTo>
                  <a:pt x="1292" y="0"/>
                </a:lnTo>
                <a:lnTo>
                  <a:pt x="1275" y="69"/>
                </a:lnTo>
                <a:lnTo>
                  <a:pt x="1165" y="69"/>
                </a:lnTo>
                <a:close/>
                <a:moveTo>
                  <a:pt x="1332" y="69"/>
                </a:moveTo>
                <a:lnTo>
                  <a:pt x="1349" y="0"/>
                </a:lnTo>
                <a:lnTo>
                  <a:pt x="1459" y="0"/>
                </a:lnTo>
                <a:lnTo>
                  <a:pt x="1442" y="69"/>
                </a:lnTo>
                <a:lnTo>
                  <a:pt x="1332" y="69"/>
                </a:lnTo>
                <a:close/>
                <a:moveTo>
                  <a:pt x="1498" y="69"/>
                </a:moveTo>
                <a:lnTo>
                  <a:pt x="1515" y="0"/>
                </a:lnTo>
                <a:lnTo>
                  <a:pt x="1625" y="0"/>
                </a:lnTo>
                <a:lnTo>
                  <a:pt x="1608" y="69"/>
                </a:lnTo>
                <a:lnTo>
                  <a:pt x="1498" y="69"/>
                </a:lnTo>
                <a:close/>
                <a:moveTo>
                  <a:pt x="1664" y="69"/>
                </a:moveTo>
                <a:lnTo>
                  <a:pt x="1681" y="0"/>
                </a:lnTo>
                <a:lnTo>
                  <a:pt x="1791" y="0"/>
                </a:lnTo>
                <a:lnTo>
                  <a:pt x="1774" y="69"/>
                </a:lnTo>
                <a:lnTo>
                  <a:pt x="1664" y="69"/>
                </a:lnTo>
                <a:close/>
              </a:path>
            </a:pathLst>
          </a:custGeom>
          <a:gradFill flip="none" rotWithShape="1">
            <a:gsLst>
              <a:gs pos="0">
                <a:schemeClr val="accent1"/>
              </a:gs>
              <a:gs pos="100000">
                <a:schemeClr val="accent1">
                  <a:alpha val="0"/>
                </a:schemeClr>
              </a:gs>
            </a:gsLst>
            <a:lin ang="0" scaled="0"/>
            <a:tileRect/>
          </a:gradFill>
          <a:ln>
            <a:noFill/>
          </a:ln>
          <a:effectLst>
            <a:outerShdw blurRad="127000" algn="ctr"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buClrTx/>
              <a:buSzTx/>
              <a:buFontTx/>
            </a:pPr>
            <a:endParaRPr lang="zh-CN" altLang="en-US">
              <a:latin typeface="MiSans Normal" panose="00000500000000000000" charset="-122"/>
              <a:ea typeface="MiSans Normal" panose="00000500000000000000" charset="-122"/>
              <a:sym typeface="MiSans Normal" panose="00000500000000000000" charset="-122"/>
            </a:endParaRPr>
          </a:p>
        </p:txBody>
      </p:sp>
      <p:sp>
        <p:nvSpPr>
          <p:cNvPr id="138" name="稻壳设计师康帅7-2"/>
          <p:cNvSpPr/>
          <p:nvPr>
            <p:custDataLst>
              <p:tags r:id="rId20"/>
            </p:custDataLst>
          </p:nvPr>
        </p:nvSpPr>
        <p:spPr>
          <a:xfrm>
            <a:off x="9820547" y="4264247"/>
            <a:ext cx="1027793" cy="39597"/>
          </a:xfrm>
          <a:custGeom>
            <a:avLst/>
            <a:gdLst>
              <a:gd name="adj" fmla="val 25000"/>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il" t="it" r="ir" b="ib"/>
            <a:pathLst>
              <a:path w="1791" h="69">
                <a:moveTo>
                  <a:pt x="0" y="69"/>
                </a:moveTo>
                <a:lnTo>
                  <a:pt x="17" y="0"/>
                </a:lnTo>
                <a:lnTo>
                  <a:pt x="127" y="0"/>
                </a:lnTo>
                <a:lnTo>
                  <a:pt x="110" y="69"/>
                </a:lnTo>
                <a:lnTo>
                  <a:pt x="0" y="69"/>
                </a:lnTo>
                <a:close/>
                <a:moveTo>
                  <a:pt x="166" y="69"/>
                </a:moveTo>
                <a:lnTo>
                  <a:pt x="183" y="0"/>
                </a:lnTo>
                <a:lnTo>
                  <a:pt x="293" y="0"/>
                </a:lnTo>
                <a:lnTo>
                  <a:pt x="276" y="69"/>
                </a:lnTo>
                <a:lnTo>
                  <a:pt x="166" y="69"/>
                </a:lnTo>
                <a:close/>
                <a:moveTo>
                  <a:pt x="333" y="69"/>
                </a:moveTo>
                <a:lnTo>
                  <a:pt x="350" y="0"/>
                </a:lnTo>
                <a:lnTo>
                  <a:pt x="460" y="0"/>
                </a:lnTo>
                <a:lnTo>
                  <a:pt x="443" y="69"/>
                </a:lnTo>
                <a:lnTo>
                  <a:pt x="333" y="69"/>
                </a:lnTo>
                <a:close/>
                <a:moveTo>
                  <a:pt x="499" y="69"/>
                </a:moveTo>
                <a:lnTo>
                  <a:pt x="516" y="0"/>
                </a:lnTo>
                <a:lnTo>
                  <a:pt x="626" y="0"/>
                </a:lnTo>
                <a:lnTo>
                  <a:pt x="609" y="69"/>
                </a:lnTo>
                <a:lnTo>
                  <a:pt x="499" y="69"/>
                </a:lnTo>
                <a:close/>
                <a:moveTo>
                  <a:pt x="666" y="69"/>
                </a:moveTo>
                <a:lnTo>
                  <a:pt x="683" y="0"/>
                </a:lnTo>
                <a:lnTo>
                  <a:pt x="793" y="0"/>
                </a:lnTo>
                <a:lnTo>
                  <a:pt x="776" y="69"/>
                </a:lnTo>
                <a:lnTo>
                  <a:pt x="666" y="69"/>
                </a:lnTo>
                <a:close/>
                <a:moveTo>
                  <a:pt x="832" y="69"/>
                </a:moveTo>
                <a:lnTo>
                  <a:pt x="849" y="0"/>
                </a:lnTo>
                <a:lnTo>
                  <a:pt x="959" y="0"/>
                </a:lnTo>
                <a:lnTo>
                  <a:pt x="942" y="69"/>
                </a:lnTo>
                <a:lnTo>
                  <a:pt x="832" y="69"/>
                </a:lnTo>
                <a:close/>
                <a:moveTo>
                  <a:pt x="999" y="69"/>
                </a:moveTo>
                <a:lnTo>
                  <a:pt x="1016" y="0"/>
                </a:lnTo>
                <a:lnTo>
                  <a:pt x="1126" y="0"/>
                </a:lnTo>
                <a:lnTo>
                  <a:pt x="1109" y="69"/>
                </a:lnTo>
                <a:lnTo>
                  <a:pt x="999" y="69"/>
                </a:lnTo>
                <a:close/>
                <a:moveTo>
                  <a:pt x="1165" y="69"/>
                </a:moveTo>
                <a:lnTo>
                  <a:pt x="1182" y="0"/>
                </a:lnTo>
                <a:lnTo>
                  <a:pt x="1292" y="0"/>
                </a:lnTo>
                <a:lnTo>
                  <a:pt x="1275" y="69"/>
                </a:lnTo>
                <a:lnTo>
                  <a:pt x="1165" y="69"/>
                </a:lnTo>
                <a:close/>
                <a:moveTo>
                  <a:pt x="1332" y="69"/>
                </a:moveTo>
                <a:lnTo>
                  <a:pt x="1349" y="0"/>
                </a:lnTo>
                <a:lnTo>
                  <a:pt x="1459" y="0"/>
                </a:lnTo>
                <a:lnTo>
                  <a:pt x="1442" y="69"/>
                </a:lnTo>
                <a:lnTo>
                  <a:pt x="1332" y="69"/>
                </a:lnTo>
                <a:close/>
                <a:moveTo>
                  <a:pt x="1498" y="69"/>
                </a:moveTo>
                <a:lnTo>
                  <a:pt x="1515" y="0"/>
                </a:lnTo>
                <a:lnTo>
                  <a:pt x="1625" y="0"/>
                </a:lnTo>
                <a:lnTo>
                  <a:pt x="1608" y="69"/>
                </a:lnTo>
                <a:lnTo>
                  <a:pt x="1498" y="69"/>
                </a:lnTo>
                <a:close/>
                <a:moveTo>
                  <a:pt x="1664" y="69"/>
                </a:moveTo>
                <a:lnTo>
                  <a:pt x="1681" y="0"/>
                </a:lnTo>
                <a:lnTo>
                  <a:pt x="1791" y="0"/>
                </a:lnTo>
                <a:lnTo>
                  <a:pt x="1774" y="69"/>
                </a:lnTo>
                <a:lnTo>
                  <a:pt x="1664" y="69"/>
                </a:lnTo>
                <a:close/>
              </a:path>
            </a:pathLst>
          </a:custGeom>
          <a:gradFill flip="none" rotWithShape="1">
            <a:gsLst>
              <a:gs pos="0">
                <a:schemeClr val="accent1"/>
              </a:gs>
              <a:gs pos="100000">
                <a:schemeClr val="accent1">
                  <a:alpha val="0"/>
                </a:schemeClr>
              </a:gs>
            </a:gsLst>
            <a:lin ang="10800000" scaled="0"/>
          </a:gradFill>
          <a:ln>
            <a:noFill/>
          </a:ln>
          <a:effectLst>
            <a:outerShdw blurRad="127000" algn="ctr"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buClrTx/>
              <a:buSzTx/>
              <a:buFontTx/>
            </a:pPr>
            <a:endParaRPr lang="zh-CN" altLang="en-US">
              <a:latin typeface="MiSans Normal" panose="00000500000000000000" charset="-122"/>
              <a:ea typeface="MiSans Normal" panose="00000500000000000000" charset="-122"/>
              <a:sym typeface="MiSans Normal" panose="00000500000000000000" charset="-122"/>
            </a:endParaRPr>
          </a:p>
        </p:txBody>
      </p:sp>
      <p:sp>
        <p:nvSpPr>
          <p:cNvPr id="2" name="文本框 1"/>
          <p:cNvSpPr txBox="1"/>
          <p:nvPr/>
        </p:nvSpPr>
        <p:spPr>
          <a:xfrm>
            <a:off x="1282815" y="390453"/>
            <a:ext cx="3082925"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二、计算机视觉</a:t>
            </a:r>
            <a:r>
              <a:rPr lang="en-US" sz="2800" b="1" spc="300" dirty="0">
                <a:latin typeface="微软雅黑" panose="020B0503020204020204" charset="-122"/>
                <a:ea typeface="微软雅黑" panose="020B0503020204020204" charset="-122"/>
                <a:cs typeface="+mn-ea"/>
                <a:sym typeface="+mn-lt"/>
              </a:rPr>
              <a:t> </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3" name="矩形 2"/>
          <p:cNvSpPr/>
          <p:nvPr/>
        </p:nvSpPr>
        <p:spPr>
          <a:xfrm>
            <a:off x="4454525" y="452120"/>
            <a:ext cx="667004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（一）计算机视觉的核心技术：卷积神经网络</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199515" y="1195705"/>
            <a:ext cx="368998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2. 技术改进：残差网络（ResNet）</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https://photo-static-api.fotomore.com/creative/vcg/400/new/VCG41N2162026500.jpg?uid=386&amp;timestamp=1758176498&amp;sign=3763ee376e2ad79ebe624fe8504e1fa6" descr="电子健康记录和在线医疗服务插图集。医院里的医生在读病人的电子病历。病人"/>
          <p:cNvPicPr>
            <a:picLocks noChangeAspect="1"/>
          </p:cNvPicPr>
          <p:nvPr/>
        </p:nvPicPr>
        <p:blipFill>
          <a:blip r:embed="rId1"/>
          <a:srcRect l="4689" b="6174"/>
          <a:stretch>
            <a:fillRect/>
          </a:stretch>
        </p:blipFill>
        <p:spPr>
          <a:xfrm>
            <a:off x="130810" y="4625975"/>
            <a:ext cx="2658745" cy="2094230"/>
          </a:xfrm>
          <a:prstGeom prst="rect">
            <a:avLst/>
          </a:prstGeom>
        </p:spPr>
      </p:pic>
      <p:sp>
        <p:nvSpPr>
          <p:cNvPr id="10" name="文本框 9"/>
          <p:cNvSpPr txBox="1"/>
          <p:nvPr/>
        </p:nvSpPr>
        <p:spPr>
          <a:xfrm>
            <a:off x="2000250" y="2089785"/>
            <a:ext cx="5787390" cy="3415030"/>
          </a:xfrm>
          <a:prstGeom prst="rect">
            <a:avLst/>
          </a:prstGeom>
          <a:noFill/>
        </p:spPr>
        <p:txBody>
          <a:bodyPr wrap="square" rtlCol="0">
            <a:spAutoFit/>
          </a:bodyPr>
          <a:lstStyle>
            <a:defPPr>
              <a:defRPr lang="zh-CN"/>
            </a:defPPr>
            <a:lvl1pPr>
              <a:defRPr sz="2400">
                <a:latin typeface="+mn-ea"/>
              </a:defRPr>
            </a:lvl1pPr>
          </a:lstStyle>
          <a:p>
            <a:pPr marL="285750" indent="-285750" algn="just">
              <a:lnSpc>
                <a:spcPct val="200000"/>
              </a:lnSpc>
              <a:buFont typeface="Wingdings" panose="05000000000000000000" charset="0"/>
              <a:buChar char="Ø"/>
            </a:pP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小区门禁系统基于CNN精准捕捉人脸的关键特征（如眼睛间距、鼻梁弧度等），实现身份验证。</a:t>
            </a:r>
            <a:endPar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a:p>
            <a:pPr marL="285750" indent="-285750" algn="just">
              <a:lnSpc>
                <a:spcPct val="200000"/>
              </a:lnSpc>
              <a:buFont typeface="Wingdings" panose="05000000000000000000" charset="0"/>
              <a:buChar char="Ø"/>
            </a:pP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医生借助计算机视觉分析X 光、CT 等医学影像。辅助医生发现微小病变，为癌症早筛提供帮助。</a:t>
            </a:r>
            <a:endPar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a:p>
            <a:pPr marL="285750" indent="-285750" algn="just">
              <a:lnSpc>
                <a:spcPct val="200000"/>
              </a:lnSpc>
              <a:buFont typeface="Wingdings" panose="05000000000000000000" charset="0"/>
              <a:buChar char="Ø"/>
            </a:pPr>
            <a:r>
              <a:rPr lang="en-US"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拍照识花APP通过机器学习的分类算法构建识别模型,</a:t>
            </a:r>
            <a:r>
              <a:rPr lang="zh-CN" altLang="en-US"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帮助用户识别花卉类型</a:t>
            </a:r>
            <a:r>
              <a:rPr lang="en-US"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a:t>
            </a:r>
            <a:endParaRPr lang="en-US"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sp>
        <p:nvSpPr>
          <p:cNvPr id="3" name="文本框 2"/>
          <p:cNvSpPr txBox="1"/>
          <p:nvPr/>
        </p:nvSpPr>
        <p:spPr>
          <a:xfrm>
            <a:off x="1282815" y="390453"/>
            <a:ext cx="3082925"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二、计算机视觉</a:t>
            </a:r>
            <a:r>
              <a:rPr lang="en-US" sz="2800" b="1" spc="300" dirty="0">
                <a:latin typeface="微软雅黑" panose="020B0503020204020204" charset="-122"/>
                <a:ea typeface="微软雅黑" panose="020B0503020204020204" charset="-122"/>
                <a:cs typeface="+mn-ea"/>
                <a:sym typeface="+mn-lt"/>
              </a:rPr>
              <a:t> </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6" name="矩形 5"/>
          <p:cNvSpPr/>
          <p:nvPr/>
        </p:nvSpPr>
        <p:spPr>
          <a:xfrm>
            <a:off x="4454525" y="452120"/>
            <a:ext cx="667004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（二）计算机视觉的典型应用</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7" name="文本框 6"/>
          <p:cNvSpPr txBox="1"/>
          <p:nvPr/>
        </p:nvSpPr>
        <p:spPr>
          <a:xfrm>
            <a:off x="1199515" y="1195705"/>
            <a:ext cx="3689985"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1. 图像识别：让机器“认得出”</a:t>
            </a:r>
            <a:endParaRPr lang="zh-CN" altLang="en-US" b="1">
              <a:latin typeface="微软雅黑" panose="020B0503020204020204" charset="-122"/>
              <a:ea typeface="微软雅黑" panose="020B0503020204020204" charset="-122"/>
              <a:cs typeface="微软雅黑" panose="020B0503020204020204" charset="-122"/>
            </a:endParaRPr>
          </a:p>
        </p:txBody>
      </p:sp>
      <p:pic>
        <p:nvPicPr>
          <p:cNvPr id="8" name="图片 7"/>
          <p:cNvPicPr>
            <a:picLocks noChangeAspect="1"/>
          </p:cNvPicPr>
          <p:nvPr/>
        </p:nvPicPr>
        <p:blipFill>
          <a:blip r:embed="rId2"/>
          <a:stretch>
            <a:fillRect/>
          </a:stretch>
        </p:blipFill>
        <p:spPr>
          <a:xfrm>
            <a:off x="8500745" y="1564005"/>
            <a:ext cx="3232150" cy="446659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1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74" name="矩形 173"/>
          <p:cNvSpPr/>
          <p:nvPr>
            <p:custDataLst>
              <p:tags r:id="rId1"/>
            </p:custDataLst>
          </p:nvPr>
        </p:nvSpPr>
        <p:spPr>
          <a:xfrm>
            <a:off x="3448348" y="4386481"/>
            <a:ext cx="7399992" cy="2083705"/>
          </a:xfrm>
          <a:prstGeom prst="rect">
            <a:avLst/>
          </a:prstGeom>
          <a:gradFill flip="none" rotWithShape="1">
            <a:gsLst>
              <a:gs pos="21000">
                <a:schemeClr val="accent1">
                  <a:alpha val="10000"/>
                </a:schemeClr>
              </a:gs>
              <a:gs pos="100000">
                <a:schemeClr val="accent1">
                  <a:alpha val="0"/>
                </a:schemeClr>
              </a:gs>
            </a:gsLst>
            <a:lin ang="0" scaled="1"/>
            <a:tileRect/>
          </a:gradFill>
          <a:ln w="6350">
            <a:gradFill>
              <a:gsLst>
                <a:gs pos="0">
                  <a:schemeClr val="accent1">
                    <a:alpha val="92000"/>
                  </a:schemeClr>
                </a:gs>
                <a:gs pos="100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iSans Normal" panose="00000500000000000000" charset="-122"/>
              <a:ea typeface="MiSans Normal" panose="00000500000000000000" charset="-122"/>
              <a:sym typeface="MiSans Normal" panose="00000500000000000000" charset="-122"/>
            </a:endParaRPr>
          </a:p>
        </p:txBody>
      </p:sp>
      <p:pic>
        <p:nvPicPr>
          <p:cNvPr id="12" name="https://photo-static-api.fotomore.com/creative/vcg/veer/400/new/VCG41N186412486.jpg?uid=386&amp;timestamp=1758177432&amp;sign=50fd072ab07b5a57b5fe43cc98e1f825" descr="C:/Users/btttt/Desktop/81ccf43207990e534c3008f97008819a.jpg81ccf43207990e534c3008f97008819a"/>
          <p:cNvPicPr>
            <a:picLocks noChangeAspect="1"/>
          </p:cNvPicPr>
          <p:nvPr>
            <p:custDataLst>
              <p:tags r:id="rId2"/>
            </p:custDataLst>
          </p:nvPr>
        </p:nvPicPr>
        <p:blipFill>
          <a:blip r:embed="rId3"/>
          <a:srcRect l="35274" r="9902"/>
          <a:stretch>
            <a:fillRect/>
          </a:stretch>
        </p:blipFill>
        <p:spPr>
          <a:xfrm>
            <a:off x="1765202" y="4386481"/>
            <a:ext cx="2277671" cy="2083705"/>
          </a:xfrm>
          <a:prstGeom prst="parallelogram">
            <a:avLst>
              <a:gd name="adj" fmla="val 14054"/>
            </a:avLst>
          </a:prstGeom>
          <a:solidFill>
            <a:schemeClr val="accent1"/>
          </a:solidFill>
          <a:ln w="6350" cmpd="sng">
            <a:gradFill>
              <a:gsLst>
                <a:gs pos="24000">
                  <a:schemeClr val="accent1">
                    <a:alpha val="0"/>
                  </a:schemeClr>
                </a:gs>
                <a:gs pos="94000">
                  <a:schemeClr val="accent1">
                    <a:alpha val="100000"/>
                  </a:schemeClr>
                </a:gs>
              </a:gsLst>
              <a:path path="circle">
                <a:fillToRect l="50000" t="50000" r="50000" b="50000"/>
              </a:path>
              <a:tileRect/>
            </a:gradFill>
          </a:ln>
          <a:effectLst/>
        </p:spPr>
      </p:pic>
      <p:sp>
        <p:nvSpPr>
          <p:cNvPr id="4" name="任意多边形 48"/>
          <p:cNvSpPr/>
          <p:nvPr>
            <p:custDataLst>
              <p:tags r:id="rId4"/>
            </p:custDataLst>
          </p:nvPr>
        </p:nvSpPr>
        <p:spPr>
          <a:xfrm>
            <a:off x="2025736" y="4386481"/>
            <a:ext cx="980736" cy="293245"/>
          </a:xfrm>
          <a:custGeom>
            <a:avLst/>
            <a:gdLst>
              <a:gd name="connsiteX0" fmla="*/ 2228 w 2228"/>
              <a:gd name="connsiteY0" fmla="*/ 0 h 666"/>
              <a:gd name="connsiteX1" fmla="*/ 85 w 2228"/>
              <a:gd name="connsiteY1" fmla="*/ 0 h 666"/>
              <a:gd name="connsiteX2" fmla="*/ 0 w 2228"/>
              <a:gd name="connsiteY2" fmla="*/ 666 h 666"/>
            </a:gdLst>
            <a:ahLst/>
            <a:cxnLst>
              <a:cxn ang="0">
                <a:pos x="connsiteX0" y="connsiteY0"/>
              </a:cxn>
              <a:cxn ang="0">
                <a:pos x="connsiteX1" y="connsiteY1"/>
              </a:cxn>
              <a:cxn ang="0">
                <a:pos x="connsiteX2" y="connsiteY2"/>
              </a:cxn>
            </a:cxnLst>
            <a:rect l="l" t="t" r="r" b="b"/>
            <a:pathLst>
              <a:path w="2228" h="666">
                <a:moveTo>
                  <a:pt x="2228" y="0"/>
                </a:moveTo>
                <a:lnTo>
                  <a:pt x="85" y="0"/>
                </a:lnTo>
                <a:lnTo>
                  <a:pt x="0" y="666"/>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15" name="任意多边形 14"/>
          <p:cNvSpPr/>
          <p:nvPr>
            <p:custDataLst>
              <p:tags r:id="rId5"/>
            </p:custDataLst>
          </p:nvPr>
        </p:nvSpPr>
        <p:spPr>
          <a:xfrm rot="10800000" flipH="1">
            <a:off x="2053856" y="4386481"/>
            <a:ext cx="108461" cy="67142"/>
          </a:xfrm>
          <a:custGeom>
            <a:avLst/>
            <a:gdLst>
              <a:gd name="connsiteX0" fmla="*/ 21 w 440"/>
              <a:gd name="connsiteY0" fmla="*/ 270 h 270"/>
              <a:gd name="connsiteX1" fmla="*/ 0 w 440"/>
              <a:gd name="connsiteY1" fmla="*/ 0 h 270"/>
              <a:gd name="connsiteX2" fmla="*/ 440 w 440"/>
              <a:gd name="connsiteY2" fmla="*/ 270 h 270"/>
              <a:gd name="connsiteX3" fmla="*/ 21 w 440"/>
              <a:gd name="connsiteY3" fmla="*/ 270 h 270"/>
            </a:gdLst>
            <a:ahLst/>
            <a:cxnLst>
              <a:cxn ang="0">
                <a:pos x="connsiteX0" y="connsiteY0"/>
              </a:cxn>
              <a:cxn ang="0">
                <a:pos x="connsiteX1" y="connsiteY1"/>
              </a:cxn>
              <a:cxn ang="0">
                <a:pos x="connsiteX2" y="connsiteY2"/>
              </a:cxn>
              <a:cxn ang="0">
                <a:pos x="connsiteX3" y="connsiteY3"/>
              </a:cxn>
            </a:cxnLst>
            <a:rect l="l" t="t" r="r" b="b"/>
            <a:pathLst>
              <a:path w="440" h="270">
                <a:moveTo>
                  <a:pt x="21" y="270"/>
                </a:moveTo>
                <a:lnTo>
                  <a:pt x="0" y="0"/>
                </a:lnTo>
                <a:lnTo>
                  <a:pt x="440" y="270"/>
                </a:lnTo>
                <a:lnTo>
                  <a:pt x="21" y="27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89" name="任意多边形: 形状 73"/>
          <p:cNvSpPr/>
          <p:nvPr>
            <p:custDataLst>
              <p:tags r:id="rId6"/>
            </p:custDataLst>
          </p:nvPr>
        </p:nvSpPr>
        <p:spPr>
          <a:xfrm>
            <a:off x="2351692" y="4353770"/>
            <a:ext cx="349484" cy="28119"/>
          </a:xfrm>
          <a:custGeom>
            <a:avLst/>
            <a:gdLst>
              <a:gd name="connsiteX0" fmla="*/ 149306 w 220641"/>
              <a:gd name="connsiteY0" fmla="*/ 0 h 40720"/>
              <a:gd name="connsiteX1" fmla="*/ 220641 w 220641"/>
              <a:gd name="connsiteY1" fmla="*/ 39541 h 40720"/>
              <a:gd name="connsiteX2" fmla="*/ 0 w 220641"/>
              <a:gd name="connsiteY2" fmla="*/ 40720 h 40720"/>
              <a:gd name="connsiteX3" fmla="*/ 22194 w 220641"/>
              <a:gd name="connsiteY3" fmla="*/ 680 h 40720"/>
              <a:gd name="connsiteX4" fmla="*/ 149306 w 220641"/>
              <a:gd name="connsiteY4" fmla="*/ 0 h 4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41" h="40720">
                <a:moveTo>
                  <a:pt x="149306" y="0"/>
                </a:moveTo>
                <a:lnTo>
                  <a:pt x="220641" y="39541"/>
                </a:lnTo>
                <a:lnTo>
                  <a:pt x="0" y="40720"/>
                </a:lnTo>
                <a:lnTo>
                  <a:pt x="22194" y="680"/>
                </a:lnTo>
                <a:lnTo>
                  <a:pt x="149306"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black"/>
              </a:solidFill>
              <a:latin typeface="汉仪文黑-55简" panose="00020600040101010101" charset="-122"/>
              <a:ea typeface="汉仪文黑-55简" panose="00020600040101010101" charset="-122"/>
            </a:endParaRPr>
          </a:p>
        </p:txBody>
      </p:sp>
      <p:sp>
        <p:nvSpPr>
          <p:cNvPr id="110" name="任意多边形 48"/>
          <p:cNvSpPr/>
          <p:nvPr>
            <p:custDataLst>
              <p:tags r:id="rId7"/>
            </p:custDataLst>
          </p:nvPr>
        </p:nvSpPr>
        <p:spPr>
          <a:xfrm flipH="1" flipV="1">
            <a:off x="3476468" y="6226867"/>
            <a:ext cx="315626" cy="243319"/>
          </a:xfrm>
          <a:custGeom>
            <a:avLst/>
            <a:gdLst>
              <a:gd name="connsiteX0" fmla="*/ 550 w 550"/>
              <a:gd name="connsiteY0" fmla="*/ 0 h 424"/>
              <a:gd name="connsiteX1" fmla="*/ 56 w 550"/>
              <a:gd name="connsiteY1" fmla="*/ 0 h 424"/>
              <a:gd name="connsiteX2" fmla="*/ 0 w 550"/>
              <a:gd name="connsiteY2" fmla="*/ 424 h 424"/>
            </a:gdLst>
            <a:ahLst/>
            <a:cxnLst>
              <a:cxn ang="0">
                <a:pos x="connsiteX0" y="connsiteY0"/>
              </a:cxn>
              <a:cxn ang="0">
                <a:pos x="connsiteX1" y="connsiteY1"/>
              </a:cxn>
              <a:cxn ang="0">
                <a:pos x="connsiteX2" y="connsiteY2"/>
              </a:cxn>
            </a:cxnLst>
            <a:rect l="l" t="t" r="r" b="b"/>
            <a:pathLst>
              <a:path w="550" h="424">
                <a:moveTo>
                  <a:pt x="550" y="0"/>
                </a:moveTo>
                <a:lnTo>
                  <a:pt x="56" y="0"/>
                </a:lnTo>
                <a:lnTo>
                  <a:pt x="0" y="424"/>
                </a:lnTo>
              </a:path>
            </a:pathLst>
          </a:cu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6" name="直角三角形 5"/>
          <p:cNvSpPr/>
          <p:nvPr>
            <p:custDataLst>
              <p:tags r:id="rId8"/>
            </p:custDataLst>
          </p:nvPr>
        </p:nvSpPr>
        <p:spPr>
          <a:xfrm flipH="1">
            <a:off x="3639445" y="6341066"/>
            <a:ext cx="126824" cy="129120"/>
          </a:xfrm>
          <a:prstGeom prst="rtTriangle">
            <a:avLst/>
          </a:prstGeom>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latin typeface="MiSans Normal" panose="00000500000000000000" charset="-122"/>
              <a:ea typeface="MiSans Normal" panose="00000500000000000000" charset="-122"/>
              <a:sym typeface="MiSans Normal" panose="00000500000000000000" charset="-122"/>
            </a:endParaRPr>
          </a:p>
        </p:txBody>
      </p:sp>
      <p:sp>
        <p:nvSpPr>
          <p:cNvPr id="95" name="矩形 94"/>
          <p:cNvSpPr/>
          <p:nvPr>
            <p:custDataLst>
              <p:tags r:id="rId9"/>
            </p:custDataLst>
          </p:nvPr>
        </p:nvSpPr>
        <p:spPr>
          <a:xfrm flipH="1">
            <a:off x="1698633" y="2138651"/>
            <a:ext cx="7399992" cy="2083705"/>
          </a:xfrm>
          <a:prstGeom prst="rect">
            <a:avLst/>
          </a:prstGeom>
          <a:gradFill flip="none" rotWithShape="1">
            <a:gsLst>
              <a:gs pos="21000">
                <a:schemeClr val="accent1">
                  <a:alpha val="10000"/>
                </a:schemeClr>
              </a:gs>
              <a:gs pos="100000">
                <a:schemeClr val="accent1">
                  <a:alpha val="0"/>
                </a:schemeClr>
              </a:gs>
            </a:gsLst>
            <a:lin ang="0" scaled="1"/>
            <a:tileRect/>
          </a:gradFill>
          <a:ln w="6350">
            <a:gradFill>
              <a:gsLst>
                <a:gs pos="0">
                  <a:schemeClr val="accent1">
                    <a:alpha val="100000"/>
                  </a:schemeClr>
                </a:gs>
                <a:gs pos="100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MiSans Normal" panose="00000500000000000000" charset="-122"/>
              <a:ea typeface="MiSans Normal" panose="00000500000000000000" charset="-122"/>
              <a:sym typeface="MiSans Normal" panose="00000500000000000000" charset="-122"/>
            </a:endParaRPr>
          </a:p>
        </p:txBody>
      </p:sp>
      <p:sp>
        <p:nvSpPr>
          <p:cNvPr id="34" name="矩形 33"/>
          <p:cNvSpPr/>
          <p:nvPr>
            <p:custDataLst>
              <p:tags r:id="rId10"/>
            </p:custDataLst>
          </p:nvPr>
        </p:nvSpPr>
        <p:spPr>
          <a:xfrm>
            <a:off x="4357370" y="4796155"/>
            <a:ext cx="6490335" cy="1549400"/>
          </a:xfrm>
          <a:prstGeom prst="rect">
            <a:avLst/>
          </a:prstGeom>
          <a:noFill/>
        </p:spPr>
        <p:txBody>
          <a:bodyPr wrap="square" lIns="0" tIns="0" rIns="0" bIns="0" rtlCol="0" anchor="t" anchorCtr="0">
            <a:noAutofit/>
          </a:bodyPr>
          <a:lstStyle/>
          <a:p>
            <a:pPr algn="just">
              <a:lnSpc>
                <a:spcPct val="15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iSans Normal" panose="00000500000000000000" charset="-122"/>
              </a:rPr>
              <a:t>在足球比赛中，计算机视觉技术可以跟踪球员的运动轨迹，统计跑动距</a:t>
            </a:r>
            <a:endParaRPr lang="zh-CN" altLang="en-US" sz="1600">
              <a:solidFill>
                <a:schemeClr val="tx1">
                  <a:lumMod val="85000"/>
                  <a:lumOff val="15000"/>
                </a:schemeClr>
              </a:solidFill>
              <a:latin typeface="微软雅黑" panose="020B0503020204020204" charset="-122"/>
              <a:ea typeface="微软雅黑" panose="020B0503020204020204" charset="-122"/>
              <a:cs typeface="+mn-ea"/>
              <a:sym typeface="MiSans Normal" panose="00000500000000000000" charset="-122"/>
            </a:endParaRPr>
          </a:p>
          <a:p>
            <a:pPr algn="just">
              <a:lnSpc>
                <a:spcPct val="15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iSans Normal" panose="00000500000000000000" charset="-122"/>
              </a:rPr>
              <a:t>离、传球路线等数据；</a:t>
            </a:r>
            <a:endParaRPr lang="zh-CN" altLang="en-US" sz="1600">
              <a:solidFill>
                <a:schemeClr val="tx1">
                  <a:lumMod val="85000"/>
                  <a:lumOff val="15000"/>
                </a:schemeClr>
              </a:solidFill>
              <a:latin typeface="微软雅黑" panose="020B0503020204020204" charset="-122"/>
              <a:ea typeface="微软雅黑" panose="020B0503020204020204" charset="-122"/>
              <a:cs typeface="+mn-ea"/>
              <a:sym typeface="MiSans Normal" panose="00000500000000000000" charset="-122"/>
            </a:endParaRPr>
          </a:p>
          <a:p>
            <a:pPr algn="just">
              <a:lnSpc>
                <a:spcPct val="15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iSans Normal" panose="00000500000000000000" charset="-122"/>
              </a:rPr>
              <a:t>在篮球转播中，系统能自动锁定持球球员，让镜头始终跟随焦点，提升观众观赛体验。</a:t>
            </a:r>
            <a:endParaRPr lang="zh-CN" altLang="en-US" sz="1600">
              <a:solidFill>
                <a:schemeClr val="tx1">
                  <a:lumMod val="85000"/>
                  <a:lumOff val="15000"/>
                </a:schemeClr>
              </a:solidFill>
              <a:latin typeface="微软雅黑" panose="020B0503020204020204" charset="-122"/>
              <a:ea typeface="微软雅黑" panose="020B0503020204020204" charset="-122"/>
              <a:cs typeface="+mn-ea"/>
              <a:sym typeface="MiSans Normal" panose="00000500000000000000" charset="-122"/>
            </a:endParaRPr>
          </a:p>
        </p:txBody>
      </p:sp>
      <p:sp>
        <p:nvSpPr>
          <p:cNvPr id="104" name="矩形 103"/>
          <p:cNvSpPr/>
          <p:nvPr>
            <p:custDataLst>
              <p:tags r:id="rId11"/>
            </p:custDataLst>
          </p:nvPr>
        </p:nvSpPr>
        <p:spPr>
          <a:xfrm>
            <a:off x="2025650" y="2587625"/>
            <a:ext cx="6080760" cy="1223645"/>
          </a:xfrm>
          <a:prstGeom prst="rect">
            <a:avLst/>
          </a:prstGeom>
          <a:noFill/>
        </p:spPr>
        <p:txBody>
          <a:bodyPr wrap="square" lIns="0" tIns="0" rIns="0" bIns="0" rtlCol="0" anchor="t" anchorCtr="0">
            <a:noAutofit/>
          </a:bodyPr>
          <a:lstStyle/>
          <a:p>
            <a:pPr algn="l">
              <a:lnSpc>
                <a:spcPct val="140000"/>
              </a:lnSpc>
              <a:spcBef>
                <a:spcPct val="0"/>
              </a:spcBef>
              <a:spcAft>
                <a:spcPct val="0"/>
              </a:spcAft>
            </a:pPr>
            <a:r>
              <a:rPr lang="zh-CN" altLang="en-US">
                <a:latin typeface="微软雅黑" panose="020B0503020204020204" charset="-122"/>
                <a:ea typeface="微软雅黑" panose="020B0503020204020204" charset="-122"/>
                <a:cs typeface="微软雅黑" panose="020B0503020204020204" charset="-122"/>
                <a:sym typeface="MiSans Normal" panose="00000500000000000000" charset="-122"/>
              </a:rPr>
              <a:t>汽车的YOLO算法，将图像划分为多个网格进行监测，每秒30 帧以上的速度下实时检测图像中的多个目标，为汽车刹车、转向等决策争取宝贵时间。</a:t>
            </a:r>
            <a:endParaRPr lang="zh-CN" altLang="en-US">
              <a:latin typeface="微软雅黑" panose="020B0503020204020204" charset="-122"/>
              <a:ea typeface="微软雅黑" panose="020B0503020204020204" charset="-122"/>
              <a:cs typeface="微软雅黑" panose="020B0503020204020204" charset="-122"/>
              <a:sym typeface="MiSans Normal" panose="00000500000000000000" charset="-122"/>
            </a:endParaRPr>
          </a:p>
        </p:txBody>
      </p:sp>
      <p:pic>
        <p:nvPicPr>
          <p:cNvPr id="107" name="https://photo-static-api.fotomore.com/creative/vcg/veer/400/new/VCG41N675942192.jpg?uid=386&amp;timestamp=1758177205&amp;sign=f6f96422c9127bd804d0d1840389d723" descr="基于机器学习和深度学习概念的车辆自动识别检测。"/>
          <p:cNvPicPr>
            <a:picLocks noChangeAspect="1"/>
          </p:cNvPicPr>
          <p:nvPr>
            <p:custDataLst>
              <p:tags r:id="rId12"/>
            </p:custDataLst>
          </p:nvPr>
        </p:nvPicPr>
        <p:blipFill>
          <a:blip r:embed="rId13"/>
          <a:srcRect l="13527" r="13527"/>
          <a:stretch>
            <a:fillRect/>
          </a:stretch>
        </p:blipFill>
        <p:spPr>
          <a:xfrm>
            <a:off x="8570095" y="2132338"/>
            <a:ext cx="2278245" cy="2083131"/>
          </a:xfrm>
          <a:custGeom>
            <a:avLst/>
            <a:gdLst/>
            <a:ahLst/>
            <a:cxnLst>
              <a:cxn ang="3">
                <a:pos x="hc" y="t"/>
              </a:cxn>
              <a:cxn ang="cd2">
                <a:pos x="l" y="vc"/>
              </a:cxn>
              <a:cxn ang="cd4">
                <a:pos x="hc" y="b"/>
              </a:cxn>
              <a:cxn ang="0">
                <a:pos x="r" y="vc"/>
              </a:cxn>
            </a:cxnLst>
            <a:rect l="l" t="t" r="r" b="b"/>
            <a:pathLst>
              <a:path w="3970" h="3630">
                <a:moveTo>
                  <a:pt x="0" y="0"/>
                </a:moveTo>
                <a:lnTo>
                  <a:pt x="3465" y="0"/>
                </a:lnTo>
                <a:lnTo>
                  <a:pt x="3970" y="3630"/>
                </a:lnTo>
                <a:lnTo>
                  <a:pt x="505" y="3630"/>
                </a:lnTo>
                <a:lnTo>
                  <a:pt x="0" y="0"/>
                </a:lnTo>
                <a:close/>
              </a:path>
            </a:pathLst>
          </a:custGeom>
          <a:solidFill>
            <a:schemeClr val="accent1"/>
          </a:solidFill>
          <a:ln>
            <a:gradFill>
              <a:gsLst>
                <a:gs pos="24000">
                  <a:schemeClr val="accent1">
                    <a:alpha val="0"/>
                  </a:schemeClr>
                </a:gs>
                <a:gs pos="94000">
                  <a:schemeClr val="accent1">
                    <a:alpha val="100000"/>
                  </a:schemeClr>
                </a:gs>
              </a:gsLst>
              <a:path path="circle">
                <a:fillToRect l="50000" t="50000" r="50000" b="50000"/>
              </a:path>
              <a:tileRect/>
            </a:gradFill>
          </a:ln>
        </p:spPr>
      </p:pic>
      <p:sp>
        <p:nvSpPr>
          <p:cNvPr id="98" name="任意多边形 48"/>
          <p:cNvSpPr/>
          <p:nvPr>
            <p:custDataLst>
              <p:tags r:id="rId14"/>
            </p:custDataLst>
          </p:nvPr>
        </p:nvSpPr>
        <p:spPr>
          <a:xfrm flipH="1">
            <a:off x="9628303" y="2132338"/>
            <a:ext cx="980736" cy="293245"/>
          </a:xfrm>
          <a:custGeom>
            <a:avLst/>
            <a:gdLst>
              <a:gd name="connsiteX0" fmla="*/ 2228 w 2228"/>
              <a:gd name="connsiteY0" fmla="*/ 0 h 666"/>
              <a:gd name="connsiteX1" fmla="*/ 85 w 2228"/>
              <a:gd name="connsiteY1" fmla="*/ 0 h 666"/>
              <a:gd name="connsiteX2" fmla="*/ 0 w 2228"/>
              <a:gd name="connsiteY2" fmla="*/ 666 h 666"/>
            </a:gdLst>
            <a:ahLst/>
            <a:cxnLst>
              <a:cxn ang="0">
                <a:pos x="connsiteX0" y="connsiteY0"/>
              </a:cxn>
              <a:cxn ang="0">
                <a:pos x="connsiteX1" y="connsiteY1"/>
              </a:cxn>
              <a:cxn ang="0">
                <a:pos x="connsiteX2" y="connsiteY2"/>
              </a:cxn>
            </a:cxnLst>
            <a:rect l="l" t="t" r="r" b="b"/>
            <a:pathLst>
              <a:path w="2228" h="666">
                <a:moveTo>
                  <a:pt x="2228" y="0"/>
                </a:moveTo>
                <a:lnTo>
                  <a:pt x="85" y="0"/>
                </a:lnTo>
                <a:lnTo>
                  <a:pt x="0" y="666"/>
                </a:ln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99" name="任意多边形 98"/>
          <p:cNvSpPr/>
          <p:nvPr>
            <p:custDataLst>
              <p:tags r:id="rId15"/>
            </p:custDataLst>
          </p:nvPr>
        </p:nvSpPr>
        <p:spPr>
          <a:xfrm rot="10800000">
            <a:off x="10471885" y="2132338"/>
            <a:ext cx="108461" cy="67142"/>
          </a:xfrm>
          <a:custGeom>
            <a:avLst/>
            <a:gdLst>
              <a:gd name="connsiteX0" fmla="*/ 21 w 440"/>
              <a:gd name="connsiteY0" fmla="*/ 270 h 270"/>
              <a:gd name="connsiteX1" fmla="*/ 0 w 440"/>
              <a:gd name="connsiteY1" fmla="*/ 0 h 270"/>
              <a:gd name="connsiteX2" fmla="*/ 440 w 440"/>
              <a:gd name="connsiteY2" fmla="*/ 270 h 270"/>
              <a:gd name="connsiteX3" fmla="*/ 21 w 440"/>
              <a:gd name="connsiteY3" fmla="*/ 270 h 270"/>
            </a:gdLst>
            <a:ahLst/>
            <a:cxnLst>
              <a:cxn ang="0">
                <a:pos x="connsiteX0" y="connsiteY0"/>
              </a:cxn>
              <a:cxn ang="0">
                <a:pos x="connsiteX1" y="connsiteY1"/>
              </a:cxn>
              <a:cxn ang="0">
                <a:pos x="connsiteX2" y="connsiteY2"/>
              </a:cxn>
              <a:cxn ang="0">
                <a:pos x="connsiteX3" y="connsiteY3"/>
              </a:cxn>
            </a:cxnLst>
            <a:rect l="l" t="t" r="r" b="b"/>
            <a:pathLst>
              <a:path w="440" h="270">
                <a:moveTo>
                  <a:pt x="21" y="270"/>
                </a:moveTo>
                <a:lnTo>
                  <a:pt x="0" y="0"/>
                </a:lnTo>
                <a:lnTo>
                  <a:pt x="440" y="270"/>
                </a:lnTo>
                <a:lnTo>
                  <a:pt x="21" y="27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100" name="任意多边形: 形状 73"/>
          <p:cNvSpPr/>
          <p:nvPr>
            <p:custDataLst>
              <p:tags r:id="rId16"/>
            </p:custDataLst>
          </p:nvPr>
        </p:nvSpPr>
        <p:spPr>
          <a:xfrm flipH="1">
            <a:off x="9933599" y="2099628"/>
            <a:ext cx="349484" cy="28119"/>
          </a:xfrm>
          <a:custGeom>
            <a:avLst/>
            <a:gdLst>
              <a:gd name="connsiteX0" fmla="*/ 149306 w 220641"/>
              <a:gd name="connsiteY0" fmla="*/ 0 h 40720"/>
              <a:gd name="connsiteX1" fmla="*/ 220641 w 220641"/>
              <a:gd name="connsiteY1" fmla="*/ 39541 h 40720"/>
              <a:gd name="connsiteX2" fmla="*/ 0 w 220641"/>
              <a:gd name="connsiteY2" fmla="*/ 40720 h 40720"/>
              <a:gd name="connsiteX3" fmla="*/ 22194 w 220641"/>
              <a:gd name="connsiteY3" fmla="*/ 680 h 40720"/>
              <a:gd name="connsiteX4" fmla="*/ 149306 w 220641"/>
              <a:gd name="connsiteY4" fmla="*/ 0 h 40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641" h="40720">
                <a:moveTo>
                  <a:pt x="149306" y="0"/>
                </a:moveTo>
                <a:lnTo>
                  <a:pt x="220641" y="39541"/>
                </a:lnTo>
                <a:lnTo>
                  <a:pt x="0" y="40720"/>
                </a:lnTo>
                <a:lnTo>
                  <a:pt x="22194" y="680"/>
                </a:lnTo>
                <a:lnTo>
                  <a:pt x="149306"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black"/>
              </a:solidFill>
              <a:latin typeface="汉仪文黑-55简" panose="00020600040101010101" charset="-122"/>
              <a:ea typeface="汉仪文黑-55简" panose="00020600040101010101" charset="-122"/>
            </a:endParaRPr>
          </a:p>
        </p:txBody>
      </p:sp>
      <p:sp>
        <p:nvSpPr>
          <p:cNvPr id="101" name="任意多边形 48"/>
          <p:cNvSpPr/>
          <p:nvPr>
            <p:custDataLst>
              <p:tags r:id="rId17"/>
            </p:custDataLst>
          </p:nvPr>
        </p:nvSpPr>
        <p:spPr>
          <a:xfrm flipV="1">
            <a:off x="8820300" y="3980758"/>
            <a:ext cx="315626" cy="243319"/>
          </a:xfrm>
          <a:custGeom>
            <a:avLst/>
            <a:gdLst>
              <a:gd name="connsiteX0" fmla="*/ 550 w 550"/>
              <a:gd name="connsiteY0" fmla="*/ 0 h 424"/>
              <a:gd name="connsiteX1" fmla="*/ 56 w 550"/>
              <a:gd name="connsiteY1" fmla="*/ 0 h 424"/>
              <a:gd name="connsiteX2" fmla="*/ 0 w 550"/>
              <a:gd name="connsiteY2" fmla="*/ 424 h 424"/>
            </a:gdLst>
            <a:ahLst/>
            <a:cxnLst>
              <a:cxn ang="0">
                <a:pos x="connsiteX0" y="connsiteY0"/>
              </a:cxn>
              <a:cxn ang="0">
                <a:pos x="connsiteX1" y="connsiteY1"/>
              </a:cxn>
              <a:cxn ang="0">
                <a:pos x="connsiteX2" y="connsiteY2"/>
              </a:cxn>
            </a:cxnLst>
            <a:rect l="l" t="t" r="r" b="b"/>
            <a:pathLst>
              <a:path w="550" h="424">
                <a:moveTo>
                  <a:pt x="550" y="0"/>
                </a:moveTo>
                <a:lnTo>
                  <a:pt x="56" y="0"/>
                </a:lnTo>
                <a:lnTo>
                  <a:pt x="0" y="424"/>
                </a:lnTo>
              </a:path>
            </a:pathLst>
          </a:cu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pPr>
            <a:endParaRPr kumimoji="0" lang="zh-CN" altLang="en-US" sz="1800" b="0" i="0" u="none" strike="noStrike" kern="1200" cap="none" spc="0" normalizeH="0" baseline="0" noProof="0">
              <a:ln>
                <a:noFill/>
              </a:ln>
              <a:solidFill>
                <a:prstClr val="white"/>
              </a:solidFill>
              <a:effectLst/>
              <a:uLnTx/>
              <a:uFillTx/>
              <a:latin typeface="汉仪文黑-55简" panose="00020600040101010101" charset="-122"/>
              <a:ea typeface="汉仪文黑-55简" panose="00020600040101010101" charset="-122"/>
              <a:cs typeface="+mn-cs"/>
            </a:endParaRPr>
          </a:p>
        </p:txBody>
      </p:sp>
      <p:sp>
        <p:nvSpPr>
          <p:cNvPr id="102" name="直角三角形 101"/>
          <p:cNvSpPr/>
          <p:nvPr>
            <p:custDataLst>
              <p:tags r:id="rId18"/>
            </p:custDataLst>
          </p:nvPr>
        </p:nvSpPr>
        <p:spPr>
          <a:xfrm>
            <a:off x="8846124" y="4094957"/>
            <a:ext cx="126824" cy="129120"/>
          </a:xfrm>
          <a:prstGeom prst="rtTriangle">
            <a:avLst/>
          </a:prstGeom>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latin typeface="MiSans Normal" panose="00000500000000000000" charset="-122"/>
              <a:ea typeface="MiSans Normal" panose="00000500000000000000" charset="-122"/>
              <a:sym typeface="MiSans Normal" panose="00000500000000000000" charset="-122"/>
            </a:endParaRPr>
          </a:p>
        </p:txBody>
      </p:sp>
      <p:sp>
        <p:nvSpPr>
          <p:cNvPr id="202" name="稻壳设计师康帅7-2"/>
          <p:cNvSpPr/>
          <p:nvPr>
            <p:custDataLst>
              <p:tags r:id="rId19"/>
            </p:custDataLst>
          </p:nvPr>
        </p:nvSpPr>
        <p:spPr>
          <a:xfrm>
            <a:off x="1765202" y="6512651"/>
            <a:ext cx="1027793" cy="39597"/>
          </a:xfrm>
          <a:custGeom>
            <a:avLst/>
            <a:gdLst>
              <a:gd name="adj" fmla="val 25000"/>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il" t="it" r="ir" b="ib"/>
            <a:pathLst>
              <a:path w="1791" h="69">
                <a:moveTo>
                  <a:pt x="0" y="69"/>
                </a:moveTo>
                <a:lnTo>
                  <a:pt x="17" y="0"/>
                </a:lnTo>
                <a:lnTo>
                  <a:pt x="127" y="0"/>
                </a:lnTo>
                <a:lnTo>
                  <a:pt x="110" y="69"/>
                </a:lnTo>
                <a:lnTo>
                  <a:pt x="0" y="69"/>
                </a:lnTo>
                <a:close/>
                <a:moveTo>
                  <a:pt x="166" y="69"/>
                </a:moveTo>
                <a:lnTo>
                  <a:pt x="183" y="0"/>
                </a:lnTo>
                <a:lnTo>
                  <a:pt x="293" y="0"/>
                </a:lnTo>
                <a:lnTo>
                  <a:pt x="276" y="69"/>
                </a:lnTo>
                <a:lnTo>
                  <a:pt x="166" y="69"/>
                </a:lnTo>
                <a:close/>
                <a:moveTo>
                  <a:pt x="333" y="69"/>
                </a:moveTo>
                <a:lnTo>
                  <a:pt x="350" y="0"/>
                </a:lnTo>
                <a:lnTo>
                  <a:pt x="460" y="0"/>
                </a:lnTo>
                <a:lnTo>
                  <a:pt x="443" y="69"/>
                </a:lnTo>
                <a:lnTo>
                  <a:pt x="333" y="69"/>
                </a:lnTo>
                <a:close/>
                <a:moveTo>
                  <a:pt x="499" y="69"/>
                </a:moveTo>
                <a:lnTo>
                  <a:pt x="516" y="0"/>
                </a:lnTo>
                <a:lnTo>
                  <a:pt x="626" y="0"/>
                </a:lnTo>
                <a:lnTo>
                  <a:pt x="609" y="69"/>
                </a:lnTo>
                <a:lnTo>
                  <a:pt x="499" y="69"/>
                </a:lnTo>
                <a:close/>
                <a:moveTo>
                  <a:pt x="666" y="69"/>
                </a:moveTo>
                <a:lnTo>
                  <a:pt x="683" y="0"/>
                </a:lnTo>
                <a:lnTo>
                  <a:pt x="793" y="0"/>
                </a:lnTo>
                <a:lnTo>
                  <a:pt x="776" y="69"/>
                </a:lnTo>
                <a:lnTo>
                  <a:pt x="666" y="69"/>
                </a:lnTo>
                <a:close/>
                <a:moveTo>
                  <a:pt x="832" y="69"/>
                </a:moveTo>
                <a:lnTo>
                  <a:pt x="849" y="0"/>
                </a:lnTo>
                <a:lnTo>
                  <a:pt x="959" y="0"/>
                </a:lnTo>
                <a:lnTo>
                  <a:pt x="942" y="69"/>
                </a:lnTo>
                <a:lnTo>
                  <a:pt x="832" y="69"/>
                </a:lnTo>
                <a:close/>
                <a:moveTo>
                  <a:pt x="999" y="69"/>
                </a:moveTo>
                <a:lnTo>
                  <a:pt x="1016" y="0"/>
                </a:lnTo>
                <a:lnTo>
                  <a:pt x="1126" y="0"/>
                </a:lnTo>
                <a:lnTo>
                  <a:pt x="1109" y="69"/>
                </a:lnTo>
                <a:lnTo>
                  <a:pt x="999" y="69"/>
                </a:lnTo>
                <a:close/>
                <a:moveTo>
                  <a:pt x="1165" y="69"/>
                </a:moveTo>
                <a:lnTo>
                  <a:pt x="1182" y="0"/>
                </a:lnTo>
                <a:lnTo>
                  <a:pt x="1292" y="0"/>
                </a:lnTo>
                <a:lnTo>
                  <a:pt x="1275" y="69"/>
                </a:lnTo>
                <a:lnTo>
                  <a:pt x="1165" y="69"/>
                </a:lnTo>
                <a:close/>
                <a:moveTo>
                  <a:pt x="1332" y="69"/>
                </a:moveTo>
                <a:lnTo>
                  <a:pt x="1349" y="0"/>
                </a:lnTo>
                <a:lnTo>
                  <a:pt x="1459" y="0"/>
                </a:lnTo>
                <a:lnTo>
                  <a:pt x="1442" y="69"/>
                </a:lnTo>
                <a:lnTo>
                  <a:pt x="1332" y="69"/>
                </a:lnTo>
                <a:close/>
                <a:moveTo>
                  <a:pt x="1498" y="69"/>
                </a:moveTo>
                <a:lnTo>
                  <a:pt x="1515" y="0"/>
                </a:lnTo>
                <a:lnTo>
                  <a:pt x="1625" y="0"/>
                </a:lnTo>
                <a:lnTo>
                  <a:pt x="1608" y="69"/>
                </a:lnTo>
                <a:lnTo>
                  <a:pt x="1498" y="69"/>
                </a:lnTo>
                <a:close/>
                <a:moveTo>
                  <a:pt x="1664" y="69"/>
                </a:moveTo>
                <a:lnTo>
                  <a:pt x="1681" y="0"/>
                </a:lnTo>
                <a:lnTo>
                  <a:pt x="1791" y="0"/>
                </a:lnTo>
                <a:lnTo>
                  <a:pt x="1774" y="69"/>
                </a:lnTo>
                <a:lnTo>
                  <a:pt x="1664" y="69"/>
                </a:lnTo>
                <a:close/>
              </a:path>
            </a:pathLst>
          </a:custGeom>
          <a:gradFill flip="none" rotWithShape="1">
            <a:gsLst>
              <a:gs pos="0">
                <a:schemeClr val="accent1"/>
              </a:gs>
              <a:gs pos="100000">
                <a:schemeClr val="accent1">
                  <a:alpha val="0"/>
                </a:schemeClr>
              </a:gs>
            </a:gsLst>
            <a:lin ang="0" scaled="0"/>
            <a:tileRect/>
          </a:gradFill>
          <a:ln>
            <a:noFill/>
          </a:ln>
          <a:effectLst>
            <a:outerShdw blurRad="127000" algn="ctr"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buClrTx/>
              <a:buSzTx/>
              <a:buFontTx/>
            </a:pPr>
            <a:endParaRPr lang="zh-CN" altLang="en-US">
              <a:latin typeface="MiSans Normal" panose="00000500000000000000" charset="-122"/>
              <a:ea typeface="MiSans Normal" panose="00000500000000000000" charset="-122"/>
              <a:sym typeface="MiSans Normal" panose="00000500000000000000" charset="-122"/>
            </a:endParaRPr>
          </a:p>
        </p:txBody>
      </p:sp>
      <p:sp>
        <p:nvSpPr>
          <p:cNvPr id="138" name="稻壳设计师康帅7-2"/>
          <p:cNvSpPr/>
          <p:nvPr>
            <p:custDataLst>
              <p:tags r:id="rId20"/>
            </p:custDataLst>
          </p:nvPr>
        </p:nvSpPr>
        <p:spPr>
          <a:xfrm>
            <a:off x="9820547" y="4264247"/>
            <a:ext cx="1027793" cy="39597"/>
          </a:xfrm>
          <a:custGeom>
            <a:avLst/>
            <a:gdLst>
              <a:gd name="adj" fmla="val 25000"/>
              <a:gd name="maxAdj" fmla="*/ 100000 w ss"/>
              <a:gd name="a" fmla="pin 0 adj maxAdj"/>
              <a:gd name="x1" fmla="*/ ss a 200000"/>
              <a:gd name="x2" fmla="*/ ss a 100000"/>
              <a:gd name="x6" fmla="+- r 0 x1"/>
              <a:gd name="x5" fmla="+- r 0 x2"/>
              <a:gd name="x3" fmla="*/ x5 1 2"/>
              <a:gd name="x4" fmla="+- r 0 x3"/>
              <a:gd name="il" fmla="*/ wd2 a maxAdj"/>
              <a:gd name="q1" fmla="*/ 5 a maxAdj"/>
              <a:gd name="q2" fmla="+/ 1 q1 12"/>
              <a:gd name="il-1" fmla="*/ q2 w 1"/>
              <a:gd name="it" fmla="*/ q2 h 1"/>
              <a:gd name="ir" fmla="+- r 0 il-1"/>
              <a:gd name="ib" fmla="+- b 0 it"/>
              <a:gd name="q3" fmla="*/ h hc x2"/>
              <a:gd name="y1" fmla="pin 0 q3 h"/>
              <a:gd name="y2" fmla="+- b 0 y1"/>
            </a:gdLst>
            <a:ahLst/>
            <a:cxnLst>
              <a:cxn ang="3">
                <a:pos x="hc" y="y2"/>
              </a:cxn>
              <a:cxn ang="3">
                <a:pos x="x4" y="t"/>
              </a:cxn>
              <a:cxn ang="0">
                <a:pos x="x6" y="vc"/>
              </a:cxn>
              <a:cxn ang="cd4">
                <a:pos x="x3" y="b"/>
              </a:cxn>
              <a:cxn ang="cd4">
                <a:pos x="hc" y="y1"/>
              </a:cxn>
              <a:cxn ang="cd2">
                <a:pos x="x1" y="vc"/>
              </a:cxn>
            </a:cxnLst>
            <a:rect l="il" t="it" r="ir" b="ib"/>
            <a:pathLst>
              <a:path w="1791" h="69">
                <a:moveTo>
                  <a:pt x="0" y="69"/>
                </a:moveTo>
                <a:lnTo>
                  <a:pt x="17" y="0"/>
                </a:lnTo>
                <a:lnTo>
                  <a:pt x="127" y="0"/>
                </a:lnTo>
                <a:lnTo>
                  <a:pt x="110" y="69"/>
                </a:lnTo>
                <a:lnTo>
                  <a:pt x="0" y="69"/>
                </a:lnTo>
                <a:close/>
                <a:moveTo>
                  <a:pt x="166" y="69"/>
                </a:moveTo>
                <a:lnTo>
                  <a:pt x="183" y="0"/>
                </a:lnTo>
                <a:lnTo>
                  <a:pt x="293" y="0"/>
                </a:lnTo>
                <a:lnTo>
                  <a:pt x="276" y="69"/>
                </a:lnTo>
                <a:lnTo>
                  <a:pt x="166" y="69"/>
                </a:lnTo>
                <a:close/>
                <a:moveTo>
                  <a:pt x="333" y="69"/>
                </a:moveTo>
                <a:lnTo>
                  <a:pt x="350" y="0"/>
                </a:lnTo>
                <a:lnTo>
                  <a:pt x="460" y="0"/>
                </a:lnTo>
                <a:lnTo>
                  <a:pt x="443" y="69"/>
                </a:lnTo>
                <a:lnTo>
                  <a:pt x="333" y="69"/>
                </a:lnTo>
                <a:close/>
                <a:moveTo>
                  <a:pt x="499" y="69"/>
                </a:moveTo>
                <a:lnTo>
                  <a:pt x="516" y="0"/>
                </a:lnTo>
                <a:lnTo>
                  <a:pt x="626" y="0"/>
                </a:lnTo>
                <a:lnTo>
                  <a:pt x="609" y="69"/>
                </a:lnTo>
                <a:lnTo>
                  <a:pt x="499" y="69"/>
                </a:lnTo>
                <a:close/>
                <a:moveTo>
                  <a:pt x="666" y="69"/>
                </a:moveTo>
                <a:lnTo>
                  <a:pt x="683" y="0"/>
                </a:lnTo>
                <a:lnTo>
                  <a:pt x="793" y="0"/>
                </a:lnTo>
                <a:lnTo>
                  <a:pt x="776" y="69"/>
                </a:lnTo>
                <a:lnTo>
                  <a:pt x="666" y="69"/>
                </a:lnTo>
                <a:close/>
                <a:moveTo>
                  <a:pt x="832" y="69"/>
                </a:moveTo>
                <a:lnTo>
                  <a:pt x="849" y="0"/>
                </a:lnTo>
                <a:lnTo>
                  <a:pt x="959" y="0"/>
                </a:lnTo>
                <a:lnTo>
                  <a:pt x="942" y="69"/>
                </a:lnTo>
                <a:lnTo>
                  <a:pt x="832" y="69"/>
                </a:lnTo>
                <a:close/>
                <a:moveTo>
                  <a:pt x="999" y="69"/>
                </a:moveTo>
                <a:lnTo>
                  <a:pt x="1016" y="0"/>
                </a:lnTo>
                <a:lnTo>
                  <a:pt x="1126" y="0"/>
                </a:lnTo>
                <a:lnTo>
                  <a:pt x="1109" y="69"/>
                </a:lnTo>
                <a:lnTo>
                  <a:pt x="999" y="69"/>
                </a:lnTo>
                <a:close/>
                <a:moveTo>
                  <a:pt x="1165" y="69"/>
                </a:moveTo>
                <a:lnTo>
                  <a:pt x="1182" y="0"/>
                </a:lnTo>
                <a:lnTo>
                  <a:pt x="1292" y="0"/>
                </a:lnTo>
                <a:lnTo>
                  <a:pt x="1275" y="69"/>
                </a:lnTo>
                <a:lnTo>
                  <a:pt x="1165" y="69"/>
                </a:lnTo>
                <a:close/>
                <a:moveTo>
                  <a:pt x="1332" y="69"/>
                </a:moveTo>
                <a:lnTo>
                  <a:pt x="1349" y="0"/>
                </a:lnTo>
                <a:lnTo>
                  <a:pt x="1459" y="0"/>
                </a:lnTo>
                <a:lnTo>
                  <a:pt x="1442" y="69"/>
                </a:lnTo>
                <a:lnTo>
                  <a:pt x="1332" y="69"/>
                </a:lnTo>
                <a:close/>
                <a:moveTo>
                  <a:pt x="1498" y="69"/>
                </a:moveTo>
                <a:lnTo>
                  <a:pt x="1515" y="0"/>
                </a:lnTo>
                <a:lnTo>
                  <a:pt x="1625" y="0"/>
                </a:lnTo>
                <a:lnTo>
                  <a:pt x="1608" y="69"/>
                </a:lnTo>
                <a:lnTo>
                  <a:pt x="1498" y="69"/>
                </a:lnTo>
                <a:close/>
                <a:moveTo>
                  <a:pt x="1664" y="69"/>
                </a:moveTo>
                <a:lnTo>
                  <a:pt x="1681" y="0"/>
                </a:lnTo>
                <a:lnTo>
                  <a:pt x="1791" y="0"/>
                </a:lnTo>
                <a:lnTo>
                  <a:pt x="1774" y="69"/>
                </a:lnTo>
                <a:lnTo>
                  <a:pt x="1664" y="69"/>
                </a:lnTo>
                <a:close/>
              </a:path>
            </a:pathLst>
          </a:custGeom>
          <a:gradFill flip="none" rotWithShape="1">
            <a:gsLst>
              <a:gs pos="0">
                <a:schemeClr val="accent1"/>
              </a:gs>
              <a:gs pos="100000">
                <a:schemeClr val="accent1">
                  <a:alpha val="0"/>
                </a:schemeClr>
              </a:gs>
            </a:gsLst>
            <a:lin ang="10800000" scaled="0"/>
          </a:gradFill>
          <a:ln>
            <a:noFill/>
          </a:ln>
          <a:effectLst>
            <a:outerShdw blurRad="127000" algn="ctr"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buClrTx/>
              <a:buSzTx/>
              <a:buFontTx/>
            </a:pPr>
            <a:endParaRPr lang="zh-CN" altLang="en-US">
              <a:latin typeface="MiSans Normal" panose="00000500000000000000" charset="-122"/>
              <a:ea typeface="MiSans Normal" panose="00000500000000000000" charset="-122"/>
              <a:sym typeface="MiSans Normal" panose="00000500000000000000" charset="-122"/>
            </a:endParaRPr>
          </a:p>
        </p:txBody>
      </p:sp>
      <p:sp>
        <p:nvSpPr>
          <p:cNvPr id="7" name="文本框 6"/>
          <p:cNvSpPr txBox="1"/>
          <p:nvPr/>
        </p:nvSpPr>
        <p:spPr>
          <a:xfrm>
            <a:off x="1282815" y="390453"/>
            <a:ext cx="3082925"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二、计算机视觉</a:t>
            </a:r>
            <a:r>
              <a:rPr lang="en-US" sz="2800" b="1" spc="300" dirty="0">
                <a:latin typeface="微软雅黑" panose="020B0503020204020204" charset="-122"/>
                <a:ea typeface="微软雅黑" panose="020B0503020204020204" charset="-122"/>
                <a:cs typeface="+mn-ea"/>
                <a:sym typeface="+mn-lt"/>
              </a:rPr>
              <a:t> </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8" name="矩形 7"/>
          <p:cNvSpPr/>
          <p:nvPr/>
        </p:nvSpPr>
        <p:spPr>
          <a:xfrm>
            <a:off x="4454525" y="452120"/>
            <a:ext cx="667004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（二）计算机视觉的典型应用</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9" name="文本框 8"/>
          <p:cNvSpPr txBox="1"/>
          <p:nvPr/>
        </p:nvSpPr>
        <p:spPr>
          <a:xfrm>
            <a:off x="1199515" y="1195705"/>
            <a:ext cx="501269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2. 目标检测与跟踪：让机器“看得准”</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7397"/>
          <p:cNvSpPr/>
          <p:nvPr>
            <p:custDataLst>
              <p:tags r:id="rId1"/>
            </p:custDataLst>
          </p:nvPr>
        </p:nvSpPr>
        <p:spPr bwMode="auto">
          <a:xfrm>
            <a:off x="6169089" y="3287080"/>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792434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dirty="0">
                <a:solidFill>
                  <a:srgbClr val="FFFFFF"/>
                </a:solidFill>
                <a:latin typeface="+mn-ea"/>
                <a:cs typeface="+mn-ea"/>
                <a:sym typeface="+mn-ea"/>
              </a:rPr>
              <a:t>02</a:t>
            </a:r>
            <a:endParaRPr lang="en-US" sz="2000" b="1" dirty="0">
              <a:solidFill>
                <a:srgbClr val="FFFFFF"/>
              </a:solidFill>
              <a:latin typeface="+mn-ea"/>
              <a:cs typeface="+mn-ea"/>
              <a:sym typeface="+mn-ea"/>
            </a:endParaRPr>
          </a:p>
        </p:txBody>
      </p:sp>
      <p:sp>
        <p:nvSpPr>
          <p:cNvPr id="4" name="矩形 3"/>
          <p:cNvSpPr/>
          <p:nvPr>
            <p:custDataLst>
              <p:tags r:id="rId3"/>
            </p:custDataLst>
          </p:nvPr>
        </p:nvSpPr>
        <p:spPr>
          <a:xfrm>
            <a:off x="2234565" y="3645535"/>
            <a:ext cx="358775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AI绘画工具可据文字生成图像，其基于GAN（含生成与判别器对抗优化）或扩散模型（通过去噪还原复杂细节）。</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0" name="矩形 9"/>
          <p:cNvSpPr/>
          <p:nvPr>
            <p:custDataLst>
              <p:tags r:id="rId4"/>
            </p:custDataLst>
          </p:nvPr>
        </p:nvSpPr>
        <p:spPr>
          <a:xfrm>
            <a:off x="6682105" y="3645535"/>
            <a:ext cx="3893820" cy="191770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AI绘画助力动画、游戏设计提效。《愚公移山》融合2D/3D、AIGC、CG、XR等技术，打造高质量AI影像，推动国产动画至技术高峰。</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5"/>
            </p:custDataLst>
          </p:nvPr>
        </p:nvSpPr>
        <p:spPr>
          <a:xfrm>
            <a:off x="2234565" y="3098165"/>
            <a:ext cx="3665855" cy="328930"/>
          </a:xfrm>
          <a:prstGeom prst="rect">
            <a:avLst/>
          </a:prstGeom>
          <a:noFill/>
        </p:spPr>
        <p:txBody>
          <a:bodyPr wrap="square" lIns="0" tIns="0" rIns="0" bIns="0" rtlCol="0" anchor="b" anchorCtr="0">
            <a:noAutofit/>
          </a:bodyPr>
          <a:lstStyle/>
          <a:p>
            <a:pPr algn="ctr">
              <a:spcBef>
                <a:spcPct val="0"/>
              </a:spcBef>
              <a:spcAft>
                <a:spcPct val="0"/>
              </a:spcAft>
            </a:pPr>
            <a:r>
              <a:rPr lang="en-US" altLang="zh-CN" sz="2400" b="1">
                <a:solidFill>
                  <a:schemeClr val="accent1"/>
                </a:solidFill>
                <a:latin typeface="微软雅黑" panose="020B0503020204020204" charset="-122"/>
                <a:ea typeface="微软雅黑" panose="020B0503020204020204" charset="-122"/>
                <a:cs typeface="+mn-ea"/>
                <a:sym typeface="+mn-ea"/>
              </a:rPr>
              <a:t>AI</a:t>
            </a:r>
            <a:r>
              <a:rPr lang="zh-CN" altLang="en-US" sz="2400" b="1">
                <a:solidFill>
                  <a:schemeClr val="accent1"/>
                </a:solidFill>
                <a:latin typeface="微软雅黑" panose="020B0503020204020204" charset="-122"/>
                <a:ea typeface="微软雅黑" panose="020B0503020204020204" charset="-122"/>
                <a:cs typeface="+mn-ea"/>
                <a:sym typeface="+mn-ea"/>
              </a:rPr>
              <a:t>图像生成</a:t>
            </a:r>
            <a:endParaRPr lang="zh-CN" altLang="en-US" sz="2400" b="1">
              <a:solidFill>
                <a:schemeClr val="accent1"/>
              </a:solidFill>
              <a:latin typeface="微软雅黑" panose="020B0503020204020204" charset="-122"/>
              <a:ea typeface="微软雅黑" panose="020B0503020204020204" charset="-122"/>
              <a:cs typeface="+mn-ea"/>
              <a:sym typeface="+mn-ea"/>
            </a:endParaRPr>
          </a:p>
        </p:txBody>
      </p:sp>
      <p:sp>
        <p:nvSpPr>
          <p:cNvPr id="25" name="矩形 24"/>
          <p:cNvSpPr/>
          <p:nvPr>
            <p:custDataLst>
              <p:tags r:id="rId6"/>
            </p:custDataLst>
          </p:nvPr>
        </p:nvSpPr>
        <p:spPr>
          <a:xfrm>
            <a:off x="6689222" y="3081227"/>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助力游戏动画领域</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3470471"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a:solidFill>
                  <a:srgbClr val="FFFFFF"/>
                </a:solidFill>
                <a:latin typeface="+mn-ea"/>
                <a:cs typeface="+mn-ea"/>
                <a:sym typeface="+mn-ea"/>
              </a:rPr>
              <a:t>01</a:t>
            </a:r>
            <a:endParaRPr lang="en-US" sz="2000" b="1">
              <a:solidFill>
                <a:srgbClr val="FFFFFF"/>
              </a:solidFill>
              <a:latin typeface="+mn-ea"/>
              <a:cs typeface="+mn-ea"/>
              <a:sym typeface="+mn-ea"/>
            </a:endParaRPr>
          </a:p>
        </p:txBody>
      </p:sp>
      <p:sp>
        <p:nvSpPr>
          <p:cNvPr id="7" name="文本框 6"/>
          <p:cNvSpPr txBox="1"/>
          <p:nvPr/>
        </p:nvSpPr>
        <p:spPr>
          <a:xfrm>
            <a:off x="1282815" y="390453"/>
            <a:ext cx="3082925"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二、计算机视觉</a:t>
            </a:r>
            <a:r>
              <a:rPr lang="en-US" sz="2800" b="1" spc="300" dirty="0">
                <a:latin typeface="微软雅黑" panose="020B0503020204020204" charset="-122"/>
                <a:ea typeface="微软雅黑" panose="020B0503020204020204" charset="-122"/>
                <a:cs typeface="+mn-ea"/>
                <a:sym typeface="+mn-lt"/>
              </a:rPr>
              <a:t> </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8" name="矩形 7"/>
          <p:cNvSpPr/>
          <p:nvPr/>
        </p:nvSpPr>
        <p:spPr>
          <a:xfrm>
            <a:off x="4454525" y="452120"/>
            <a:ext cx="667004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（二）计算机视觉的典型应用</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11" name="文本框 10"/>
          <p:cNvSpPr txBox="1"/>
          <p:nvPr/>
        </p:nvSpPr>
        <p:spPr>
          <a:xfrm>
            <a:off x="1199515" y="1195705"/>
            <a:ext cx="501269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3. 图像生成与编辑：让机器“会创作”</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7397"/>
          <p:cNvSpPr/>
          <p:nvPr>
            <p:custDataLst>
              <p:tags r:id="rId1"/>
            </p:custDataLst>
          </p:nvPr>
        </p:nvSpPr>
        <p:spPr bwMode="auto">
          <a:xfrm>
            <a:off x="5654104" y="2801940"/>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8092184" y="142958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dirty="0">
                <a:solidFill>
                  <a:srgbClr val="FFFFFF"/>
                </a:solidFill>
                <a:latin typeface="+mn-ea"/>
                <a:cs typeface="+mn-ea"/>
                <a:sym typeface="+mn-ea"/>
              </a:rPr>
              <a:t>02</a:t>
            </a:r>
            <a:endParaRPr lang="en-US" sz="2000" b="1" dirty="0">
              <a:solidFill>
                <a:srgbClr val="FFFFFF"/>
              </a:solidFill>
              <a:latin typeface="+mn-ea"/>
              <a:cs typeface="+mn-ea"/>
              <a:sym typeface="+mn-ea"/>
            </a:endParaRPr>
          </a:p>
        </p:txBody>
      </p:sp>
      <p:sp>
        <p:nvSpPr>
          <p:cNvPr id="10" name="矩形 9"/>
          <p:cNvSpPr/>
          <p:nvPr>
            <p:custDataLst>
              <p:tags r:id="rId3"/>
            </p:custDataLst>
          </p:nvPr>
        </p:nvSpPr>
        <p:spPr>
          <a:xfrm>
            <a:off x="6167120" y="3160395"/>
            <a:ext cx="4822825" cy="1917700"/>
          </a:xfrm>
          <a:prstGeom prst="rect">
            <a:avLst/>
          </a:prstGeom>
          <a:noFill/>
        </p:spPr>
        <p:txBody>
          <a:bodyPr wrap="square" lIns="0" tIns="0" rIns="0" bIns="0" rtlCol="0">
            <a:noAutofit/>
          </a:bodyPr>
          <a:lstStyle/>
          <a:p>
            <a:pPr marL="285750" lvl="0" indent="-285750" algn="just">
              <a:lnSpc>
                <a:spcPct val="150000"/>
              </a:lnSpc>
              <a:buClrTx/>
              <a:buSzTx/>
              <a:buFont typeface="Arial" panose="020B0604020202020204" pitchFamily="34" charset="0"/>
              <a:buChar char="•"/>
            </a:pPr>
            <a:r>
              <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未来，随着5G、边缘计算等技术的发展，计算机视觉将更深入地融入智能家居、智慧城市、元宇宙等领域。</a:t>
            </a:r>
            <a:endPar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marL="285750" lvl="0" indent="-285750" algn="just">
              <a:lnSpc>
                <a:spcPct val="150000"/>
              </a:lnSpc>
              <a:buClrTx/>
              <a:buSzTx/>
              <a:buFont typeface="Arial" panose="020B0604020202020204" pitchFamily="34" charset="0"/>
              <a:buChar char="•"/>
            </a:pPr>
            <a:r>
              <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将来，手机能通过摄像头实时翻译外文菜单，</a:t>
            </a:r>
            <a:endPar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marL="285750" lvl="0" indent="-285750" algn="just">
              <a:lnSpc>
                <a:spcPct val="150000"/>
              </a:lnSpc>
              <a:buClrTx/>
              <a:buSzTx/>
              <a:buFont typeface="Arial" panose="020B0604020202020204" pitchFamily="34" charset="0"/>
              <a:buChar char="•"/>
            </a:pPr>
            <a:r>
              <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超市货架能自动识别缺货商品，</a:t>
            </a:r>
            <a:endPar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marL="285750" lvl="0" indent="-285750" algn="just">
              <a:lnSpc>
                <a:spcPct val="150000"/>
              </a:lnSpc>
              <a:buClrTx/>
              <a:buSzTx/>
              <a:buFont typeface="Arial" panose="020B0604020202020204" pitchFamily="34" charset="0"/>
              <a:buChar char="•"/>
            </a:pPr>
            <a:r>
              <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盲人朋友能借助智能眼镜“看见”世界。</a:t>
            </a:r>
            <a:endPar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5" name="矩形 24"/>
          <p:cNvSpPr/>
          <p:nvPr>
            <p:custDataLst>
              <p:tags r:id="rId4"/>
            </p:custDataLst>
          </p:nvPr>
        </p:nvSpPr>
        <p:spPr>
          <a:xfrm>
            <a:off x="6856691" y="2596087"/>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未来</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4" name="矩形 3"/>
          <p:cNvSpPr/>
          <p:nvPr>
            <p:custDataLst>
              <p:tags r:id="rId5"/>
            </p:custDataLst>
          </p:nvPr>
        </p:nvSpPr>
        <p:spPr>
          <a:xfrm>
            <a:off x="1397000" y="3160395"/>
            <a:ext cx="4162425" cy="1578610"/>
          </a:xfrm>
          <a:prstGeom prst="rect">
            <a:avLst/>
          </a:prstGeom>
          <a:noFill/>
        </p:spPr>
        <p:txBody>
          <a:bodyPr wrap="square" lIns="0" tIns="0" rIns="0" bIns="0" rtlCol="0">
            <a:noAutofit/>
          </a:bodyPr>
          <a:lstStyle/>
          <a:p>
            <a:pPr marL="285750" indent="-285750" algn="just">
              <a:lnSpc>
                <a:spcPct val="150000"/>
              </a:lnSpc>
              <a:spcBef>
                <a:spcPct val="0"/>
              </a:spcBef>
              <a:spcAft>
                <a:spcPct val="0"/>
              </a:spcAft>
              <a:buFont typeface="Arial" panose="020B0604020202020204" pitchFamily="34" charset="0"/>
              <a:buChar char="•"/>
            </a:pPr>
            <a:r>
              <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多数算法需要大量标注数据；</a:t>
            </a:r>
            <a:endPar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marL="285750" indent="-285750" algn="just">
              <a:lnSpc>
                <a:spcPct val="150000"/>
              </a:lnSpc>
              <a:spcBef>
                <a:spcPct val="0"/>
              </a:spcBef>
              <a:spcAft>
                <a:spcPct val="0"/>
              </a:spcAft>
              <a:buFont typeface="Arial" panose="020B0604020202020204" pitchFamily="34" charset="0"/>
              <a:buChar char="•"/>
            </a:pPr>
            <a:r>
              <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光照变化等可能导致模型“认不出”同一物体；</a:t>
            </a:r>
            <a:endPar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marL="285750" indent="-285750" algn="just">
              <a:lnSpc>
                <a:spcPct val="150000"/>
              </a:lnSpc>
              <a:spcBef>
                <a:spcPct val="0"/>
              </a:spcBef>
              <a:spcAft>
                <a:spcPct val="0"/>
              </a:spcAft>
              <a:buFont typeface="Arial" panose="020B0604020202020204" pitchFamily="34" charset="0"/>
              <a:buChar char="•"/>
            </a:pPr>
            <a:r>
              <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人脸识别技术也可能引发隐私泄露问题；</a:t>
            </a:r>
            <a:endPar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marL="285750" indent="-285750" algn="just">
              <a:lnSpc>
                <a:spcPct val="150000"/>
              </a:lnSpc>
              <a:spcBef>
                <a:spcPct val="0"/>
              </a:spcBef>
              <a:spcAft>
                <a:spcPct val="0"/>
              </a:spcAft>
              <a:buFont typeface="Arial" panose="020B0604020202020204" pitchFamily="34" charset="0"/>
              <a:buChar char="•"/>
            </a:pPr>
            <a:r>
              <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怎么平衡效率与伦理这一社会课题。</a:t>
            </a:r>
            <a:endParaRPr kumimoji="1" lang="zh-CN" altLang="en-US" sz="16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6"/>
            </p:custDataLst>
          </p:nvPr>
        </p:nvSpPr>
        <p:spPr>
          <a:xfrm>
            <a:off x="1645285" y="2613025"/>
            <a:ext cx="3665855" cy="328930"/>
          </a:xfrm>
          <a:prstGeom prst="rect">
            <a:avLst/>
          </a:prstGeom>
          <a:noFill/>
        </p:spPr>
        <p:txBody>
          <a:bodyPr wrap="square" lIns="0" tIns="0" rIns="0" bIns="0" rtlCol="0" anchor="b" anchorCtr="0">
            <a:noAutofit/>
          </a:bodyPr>
          <a:lstStyle/>
          <a:p>
            <a:pPr algn="ctr">
              <a:spcBef>
                <a:spcPct val="0"/>
              </a:spcBef>
              <a:spcAft>
                <a:spcPct val="0"/>
              </a:spcAft>
            </a:pPr>
            <a:r>
              <a:rPr lang="zh-CN" sz="2400" b="1">
                <a:solidFill>
                  <a:schemeClr val="accent1"/>
                </a:solidFill>
                <a:latin typeface="微软雅黑" panose="020B0503020204020204" charset="-122"/>
                <a:ea typeface="微软雅黑" panose="020B0503020204020204" charset="-122"/>
                <a:cs typeface="+mn-ea"/>
                <a:sym typeface="+mn-ea"/>
              </a:rPr>
              <a:t>挑战</a:t>
            </a:r>
            <a:endParaRPr lang="zh-CN" sz="2400" b="1">
              <a:solidFill>
                <a:schemeClr val="accent1"/>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2991803" y="1429385"/>
            <a:ext cx="972820" cy="964565"/>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a:solidFill>
                  <a:srgbClr val="FFFFFF"/>
                </a:solidFill>
                <a:latin typeface="+mn-ea"/>
                <a:cs typeface="+mn-ea"/>
                <a:sym typeface="+mn-ea"/>
              </a:rPr>
              <a:t>01</a:t>
            </a:r>
            <a:endParaRPr lang="en-US" sz="2000" b="1">
              <a:solidFill>
                <a:srgbClr val="FFFFFF"/>
              </a:solidFill>
              <a:latin typeface="+mn-ea"/>
              <a:cs typeface="+mn-ea"/>
              <a:sym typeface="+mn-ea"/>
            </a:endParaRPr>
          </a:p>
        </p:txBody>
      </p:sp>
      <p:sp>
        <p:nvSpPr>
          <p:cNvPr id="7" name="文本框 6"/>
          <p:cNvSpPr txBox="1"/>
          <p:nvPr/>
        </p:nvSpPr>
        <p:spPr>
          <a:xfrm>
            <a:off x="1282815" y="390453"/>
            <a:ext cx="3082925"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二、计算机视觉</a:t>
            </a:r>
            <a:r>
              <a:rPr lang="en-US" sz="2800" b="1" spc="300" dirty="0">
                <a:latin typeface="微软雅黑" panose="020B0503020204020204" charset="-122"/>
                <a:ea typeface="微软雅黑" panose="020B0503020204020204" charset="-122"/>
                <a:cs typeface="+mn-ea"/>
                <a:sym typeface="+mn-lt"/>
              </a:rPr>
              <a:t> </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8" name="矩形 7"/>
          <p:cNvSpPr/>
          <p:nvPr/>
        </p:nvSpPr>
        <p:spPr>
          <a:xfrm>
            <a:off x="4454525" y="452120"/>
            <a:ext cx="667004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（三）计算机视觉的未来与挑战</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34" name="Rectangle 3"/>
          <p:cNvSpPr>
            <a:spLocks noChangeArrowheads="1"/>
          </p:cNvSpPr>
          <p:nvPr/>
        </p:nvSpPr>
        <p:spPr bwMode="auto">
          <a:xfrm>
            <a:off x="1219200" y="1503680"/>
            <a:ext cx="6077585"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77" name="矩形 47"/>
          <p:cNvSpPr>
            <a:spLocks noChangeArrowheads="1"/>
          </p:cNvSpPr>
          <p:nvPr/>
        </p:nvSpPr>
        <p:spPr bwMode="auto">
          <a:xfrm>
            <a:off x="1224915" y="1680845"/>
            <a:ext cx="4813300" cy="193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5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智能语音技术让计算机具备“听”和“说”的能力，实现了人与计算机之间的语音交互。我们通过语音指令让智能音箱播放音乐、使用车载语音助手导航，这些便捷的操作都得益于智能语音技术的发展，它使我们的生活更加智能化。</a:t>
            </a:r>
            <a:endParaRPr lang="zh-CN" altLang="en-US" sz="1600">
              <a:solidFill>
                <a:schemeClr val="tx1"/>
              </a:solidFill>
              <a:latin typeface="微软雅黑" panose="020B0503020204020204" charset="-122"/>
              <a:ea typeface="微软雅黑" panose="020B0503020204020204" charset="-122"/>
              <a:cs typeface="+mn-ea"/>
              <a:sym typeface="+mn-lt"/>
            </a:endParaRPr>
          </a:p>
        </p:txBody>
      </p:sp>
      <p:grpSp>
        <p:nvGrpSpPr>
          <p:cNvPr id="5" name="组合 4"/>
          <p:cNvGrpSpPr/>
          <p:nvPr>
            <p:custDataLst>
              <p:tags r:id="rId1"/>
            </p:custDataLst>
          </p:nvPr>
        </p:nvGrpSpPr>
        <p:grpSpPr>
          <a:xfrm>
            <a:off x="1506855" y="4151892"/>
            <a:ext cx="4246245" cy="1603794"/>
            <a:chOff x="828" y="6356"/>
            <a:chExt cx="6687" cy="2526"/>
          </a:xfrm>
        </p:grpSpPr>
        <p:sp>
          <p:nvSpPr>
            <p:cNvPr id="26635" name="Oval 4"/>
            <p:cNvSpPr>
              <a:spLocks noChangeArrowheads="1"/>
            </p:cNvSpPr>
            <p:nvPr>
              <p:custDataLst>
                <p:tags r:id="rId2"/>
              </p:custDataLst>
            </p:nvPr>
          </p:nvSpPr>
          <p:spPr bwMode="auto">
            <a:xfrm>
              <a:off x="3475" y="6356"/>
              <a:ext cx="1536"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39" name="Group 20"/>
            <p:cNvGrpSpPr/>
            <p:nvPr>
              <p:custDataLst>
                <p:tags r:id="rId3"/>
              </p:custDataLst>
            </p:nvPr>
          </p:nvGrpSpPr>
          <p:grpSpPr bwMode="auto">
            <a:xfrm>
              <a:off x="3813" y="6694"/>
              <a:ext cx="860" cy="867"/>
              <a:chOff x="0" y="0"/>
              <a:chExt cx="401822" cy="404317"/>
            </a:xfrm>
          </p:grpSpPr>
          <p:sp>
            <p:nvSpPr>
              <p:cNvPr id="38971" name="Freeform 42"/>
              <p:cNvSpPr>
                <a:spLocks noEditPoints="1" noChangeArrowheads="1"/>
              </p:cNvSpPr>
              <p:nvPr>
                <p:custDataLst>
                  <p:tags r:id="rId4"/>
                </p:custDataLst>
              </p:nvPr>
            </p:nvSpPr>
            <p:spPr bwMode="auto">
              <a:xfrm>
                <a:off x="0" y="0"/>
                <a:ext cx="401822" cy="404317"/>
              </a:xfrm>
              <a:custGeom>
                <a:avLst/>
                <a:gdLst>
                  <a:gd name="T0" fmla="*/ 661681284 w 121"/>
                  <a:gd name="T1" fmla="*/ 0 h 121"/>
                  <a:gd name="T2" fmla="*/ 0 w 121"/>
                  <a:gd name="T3" fmla="*/ 681087023 h 121"/>
                  <a:gd name="T4" fmla="*/ 661681284 w 121"/>
                  <a:gd name="T5" fmla="*/ 1351010219 h 121"/>
                  <a:gd name="T6" fmla="*/ 1334387766 w 121"/>
                  <a:gd name="T7" fmla="*/ 681087023 h 121"/>
                  <a:gd name="T8" fmla="*/ 661681284 w 121"/>
                  <a:gd name="T9" fmla="*/ 0 h 121"/>
                  <a:gd name="T10" fmla="*/ 661681284 w 121"/>
                  <a:gd name="T11" fmla="*/ 1239355239 h 121"/>
                  <a:gd name="T12" fmla="*/ 110278554 w 121"/>
                  <a:gd name="T13" fmla="*/ 681087023 h 121"/>
                  <a:gd name="T14" fmla="*/ 661681284 w 121"/>
                  <a:gd name="T15" fmla="*/ 111654980 h 121"/>
                  <a:gd name="T16" fmla="*/ 1224109212 w 121"/>
                  <a:gd name="T17" fmla="*/ 681087023 h 121"/>
                  <a:gd name="T18" fmla="*/ 661681284 w 121"/>
                  <a:gd name="T19" fmla="*/ 1239355239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21"/>
                  <a:gd name="T32" fmla="*/ 121 w 121"/>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72" name="Freeform 43"/>
              <p:cNvSpPr>
                <a:spLocks noChangeArrowheads="1"/>
              </p:cNvSpPr>
              <p:nvPr>
                <p:custDataLst>
                  <p:tags r:id="rId5"/>
                </p:custDataLst>
              </p:nvPr>
            </p:nvSpPr>
            <p:spPr bwMode="auto">
              <a:xfrm>
                <a:off x="107320" y="97336"/>
                <a:ext cx="139764" cy="199662"/>
              </a:xfrm>
              <a:custGeom>
                <a:avLst/>
                <a:gdLst>
                  <a:gd name="T0" fmla="*/ 465094659 w 42"/>
                  <a:gd name="T1" fmla="*/ 664415237 h 60"/>
                  <a:gd name="T2" fmla="*/ 465094659 w 42"/>
                  <a:gd name="T3" fmla="*/ 0 h 60"/>
                  <a:gd name="T4" fmla="*/ 0 w 42"/>
                  <a:gd name="T5" fmla="*/ 465089335 h 60"/>
                  <a:gd name="T6" fmla="*/ 465094659 w 42"/>
                  <a:gd name="T7" fmla="*/ 664415237 h 60"/>
                  <a:gd name="T8" fmla="*/ 0 60000 65536"/>
                  <a:gd name="T9" fmla="*/ 0 60000 65536"/>
                  <a:gd name="T10" fmla="*/ 0 60000 65536"/>
                  <a:gd name="T11" fmla="*/ 0 60000 65536"/>
                  <a:gd name="T12" fmla="*/ 0 w 42"/>
                  <a:gd name="T13" fmla="*/ 0 h 60"/>
                  <a:gd name="T14" fmla="*/ 42 w 42"/>
                  <a:gd name="T15" fmla="*/ 60 h 60"/>
                </a:gdLst>
                <a:ahLst/>
                <a:cxnLst>
                  <a:cxn ang="T8">
                    <a:pos x="T0" y="T1"/>
                  </a:cxn>
                  <a:cxn ang="T9">
                    <a:pos x="T2" y="T3"/>
                  </a:cxn>
                  <a:cxn ang="T10">
                    <a:pos x="T4" y="T5"/>
                  </a:cxn>
                  <a:cxn ang="T11">
                    <a:pos x="T6" y="T7"/>
                  </a:cxn>
                </a:cxnLst>
                <a:rect l="T12" t="T13" r="T14" b="T15"/>
                <a:pathLst>
                  <a:path w="42" h="60">
                    <a:moveTo>
                      <a:pt x="42" y="60"/>
                    </a:moveTo>
                    <a:cubicBezTo>
                      <a:pt x="42" y="0"/>
                      <a:pt x="42" y="0"/>
                      <a:pt x="42" y="0"/>
                    </a:cubicBezTo>
                    <a:cubicBezTo>
                      <a:pt x="0" y="42"/>
                      <a:pt x="0" y="42"/>
                      <a:pt x="0" y="42"/>
                    </a:cubicBezTo>
                    <a:cubicBezTo>
                      <a:pt x="29" y="42"/>
                      <a:pt x="42" y="60"/>
                      <a:pt x="42" y="6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78" name="矩形 106"/>
            <p:cNvSpPr>
              <a:spLocks noChangeArrowheads="1"/>
            </p:cNvSpPr>
            <p:nvPr>
              <p:custDataLst>
                <p:tags r:id="rId6"/>
              </p:custDataLst>
            </p:nvPr>
          </p:nvSpPr>
          <p:spPr bwMode="auto">
            <a:xfrm>
              <a:off x="828" y="8207"/>
              <a:ext cx="6687" cy="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（一）智能语音的实现原理</a:t>
              </a:r>
              <a:endParaRPr lang="zh-CN" altLang="en-US" sz="2200">
                <a:latin typeface="微软雅黑" panose="020B0503020204020204" charset="-122"/>
                <a:ea typeface="微软雅黑" panose="020B0503020204020204" charset="-122"/>
                <a:cs typeface="+mn-ea"/>
                <a:sym typeface="+mn-lt"/>
              </a:endParaRPr>
            </a:p>
          </p:txBody>
        </p:sp>
      </p:grpSp>
      <p:grpSp>
        <p:nvGrpSpPr>
          <p:cNvPr id="4" name="组合 3"/>
          <p:cNvGrpSpPr/>
          <p:nvPr>
            <p:custDataLst>
              <p:tags r:id="rId7"/>
            </p:custDataLst>
          </p:nvPr>
        </p:nvGrpSpPr>
        <p:grpSpPr>
          <a:xfrm>
            <a:off x="8221345" y="4229735"/>
            <a:ext cx="976630" cy="979170"/>
            <a:chOff x="11454" y="6661"/>
            <a:chExt cx="1538" cy="1542"/>
          </a:xfrm>
        </p:grpSpPr>
        <p:sp>
          <p:nvSpPr>
            <p:cNvPr id="26636" name="Oval 12"/>
            <p:cNvSpPr>
              <a:spLocks noChangeArrowheads="1"/>
            </p:cNvSpPr>
            <p:nvPr>
              <p:custDataLst>
                <p:tags r:id="rId8"/>
              </p:custDataLst>
            </p:nvPr>
          </p:nvSpPr>
          <p:spPr bwMode="auto">
            <a:xfrm>
              <a:off x="11454" y="6661"/>
              <a:ext cx="1538"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42" name="Group 23"/>
            <p:cNvGrpSpPr/>
            <p:nvPr>
              <p:custDataLst>
                <p:tags r:id="rId9"/>
              </p:custDataLst>
            </p:nvPr>
          </p:nvGrpSpPr>
          <p:grpSpPr bwMode="auto">
            <a:xfrm rot="0">
              <a:off x="11878" y="7090"/>
              <a:ext cx="834" cy="727"/>
              <a:chOff x="0" y="0"/>
              <a:chExt cx="389342" cy="339426"/>
            </a:xfrm>
          </p:grpSpPr>
          <p:sp>
            <p:nvSpPr>
              <p:cNvPr id="38960" name="Freeform 110"/>
              <p:cNvSpPr>
                <a:spLocks noChangeArrowheads="1"/>
              </p:cNvSpPr>
              <p:nvPr>
                <p:custDataLst>
                  <p:tags r:id="rId10"/>
                </p:custDataLst>
              </p:nvPr>
            </p:nvSpPr>
            <p:spPr bwMode="auto">
              <a:xfrm>
                <a:off x="259561" y="102327"/>
                <a:ext cx="102328" cy="102328"/>
              </a:xfrm>
              <a:custGeom>
                <a:avLst/>
                <a:gdLst>
                  <a:gd name="T0" fmla="*/ 0 w 41"/>
                  <a:gd name="T1" fmla="*/ 242931664 h 41"/>
                  <a:gd name="T2" fmla="*/ 18686091 w 41"/>
                  <a:gd name="T3" fmla="*/ 255390722 h 41"/>
                  <a:gd name="T4" fmla="*/ 255390722 w 41"/>
                  <a:gd name="T5" fmla="*/ 18686091 h 41"/>
                  <a:gd name="T6" fmla="*/ 242931664 w 41"/>
                  <a:gd name="T7" fmla="*/ 0 h 41"/>
                  <a:gd name="T8" fmla="*/ 0 w 41"/>
                  <a:gd name="T9" fmla="*/ 242931664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39"/>
                    </a:moveTo>
                    <a:lnTo>
                      <a:pt x="3" y="41"/>
                    </a:lnTo>
                    <a:lnTo>
                      <a:pt x="41" y="3"/>
                    </a:lnTo>
                    <a:lnTo>
                      <a:pt x="39" y="0"/>
                    </a:lnTo>
                    <a:lnTo>
                      <a:pt x="0" y="3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1" name="Freeform 111"/>
              <p:cNvSpPr>
                <a:spLocks noChangeArrowheads="1"/>
              </p:cNvSpPr>
              <p:nvPr>
                <p:custDataLst>
                  <p:tags r:id="rId11"/>
                </p:custDataLst>
              </p:nvPr>
            </p:nvSpPr>
            <p:spPr bwMode="auto">
              <a:xfrm>
                <a:off x="237098" y="74873"/>
                <a:ext cx="109814" cy="114806"/>
              </a:xfrm>
              <a:custGeom>
                <a:avLst/>
                <a:gdLst>
                  <a:gd name="T0" fmla="*/ 230469637 w 44"/>
                  <a:gd name="T1" fmla="*/ 0 h 46"/>
                  <a:gd name="T2" fmla="*/ 0 w 44"/>
                  <a:gd name="T3" fmla="*/ 242929496 h 46"/>
                  <a:gd name="T4" fmla="*/ 37374197 w 44"/>
                  <a:gd name="T5" fmla="*/ 286530818 h 46"/>
                  <a:gd name="T6" fmla="*/ 274070786 w 44"/>
                  <a:gd name="T7" fmla="*/ 49830796 h 46"/>
                  <a:gd name="T8" fmla="*/ 230469637 w 44"/>
                  <a:gd name="T9" fmla="*/ 0 h 46"/>
                  <a:gd name="T10" fmla="*/ 0 60000 65536"/>
                  <a:gd name="T11" fmla="*/ 0 60000 65536"/>
                  <a:gd name="T12" fmla="*/ 0 60000 65536"/>
                  <a:gd name="T13" fmla="*/ 0 60000 65536"/>
                  <a:gd name="T14" fmla="*/ 0 60000 65536"/>
                  <a:gd name="T15" fmla="*/ 0 w 44"/>
                  <a:gd name="T16" fmla="*/ 0 h 46"/>
                  <a:gd name="T17" fmla="*/ 44 w 44"/>
                  <a:gd name="T18" fmla="*/ 46 h 46"/>
                </a:gdLst>
                <a:ahLst/>
                <a:cxnLst>
                  <a:cxn ang="T10">
                    <a:pos x="T0" y="T1"/>
                  </a:cxn>
                  <a:cxn ang="T11">
                    <a:pos x="T2" y="T3"/>
                  </a:cxn>
                  <a:cxn ang="T12">
                    <a:pos x="T4" y="T5"/>
                  </a:cxn>
                  <a:cxn ang="T13">
                    <a:pos x="T6" y="T7"/>
                  </a:cxn>
                  <a:cxn ang="T14">
                    <a:pos x="T8" y="T9"/>
                  </a:cxn>
                </a:cxnLst>
                <a:rect l="T15" t="T16" r="T17" b="T18"/>
                <a:pathLst>
                  <a:path w="44" h="46">
                    <a:moveTo>
                      <a:pt x="37" y="0"/>
                    </a:moveTo>
                    <a:lnTo>
                      <a:pt x="0" y="39"/>
                    </a:lnTo>
                    <a:lnTo>
                      <a:pt x="6" y="46"/>
                    </a:lnTo>
                    <a:lnTo>
                      <a:pt x="44" y="8"/>
                    </a:lnTo>
                    <a:lnTo>
                      <a:pt x="3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2" name="Freeform 112"/>
              <p:cNvSpPr>
                <a:spLocks noChangeArrowheads="1"/>
              </p:cNvSpPr>
              <p:nvPr>
                <p:custDataLst>
                  <p:tags r:id="rId12"/>
                </p:custDataLst>
              </p:nvPr>
            </p:nvSpPr>
            <p:spPr bwMode="auto">
              <a:xfrm>
                <a:off x="217132" y="59898"/>
                <a:ext cx="104823" cy="104823"/>
              </a:xfrm>
              <a:custGeom>
                <a:avLst/>
                <a:gdLst>
                  <a:gd name="T0" fmla="*/ 0 w 42"/>
                  <a:gd name="T1" fmla="*/ 236700317 h 42"/>
                  <a:gd name="T2" fmla="*/ 24915429 w 42"/>
                  <a:gd name="T3" fmla="*/ 261615746 h 42"/>
                  <a:gd name="T4" fmla="*/ 261615746 w 42"/>
                  <a:gd name="T5" fmla="*/ 24915429 h 42"/>
                  <a:gd name="T6" fmla="*/ 236700317 w 42"/>
                  <a:gd name="T7" fmla="*/ 0 h 42"/>
                  <a:gd name="T8" fmla="*/ 0 w 42"/>
                  <a:gd name="T9" fmla="*/ 236700317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4" y="42"/>
                    </a:lnTo>
                    <a:lnTo>
                      <a:pt x="42" y="4"/>
                    </a:lnTo>
                    <a:lnTo>
                      <a:pt x="38" y="0"/>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3" name="Freeform 113"/>
              <p:cNvSpPr>
                <a:spLocks noChangeArrowheads="1"/>
              </p:cNvSpPr>
              <p:nvPr>
                <p:custDataLst>
                  <p:tags r:id="rId13"/>
                </p:custDataLst>
              </p:nvPr>
            </p:nvSpPr>
            <p:spPr bwMode="auto">
              <a:xfrm>
                <a:off x="189679" y="162226"/>
                <a:ext cx="69882" cy="69882"/>
              </a:xfrm>
              <a:custGeom>
                <a:avLst/>
                <a:gdLst>
                  <a:gd name="T0" fmla="*/ 174410497 w 28"/>
                  <a:gd name="T1" fmla="*/ 124579640 h 28"/>
                  <a:gd name="T2" fmla="*/ 49830858 w 28"/>
                  <a:gd name="T3" fmla="*/ 0 h 28"/>
                  <a:gd name="T4" fmla="*/ 0 w 28"/>
                  <a:gd name="T5" fmla="*/ 124579640 h 28"/>
                  <a:gd name="T6" fmla="*/ 56060339 w 28"/>
                  <a:gd name="T7" fmla="*/ 174410497 h 28"/>
                  <a:gd name="T8" fmla="*/ 174410497 w 28"/>
                  <a:gd name="T9" fmla="*/ 12457964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20"/>
                    </a:moveTo>
                    <a:lnTo>
                      <a:pt x="8" y="0"/>
                    </a:lnTo>
                    <a:lnTo>
                      <a:pt x="0" y="20"/>
                    </a:lnTo>
                    <a:lnTo>
                      <a:pt x="9" y="28"/>
                    </a:lnTo>
                    <a:lnTo>
                      <a:pt x="28" y="2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4" name="Freeform 114"/>
              <p:cNvSpPr>
                <a:spLocks noChangeArrowheads="1"/>
              </p:cNvSpPr>
              <p:nvPr>
                <p:custDataLst>
                  <p:tags r:id="rId14"/>
                </p:custDataLst>
              </p:nvPr>
            </p:nvSpPr>
            <p:spPr bwMode="auto">
              <a:xfrm>
                <a:off x="172208" y="219628"/>
                <a:ext cx="34941" cy="32446"/>
              </a:xfrm>
              <a:custGeom>
                <a:avLst/>
                <a:gdLst>
                  <a:gd name="T0" fmla="*/ 0 w 14"/>
                  <a:gd name="T1" fmla="*/ 80980224 h 13"/>
                  <a:gd name="T2" fmla="*/ 87205249 w 14"/>
                  <a:gd name="T3" fmla="*/ 37375296 h 13"/>
                  <a:gd name="T4" fmla="*/ 37374391 w 14"/>
                  <a:gd name="T5" fmla="*/ 0 h 13"/>
                  <a:gd name="T6" fmla="*/ 0 w 14"/>
                  <a:gd name="T7" fmla="*/ 80980224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0" y="13"/>
                    </a:moveTo>
                    <a:lnTo>
                      <a:pt x="14" y="6"/>
                    </a:lnTo>
                    <a:lnTo>
                      <a:pt x="6"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5" name="Freeform 115"/>
              <p:cNvSpPr>
                <a:spLocks noChangeArrowheads="1"/>
              </p:cNvSpPr>
              <p:nvPr>
                <p:custDataLst>
                  <p:tags r:id="rId15"/>
                </p:custDataLst>
              </p:nvPr>
            </p:nvSpPr>
            <p:spPr bwMode="auto">
              <a:xfrm>
                <a:off x="319460" y="34941"/>
                <a:ext cx="69882" cy="69882"/>
              </a:xfrm>
              <a:custGeom>
                <a:avLst/>
                <a:gdLst>
                  <a:gd name="T0" fmla="*/ 43603872 w 28"/>
                  <a:gd name="T1" fmla="*/ 0 h 28"/>
                  <a:gd name="T2" fmla="*/ 0 w 28"/>
                  <a:gd name="T3" fmla="*/ 49830858 h 28"/>
                  <a:gd name="T4" fmla="*/ 124579640 w 28"/>
                  <a:gd name="T5" fmla="*/ 174410497 h 28"/>
                  <a:gd name="T6" fmla="*/ 174410497 w 28"/>
                  <a:gd name="T7" fmla="*/ 124579640 h 28"/>
                  <a:gd name="T8" fmla="*/ 4360387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7" y="0"/>
                    </a:moveTo>
                    <a:lnTo>
                      <a:pt x="0" y="8"/>
                    </a:lnTo>
                    <a:lnTo>
                      <a:pt x="20" y="28"/>
                    </a:lnTo>
                    <a:lnTo>
                      <a:pt x="28" y="2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6" name="Freeform 116"/>
              <p:cNvSpPr>
                <a:spLocks noChangeArrowheads="1"/>
              </p:cNvSpPr>
              <p:nvPr>
                <p:custDataLst>
                  <p:tags r:id="rId16"/>
                </p:custDataLst>
              </p:nvPr>
            </p:nvSpPr>
            <p:spPr bwMode="auto">
              <a:xfrm>
                <a:off x="0" y="0"/>
                <a:ext cx="279527" cy="339426"/>
              </a:xfrm>
              <a:custGeom>
                <a:avLst/>
                <a:gdLst>
                  <a:gd name="T0" fmla="*/ 647806318 w 112"/>
                  <a:gd name="T1" fmla="*/ 629121099 h 136"/>
                  <a:gd name="T2" fmla="*/ 516997665 w 112"/>
                  <a:gd name="T3" fmla="*/ 629121099 h 136"/>
                  <a:gd name="T4" fmla="*/ 516997665 w 112"/>
                  <a:gd name="T5" fmla="*/ 803531156 h 136"/>
                  <a:gd name="T6" fmla="*/ 43601220 w 112"/>
                  <a:gd name="T7" fmla="*/ 803531156 h 136"/>
                  <a:gd name="T8" fmla="*/ 43601220 w 112"/>
                  <a:gd name="T9" fmla="*/ 199325423 h 136"/>
                  <a:gd name="T10" fmla="*/ 647806318 w 112"/>
                  <a:gd name="T11" fmla="*/ 199325423 h 136"/>
                  <a:gd name="T12" fmla="*/ 647806318 w 112"/>
                  <a:gd name="T13" fmla="*/ 249156154 h 136"/>
                  <a:gd name="T14" fmla="*/ 697636998 w 112"/>
                  <a:gd name="T15" fmla="*/ 199325423 h 136"/>
                  <a:gd name="T16" fmla="*/ 697636998 w 112"/>
                  <a:gd name="T17" fmla="*/ 37374297 h 136"/>
                  <a:gd name="T18" fmla="*/ 604202602 w 112"/>
                  <a:gd name="T19" fmla="*/ 37374297 h 136"/>
                  <a:gd name="T20" fmla="*/ 604202602 w 112"/>
                  <a:gd name="T21" fmla="*/ 124579325 h 136"/>
                  <a:gd name="T22" fmla="*/ 591746180 w 112"/>
                  <a:gd name="T23" fmla="*/ 124579325 h 136"/>
                  <a:gd name="T24" fmla="*/ 591746180 w 112"/>
                  <a:gd name="T25" fmla="*/ 0 h 136"/>
                  <a:gd name="T26" fmla="*/ 554371923 w 112"/>
                  <a:gd name="T27" fmla="*/ 0 h 136"/>
                  <a:gd name="T28" fmla="*/ 554371923 w 112"/>
                  <a:gd name="T29" fmla="*/ 124579325 h 136"/>
                  <a:gd name="T30" fmla="*/ 541915501 w 112"/>
                  <a:gd name="T31" fmla="*/ 124579325 h 136"/>
                  <a:gd name="T32" fmla="*/ 541915501 w 112"/>
                  <a:gd name="T33" fmla="*/ 37374297 h 136"/>
                  <a:gd name="T34" fmla="*/ 492082326 w 112"/>
                  <a:gd name="T35" fmla="*/ 37374297 h 136"/>
                  <a:gd name="T36" fmla="*/ 492082326 w 112"/>
                  <a:gd name="T37" fmla="*/ 124579325 h 136"/>
                  <a:gd name="T38" fmla="*/ 473396445 w 112"/>
                  <a:gd name="T39" fmla="*/ 124579325 h 136"/>
                  <a:gd name="T40" fmla="*/ 473396445 w 112"/>
                  <a:gd name="T41" fmla="*/ 0 h 136"/>
                  <a:gd name="T42" fmla="*/ 448481105 w 112"/>
                  <a:gd name="T43" fmla="*/ 0 h 136"/>
                  <a:gd name="T44" fmla="*/ 448481105 w 112"/>
                  <a:gd name="T45" fmla="*/ 124579325 h 136"/>
                  <a:gd name="T46" fmla="*/ 423565766 w 112"/>
                  <a:gd name="T47" fmla="*/ 124579325 h 136"/>
                  <a:gd name="T48" fmla="*/ 423565766 w 112"/>
                  <a:gd name="T49" fmla="*/ 37374297 h 136"/>
                  <a:gd name="T50" fmla="*/ 373735086 w 112"/>
                  <a:gd name="T51" fmla="*/ 37374297 h 136"/>
                  <a:gd name="T52" fmla="*/ 373735086 w 112"/>
                  <a:gd name="T53" fmla="*/ 124579325 h 136"/>
                  <a:gd name="T54" fmla="*/ 355046710 w 112"/>
                  <a:gd name="T55" fmla="*/ 124579325 h 136"/>
                  <a:gd name="T56" fmla="*/ 355046710 w 112"/>
                  <a:gd name="T57" fmla="*/ 0 h 136"/>
                  <a:gd name="T58" fmla="*/ 330131370 w 112"/>
                  <a:gd name="T59" fmla="*/ 0 h 136"/>
                  <a:gd name="T60" fmla="*/ 330131370 w 112"/>
                  <a:gd name="T61" fmla="*/ 124579325 h 136"/>
                  <a:gd name="T62" fmla="*/ 317674948 w 112"/>
                  <a:gd name="T63" fmla="*/ 124579325 h 136"/>
                  <a:gd name="T64" fmla="*/ 317674948 w 112"/>
                  <a:gd name="T65" fmla="*/ 37374297 h 136"/>
                  <a:gd name="T66" fmla="*/ 267841773 w 112"/>
                  <a:gd name="T67" fmla="*/ 37374297 h 136"/>
                  <a:gd name="T68" fmla="*/ 267841773 w 112"/>
                  <a:gd name="T69" fmla="*/ 124579325 h 136"/>
                  <a:gd name="T70" fmla="*/ 249155892 w 112"/>
                  <a:gd name="T71" fmla="*/ 124579325 h 136"/>
                  <a:gd name="T72" fmla="*/ 249155892 w 112"/>
                  <a:gd name="T73" fmla="*/ 0 h 136"/>
                  <a:gd name="T74" fmla="*/ 218011094 w 112"/>
                  <a:gd name="T75" fmla="*/ 0 h 136"/>
                  <a:gd name="T76" fmla="*/ 218011094 w 112"/>
                  <a:gd name="T77" fmla="*/ 124579325 h 136"/>
                  <a:gd name="T78" fmla="*/ 199325213 w 112"/>
                  <a:gd name="T79" fmla="*/ 124579325 h 136"/>
                  <a:gd name="T80" fmla="*/ 199325213 w 112"/>
                  <a:gd name="T81" fmla="*/ 37374297 h 136"/>
                  <a:gd name="T82" fmla="*/ 155721497 w 112"/>
                  <a:gd name="T83" fmla="*/ 37374297 h 136"/>
                  <a:gd name="T84" fmla="*/ 155721497 w 112"/>
                  <a:gd name="T85" fmla="*/ 124579325 h 136"/>
                  <a:gd name="T86" fmla="*/ 143265075 w 112"/>
                  <a:gd name="T87" fmla="*/ 124579325 h 136"/>
                  <a:gd name="T88" fmla="*/ 143265075 w 112"/>
                  <a:gd name="T89" fmla="*/ 0 h 136"/>
                  <a:gd name="T90" fmla="*/ 105890817 w 112"/>
                  <a:gd name="T91" fmla="*/ 0 h 136"/>
                  <a:gd name="T92" fmla="*/ 105890817 w 112"/>
                  <a:gd name="T93" fmla="*/ 124579325 h 136"/>
                  <a:gd name="T94" fmla="*/ 93434396 w 112"/>
                  <a:gd name="T95" fmla="*/ 124579325 h 136"/>
                  <a:gd name="T96" fmla="*/ 93434396 w 112"/>
                  <a:gd name="T97" fmla="*/ 37374297 h 136"/>
                  <a:gd name="T98" fmla="*/ 0 w 112"/>
                  <a:gd name="T99" fmla="*/ 37374297 h 136"/>
                  <a:gd name="T100" fmla="*/ 0 w 112"/>
                  <a:gd name="T101" fmla="*/ 149494691 h 136"/>
                  <a:gd name="T102" fmla="*/ 0 w 112"/>
                  <a:gd name="T103" fmla="*/ 174410057 h 136"/>
                  <a:gd name="T104" fmla="*/ 0 w 112"/>
                  <a:gd name="T105" fmla="*/ 847132423 h 136"/>
                  <a:gd name="T106" fmla="*/ 554371923 w 112"/>
                  <a:gd name="T107" fmla="*/ 847132423 h 136"/>
                  <a:gd name="T108" fmla="*/ 697636998 w 112"/>
                  <a:gd name="T109" fmla="*/ 685181297 h 136"/>
                  <a:gd name="T110" fmla="*/ 697636998 w 112"/>
                  <a:gd name="T111" fmla="*/ 523227675 h 136"/>
                  <a:gd name="T112" fmla="*/ 647806318 w 112"/>
                  <a:gd name="T113" fmla="*/ 573060902 h 136"/>
                  <a:gd name="T114" fmla="*/ 647806318 w 112"/>
                  <a:gd name="T115" fmla="*/ 629121099 h 1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36"/>
                  <a:gd name="T176" fmla="*/ 112 w 112"/>
                  <a:gd name="T177" fmla="*/ 136 h 1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7" name="Rectangle 117"/>
              <p:cNvSpPr>
                <a:spLocks noChangeArrowheads="1"/>
              </p:cNvSpPr>
              <p:nvPr>
                <p:custDataLst>
                  <p:tags r:id="rId17"/>
                </p:custDataLst>
              </p:nvPr>
            </p:nvSpPr>
            <p:spPr bwMode="auto">
              <a:xfrm>
                <a:off x="49916" y="114806"/>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8" name="Rectangle 118"/>
              <p:cNvSpPr>
                <a:spLocks noChangeArrowheads="1"/>
              </p:cNvSpPr>
              <p:nvPr>
                <p:custDataLst>
                  <p:tags r:id="rId18"/>
                </p:custDataLst>
              </p:nvPr>
            </p:nvSpPr>
            <p:spPr bwMode="auto">
              <a:xfrm>
                <a:off x="49916" y="154738"/>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9" name="Rectangle 119"/>
              <p:cNvSpPr>
                <a:spLocks noChangeArrowheads="1"/>
              </p:cNvSpPr>
              <p:nvPr>
                <p:custDataLst>
                  <p:tags r:id="rId19"/>
                </p:custDataLst>
              </p:nvPr>
            </p:nvSpPr>
            <p:spPr bwMode="auto">
              <a:xfrm>
                <a:off x="49916" y="199662"/>
                <a:ext cx="109814" cy="14975"/>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70" name="Rectangle 120"/>
              <p:cNvSpPr>
                <a:spLocks noChangeArrowheads="1"/>
              </p:cNvSpPr>
              <p:nvPr>
                <p:custDataLst>
                  <p:tags r:id="rId20"/>
                </p:custDataLst>
              </p:nvPr>
            </p:nvSpPr>
            <p:spPr bwMode="auto">
              <a:xfrm>
                <a:off x="49916" y="242091"/>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grpSp>
      </p:grpSp>
      <p:sp>
        <p:nvSpPr>
          <p:cNvPr id="26680" name="矩形 108"/>
          <p:cNvSpPr>
            <a:spLocks noChangeArrowheads="1"/>
          </p:cNvSpPr>
          <p:nvPr>
            <p:custDataLst>
              <p:tags r:id="rId21"/>
            </p:custDataLst>
          </p:nvPr>
        </p:nvSpPr>
        <p:spPr bwMode="auto">
          <a:xfrm>
            <a:off x="6521450" y="5327015"/>
            <a:ext cx="437642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（二）智能语音的主要应用</a:t>
            </a:r>
            <a:endParaRPr lang="zh-CN" altLang="en-US" sz="2200">
              <a:solidFill>
                <a:schemeClr val="tx1"/>
              </a:solidFill>
              <a:latin typeface="微软雅黑" panose="020B0503020204020204" charset="-122"/>
              <a:ea typeface="微软雅黑" panose="020B0503020204020204" charset="-122"/>
              <a:cs typeface="+mn-ea"/>
              <a:sym typeface="+mn-lt"/>
            </a:endParaRPr>
          </a:p>
        </p:txBody>
      </p:sp>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三、智能语音</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6633" name="Rectangle 2" descr="人工智能聊天机器人被用于电脑移动应用程序，以快速响应在线消息和帮助客户。人工智能聊天机器人是智能数字服务应用的概念。"/>
          <p:cNvSpPr>
            <a:spLocks noChangeArrowheads="1"/>
          </p:cNvSpPr>
          <p:nvPr/>
        </p:nvSpPr>
        <p:spPr bwMode="auto">
          <a:xfrm>
            <a:off x="6096000" y="1503363"/>
            <a:ext cx="4883150" cy="2333625"/>
          </a:xfrm>
          <a:prstGeom prst="rect">
            <a:avLst/>
          </a:prstGeom>
          <a:blipFill dpi="0" rotWithShape="1">
            <a:blip r:embed="rId22" cstate="screen"/>
            <a:srcRect/>
            <a:stretch>
              <a:fillRect/>
            </a:stretch>
          </a:blipFill>
          <a:ln>
            <a:noFill/>
          </a:ln>
          <a:extLst>
            <a:ext uri="{91240B29-F687-4F45-9708-019B960494DF}">
              <a14:hiddenLine xmlns:a14="http://schemas.microsoft.com/office/drawing/2010/main" w="28575">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2000" advTm="3000">
        <p:random/>
      </p:transition>
    </mc:Choice>
    <mc:Fallback>
      <p:transition spd="slow" advTm="3000">
        <p:random/>
      </p:transition>
    </mc:Fallback>
  </mc:AlternateContent>
  <p:timing>
    <p:tnLst>
      <p:par>
        <p:cTn id="1" dur="indefinite" restart="never" nodeType="tmRoot"/>
      </p:par>
    </p:tnLst>
    <p:bldLst>
      <p:bldP spid="26634" grpId="0" bldLvl="0" animBg="1" autoUpdateAnimBg="0"/>
      <p:bldP spid="26677" grpId="0" bldLvl="0" animBg="1" autoUpdateAnimBg="0"/>
      <p:bldP spid="14"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302760" y="452120"/>
            <a:ext cx="6054725" cy="460375"/>
          </a:xfrm>
          <a:prstGeom prst="rect">
            <a:avLst/>
          </a:prstGeom>
        </p:spPr>
        <p:txBody>
          <a:bodyPr wrap="square">
            <a:spAutoFit/>
          </a:bodyPr>
          <a:lstStyle/>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（一）智能语音的实现原理</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10" name="文本框 9"/>
          <p:cNvSpPr txBox="1"/>
          <p:nvPr/>
        </p:nvSpPr>
        <p:spPr>
          <a:xfrm>
            <a:off x="1282570" y="2534604"/>
            <a:ext cx="6692836" cy="3415030"/>
          </a:xfrm>
          <a:prstGeom prst="rect">
            <a:avLst/>
          </a:prstGeom>
          <a:noFill/>
        </p:spPr>
        <p:txBody>
          <a:bodyPr wrap="square" rtlCol="0">
            <a:spAutoFit/>
          </a:bodyPr>
          <a:lstStyle>
            <a:defPPr>
              <a:defRPr lang="zh-CN"/>
            </a:defPPr>
            <a:lvl1pPr>
              <a:defRPr sz="2400">
                <a:latin typeface="+mn-ea"/>
              </a:defRPr>
            </a:lvl1pPr>
          </a:lstStyle>
          <a:p>
            <a:pPr algn="just">
              <a:lnSpc>
                <a:spcPct val="200000"/>
              </a:lnSpc>
            </a:pP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语音识别是让计算机听懂人话。声学模型将声音信号解码为音素；语言模型则掌握词语组合规律，将音素合理组合成有意义的句子，两者协同工作。</a:t>
            </a:r>
            <a:endPar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a:p>
            <a:pPr algn="just">
              <a:lnSpc>
                <a:spcPct val="200000"/>
              </a:lnSpc>
            </a:pP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深度学习大幅提升语音识别能力。模型通过海量数据优化参数，其中RNN和LSTM能有效处理语音的时间序列特性，记忆前后信息，显著提高准确率。</a:t>
            </a:r>
            <a:endPar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三、智能语音</a:t>
            </a:r>
            <a:endParaRPr sz="2800" b="1" spc="300" dirty="0">
              <a:solidFill>
                <a:schemeClr val="tx1"/>
              </a:solidFill>
              <a:latin typeface="微软雅黑" panose="020B0503020204020204" charset="-122"/>
              <a:ea typeface="微软雅黑" panose="020B0503020204020204" charset="-122"/>
              <a:cs typeface="+mn-ea"/>
              <a:sym typeface="+mn-lt"/>
            </a:endParaRPr>
          </a:p>
        </p:txBody>
      </p:sp>
      <p:pic>
        <p:nvPicPr>
          <p:cNvPr id="9" name="图片 8" descr="千库网_现代人工智能医学场景_元素编号12049675"/>
          <p:cNvPicPr>
            <a:picLocks noChangeAspect="1"/>
          </p:cNvPicPr>
          <p:nvPr/>
        </p:nvPicPr>
        <p:blipFill>
          <a:blip r:embed="rId1"/>
          <a:stretch>
            <a:fillRect/>
          </a:stretch>
        </p:blipFill>
        <p:spPr>
          <a:xfrm>
            <a:off x="7790815" y="1273810"/>
            <a:ext cx="4255770" cy="4965065"/>
          </a:xfrm>
          <a:prstGeom prst="rect">
            <a:avLst/>
          </a:prstGeom>
        </p:spPr>
      </p:pic>
      <p:sp>
        <p:nvSpPr>
          <p:cNvPr id="3" name="文本框 2"/>
          <p:cNvSpPr txBox="1"/>
          <p:nvPr/>
        </p:nvSpPr>
        <p:spPr>
          <a:xfrm>
            <a:off x="1282700" y="1273810"/>
            <a:ext cx="138938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1. 语音识别</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2" grpId="0"/>
      <p:bldP spid="10" grpId="0"/>
      <p:bldP spid="14"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302760" y="452120"/>
            <a:ext cx="6054725" cy="460375"/>
          </a:xfrm>
          <a:prstGeom prst="rect">
            <a:avLst/>
          </a:prstGeom>
        </p:spPr>
        <p:txBody>
          <a:bodyPr wrap="square">
            <a:spAutoFit/>
          </a:bodyPr>
          <a:lstStyle/>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（一）智能语音的实现原理</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三、智能语音</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3" name="文本框 2"/>
          <p:cNvSpPr txBox="1"/>
          <p:nvPr/>
        </p:nvSpPr>
        <p:spPr>
          <a:xfrm>
            <a:off x="1282700" y="1273810"/>
            <a:ext cx="138938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2. 语音合成</a:t>
            </a:r>
            <a:endParaRPr lang="zh-CN" altLang="en-US" b="1">
              <a:latin typeface="微软雅黑" panose="020B0503020204020204" charset="-122"/>
              <a:ea typeface="微软雅黑" panose="020B0503020204020204" charset="-122"/>
              <a:cs typeface="微软雅黑" panose="020B0503020204020204" charset="-122"/>
            </a:endParaRPr>
          </a:p>
        </p:txBody>
      </p:sp>
      <p:sp useBgFill="1">
        <p:nvSpPr>
          <p:cNvPr id="4" name="圆角矩形 3"/>
          <p:cNvSpPr/>
          <p:nvPr>
            <p:custDataLst>
              <p:tags r:id="rId1"/>
            </p:custDataLst>
          </p:nvPr>
        </p:nvSpPr>
        <p:spPr>
          <a:xfrm>
            <a:off x="1715491" y="2681031"/>
            <a:ext cx="2647593" cy="3034392"/>
          </a:xfrm>
          <a:prstGeom prst="roundRect">
            <a:avLst>
              <a:gd name="adj" fmla="val 7376"/>
            </a:avLst>
          </a:prstGeom>
          <a:ln w="6350">
            <a:solidFill>
              <a:srgbClr val="D9D9D9"/>
            </a:solidFill>
          </a:ln>
          <a:effectLst>
            <a:outerShdw blurRad="139700" dist="76200" dir="2280000" algn="t" rotWithShape="0">
              <a:schemeClr val="bg1">
                <a:lumMod val="75000"/>
                <a:alpha val="4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useBgFill="1">
        <p:nvSpPr>
          <p:cNvPr id="44" name="圆角矩形 43"/>
          <p:cNvSpPr/>
          <p:nvPr>
            <p:custDataLst>
              <p:tags r:id="rId2"/>
            </p:custDataLst>
          </p:nvPr>
        </p:nvSpPr>
        <p:spPr>
          <a:xfrm>
            <a:off x="5002118" y="2681031"/>
            <a:ext cx="2647593" cy="3034392"/>
          </a:xfrm>
          <a:prstGeom prst="roundRect">
            <a:avLst>
              <a:gd name="adj" fmla="val 7376"/>
            </a:avLst>
          </a:prstGeom>
          <a:ln w="6350">
            <a:solidFill>
              <a:srgbClr val="D9D9D9"/>
            </a:solidFill>
          </a:ln>
          <a:effectLst>
            <a:outerShdw blurRad="139700" dist="76200" dir="2280000" algn="t" rotWithShape="0">
              <a:schemeClr val="bg1">
                <a:lumMod val="75000"/>
                <a:alpha val="4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useBgFill="1">
        <p:nvSpPr>
          <p:cNvPr id="12" name="圆角矩形 11"/>
          <p:cNvSpPr/>
          <p:nvPr>
            <p:custDataLst>
              <p:tags r:id="rId3"/>
            </p:custDataLst>
          </p:nvPr>
        </p:nvSpPr>
        <p:spPr>
          <a:xfrm>
            <a:off x="8288745" y="2681031"/>
            <a:ext cx="2647593" cy="3034392"/>
          </a:xfrm>
          <a:prstGeom prst="roundRect">
            <a:avLst>
              <a:gd name="adj" fmla="val 7376"/>
            </a:avLst>
          </a:prstGeom>
          <a:ln w="6350">
            <a:solidFill>
              <a:srgbClr val="D9D9D9"/>
            </a:solidFill>
          </a:ln>
          <a:effectLst>
            <a:outerShdw blurRad="139700" dist="76200" dir="2280000" algn="t" rotWithShape="0">
              <a:schemeClr val="bg1">
                <a:lumMod val="75000"/>
                <a:alpha val="40000"/>
              </a:schemeClr>
            </a:outerShdw>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6" name="圆角矩形 5"/>
          <p:cNvSpPr/>
          <p:nvPr>
            <p:custDataLst>
              <p:tags r:id="rId4"/>
            </p:custDataLst>
          </p:nvPr>
        </p:nvSpPr>
        <p:spPr>
          <a:xfrm>
            <a:off x="1715491" y="2682196"/>
            <a:ext cx="2647593" cy="3034392"/>
          </a:xfrm>
          <a:prstGeom prst="roundRect">
            <a:avLst>
              <a:gd name="adj" fmla="val 7376"/>
            </a:avLst>
          </a:prstGeom>
          <a:solidFill>
            <a:srgbClr val="FFFFFF">
              <a:alpha val="20000"/>
            </a:srgbClr>
          </a:solidFill>
          <a:ln w="6350">
            <a:noFill/>
          </a:ln>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7" name="圆角矩形 6"/>
          <p:cNvSpPr/>
          <p:nvPr>
            <p:custDataLst>
              <p:tags r:id="rId5"/>
            </p:custDataLst>
          </p:nvPr>
        </p:nvSpPr>
        <p:spPr>
          <a:xfrm>
            <a:off x="5002118" y="2682196"/>
            <a:ext cx="2647593" cy="3034392"/>
          </a:xfrm>
          <a:prstGeom prst="roundRect">
            <a:avLst>
              <a:gd name="adj" fmla="val 7376"/>
            </a:avLst>
          </a:prstGeom>
          <a:solidFill>
            <a:srgbClr val="FFFFFF">
              <a:alpha val="20000"/>
            </a:srgbClr>
          </a:solidFill>
          <a:ln w="6350">
            <a:noFill/>
          </a:ln>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11" name="圆角矩形 10"/>
          <p:cNvSpPr/>
          <p:nvPr>
            <p:custDataLst>
              <p:tags r:id="rId6"/>
            </p:custDataLst>
          </p:nvPr>
        </p:nvSpPr>
        <p:spPr>
          <a:xfrm>
            <a:off x="8288745" y="2682196"/>
            <a:ext cx="2647593" cy="3034392"/>
          </a:xfrm>
          <a:prstGeom prst="roundRect">
            <a:avLst>
              <a:gd name="adj" fmla="val 7376"/>
            </a:avLst>
          </a:prstGeom>
          <a:solidFill>
            <a:srgbClr val="FFFFFF">
              <a:alpha val="20000"/>
            </a:srgbClr>
          </a:solidFill>
          <a:ln w="6350">
            <a:noFill/>
          </a:ln>
          <a:effectLst/>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sp>
        <p:nvSpPr>
          <p:cNvPr id="8" name="任意多边形 7"/>
          <p:cNvSpPr/>
          <p:nvPr>
            <p:custDataLst>
              <p:tags r:id="rId7"/>
            </p:custDataLst>
          </p:nvPr>
        </p:nvSpPr>
        <p:spPr>
          <a:xfrm>
            <a:off x="120517" y="1905318"/>
            <a:ext cx="10625906" cy="512043"/>
          </a:xfrm>
          <a:custGeom>
            <a:avLst/>
            <a:gdLst>
              <a:gd name="adj" fmla="val 50000"/>
              <a:gd name="a" fmla="pin 0 adj 50000"/>
              <a:gd name="x1" fmla="*/ ss a 100000"/>
              <a:gd name="x2" fmla="+- r 0 x1"/>
              <a:gd name="y2" fmla="+- b 0 x1"/>
              <a:gd name="il" fmla="*/ x1 29289 100000"/>
              <a:gd name="ir" fmla="+- r 0 il"/>
              <a:gd name="ib" fmla="+- b 0 il"/>
            </a:gdLst>
            <a:ahLst/>
            <a:cxnLst>
              <a:cxn ang="3">
                <a:pos x="hc" y="t"/>
              </a:cxn>
              <a:cxn ang="cd2">
                <a:pos x="l" y="vc"/>
              </a:cxn>
              <a:cxn ang="cd4">
                <a:pos x="hc" y="b"/>
              </a:cxn>
              <a:cxn ang="0">
                <a:pos x="r" y="vc"/>
              </a:cxn>
            </a:cxnLst>
            <a:rect l="l" t="t" r="r" b="b"/>
            <a:pathLst>
              <a:path w="18241" h="879">
                <a:moveTo>
                  <a:pt x="440" y="0"/>
                </a:moveTo>
                <a:lnTo>
                  <a:pt x="18241" y="0"/>
                </a:lnTo>
                <a:lnTo>
                  <a:pt x="18241" y="879"/>
                </a:lnTo>
                <a:lnTo>
                  <a:pt x="440" y="879"/>
                </a:lnTo>
                <a:cubicBezTo>
                  <a:pt x="197" y="879"/>
                  <a:pt x="0" y="682"/>
                  <a:pt x="0" y="440"/>
                </a:cubicBezTo>
                <a:cubicBezTo>
                  <a:pt x="0" y="197"/>
                  <a:pt x="197" y="0"/>
                  <a:pt x="440" y="0"/>
                </a:cubicBezTo>
                <a:close/>
              </a:path>
            </a:pathLst>
          </a:custGeom>
          <a:solidFill>
            <a:srgbClr val="FFFFFF">
              <a:alpha val="20000"/>
            </a:srgbClr>
          </a:solidFill>
          <a:ln w="6350">
            <a:solidFill>
              <a:srgbClr val="D9D9D9"/>
            </a:solidFill>
          </a:ln>
          <a:effectLst/>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13" name="圆角矩形 12"/>
          <p:cNvSpPr/>
          <p:nvPr>
            <p:custDataLst>
              <p:tags r:id="rId8"/>
            </p:custDataLst>
          </p:nvPr>
        </p:nvSpPr>
        <p:spPr>
          <a:xfrm>
            <a:off x="987913" y="2011123"/>
            <a:ext cx="651850" cy="310488"/>
          </a:xfrm>
          <a:prstGeom prst="roundRect">
            <a:avLst>
              <a:gd name="adj" fmla="val 50000"/>
            </a:avLst>
          </a:prstGeom>
          <a:ln w="6350">
            <a:solidFill>
              <a:schemeClr val="accent1"/>
            </a:solidFill>
          </a:ln>
        </p:spPr>
        <p:style>
          <a:lnRef idx="2">
            <a:schemeClr val="accent1">
              <a:lumMod val="75000"/>
            </a:schemeClr>
          </a:lnRef>
          <a:fillRef idx="1">
            <a:schemeClr val="accent1"/>
          </a:fillRef>
          <a:effectRef idx="0">
            <a:srgbClr val="FFFFFF"/>
          </a:effectRef>
          <a:fontRef idx="minor">
            <a:schemeClr val="lt1"/>
          </a:fontRef>
        </p:style>
        <p:txBody>
          <a:bodyPr rtlCol="0" anchor="ctr"/>
          <a:p>
            <a:pPr algn="ctr"/>
            <a:endParaRPr lang="zh-CN" altLang="en-US"/>
          </a:p>
        </p:txBody>
      </p:sp>
      <p:cxnSp>
        <p:nvCxnSpPr>
          <p:cNvPr id="15" name="直接箭头连接符 14"/>
          <p:cNvCxnSpPr/>
          <p:nvPr>
            <p:custDataLst>
              <p:tags r:id="rId9"/>
            </p:custDataLst>
          </p:nvPr>
        </p:nvCxnSpPr>
        <p:spPr>
          <a:xfrm>
            <a:off x="1204614" y="2166658"/>
            <a:ext cx="218448" cy="0"/>
          </a:xfrm>
          <a:prstGeom prst="straightConnector1">
            <a:avLst/>
          </a:prstGeom>
          <a:ln w="19050">
            <a:solidFill>
              <a:srgbClr val="FFFFFF"/>
            </a:solidFill>
            <a:tailEnd type="arrow" w="med" len="sm"/>
          </a:ln>
        </p:spPr>
        <p:style>
          <a:lnRef idx="2">
            <a:schemeClr val="accent1"/>
          </a:lnRef>
          <a:fillRef idx="0">
            <a:srgbClr val="FFFFFF"/>
          </a:fillRef>
          <a:effectRef idx="0">
            <a:srgbClr val="FFFFFF"/>
          </a:effectRef>
          <a:fontRef idx="minor">
            <a:schemeClr val="tx1"/>
          </a:fontRef>
        </p:style>
      </p:cxnSp>
      <p:sp>
        <p:nvSpPr>
          <p:cNvPr id="16" name="文本框 15"/>
          <p:cNvSpPr txBox="1"/>
          <p:nvPr>
            <p:custDataLst>
              <p:tags r:id="rId10"/>
            </p:custDataLst>
          </p:nvPr>
        </p:nvSpPr>
        <p:spPr>
          <a:xfrm>
            <a:off x="1799590" y="2008505"/>
            <a:ext cx="8593455" cy="306705"/>
          </a:xfrm>
          <a:prstGeom prst="rect">
            <a:avLst/>
          </a:prstGeom>
          <a:noFill/>
        </p:spPr>
        <p:txBody>
          <a:bodyPr wrap="none" lIns="0" tIns="0" rIns="0" bIns="0" rtlCol="0" anchor="b" anchorCtr="0">
            <a:noAutofit/>
          </a:bodyPr>
          <a:p>
            <a:pPr algn="l"/>
            <a:r>
              <a:rPr lang="zh-CN" altLang="en-US" sz="2000" b="1">
                <a:solidFill>
                  <a:schemeClr val="tx1">
                    <a:lumMod val="75000"/>
                    <a:lumOff val="25000"/>
                  </a:schemeClr>
                </a:solidFill>
              </a:rPr>
              <a:t>语音合成是与语音识别相反的过程，它是让计算机“说出”人类的语言。</a:t>
            </a:r>
            <a:endParaRPr lang="zh-CN" altLang="en-US" sz="2000" b="1">
              <a:solidFill>
                <a:schemeClr val="tx1">
                  <a:lumMod val="75000"/>
                  <a:lumOff val="25000"/>
                </a:schemeClr>
              </a:solidFill>
            </a:endParaRPr>
          </a:p>
        </p:txBody>
      </p:sp>
      <p:sp>
        <p:nvSpPr>
          <p:cNvPr id="17" name="文本框 16"/>
          <p:cNvSpPr txBox="1"/>
          <p:nvPr>
            <p:custDataLst>
              <p:tags r:id="rId11"/>
            </p:custDataLst>
          </p:nvPr>
        </p:nvSpPr>
        <p:spPr>
          <a:xfrm>
            <a:off x="2029474" y="3115597"/>
            <a:ext cx="2019627" cy="306993"/>
          </a:xfrm>
          <a:prstGeom prst="rect">
            <a:avLst/>
          </a:prstGeom>
          <a:noFill/>
        </p:spPr>
        <p:txBody>
          <a:bodyPr wrap="square" lIns="0" tIns="0" rIns="0" bIns="0" rtlCol="0" anchor="b" anchorCtr="0">
            <a:noAutofit/>
          </a:bodyPr>
          <a:p>
            <a:pPr algn="ctr"/>
            <a:r>
              <a:rPr lang="zh-CN" altLang="en-US" sz="2000" b="1">
                <a:solidFill>
                  <a:schemeClr val="tx1">
                    <a:lumMod val="85000"/>
                    <a:lumOff val="15000"/>
                  </a:schemeClr>
                </a:solidFill>
                <a:sym typeface="+mn-ea"/>
              </a:rPr>
              <a:t>文本处理</a:t>
            </a:r>
            <a:endParaRPr lang="zh-CN" altLang="en-US" sz="2000" b="1">
              <a:solidFill>
                <a:schemeClr val="tx1">
                  <a:lumMod val="85000"/>
                  <a:lumOff val="15000"/>
                </a:schemeClr>
              </a:solidFill>
            </a:endParaRPr>
          </a:p>
        </p:txBody>
      </p:sp>
      <p:sp>
        <p:nvSpPr>
          <p:cNvPr id="18" name="文本框 17"/>
          <p:cNvSpPr txBox="1"/>
          <p:nvPr>
            <p:custDataLst>
              <p:tags r:id="rId12"/>
            </p:custDataLst>
          </p:nvPr>
        </p:nvSpPr>
        <p:spPr>
          <a:xfrm>
            <a:off x="2029474" y="3600261"/>
            <a:ext cx="2019627" cy="1824480"/>
          </a:xfrm>
          <a:prstGeom prst="rect">
            <a:avLst/>
          </a:prstGeom>
          <a:noFill/>
        </p:spPr>
        <p:txBody>
          <a:bodyPr wrap="square" lIns="0" tIns="0" rIns="0" bIns="0" rtlCol="0">
            <a:noAutofit/>
          </a:bodyPr>
          <a:p>
            <a:pPr indent="0" algn="ctr" fontAlgn="auto">
              <a:lnSpc>
                <a:spcPct val="140000"/>
              </a:lnSpc>
            </a:pPr>
            <a:r>
              <a:rPr lang="zh-CN" altLang="en-US" sz="1500">
                <a:solidFill>
                  <a:schemeClr val="tx1">
                    <a:lumMod val="85000"/>
                    <a:lumOff val="15000"/>
                  </a:schemeClr>
                </a:solidFill>
              </a:rPr>
              <a:t>对输入的文本进行一系列处理，包括分词、词性标注等，以便计算机理解文本的结构和含义。</a:t>
            </a:r>
            <a:endParaRPr lang="zh-CN" altLang="en-US" sz="1500">
              <a:solidFill>
                <a:schemeClr val="tx1">
                  <a:lumMod val="85000"/>
                  <a:lumOff val="15000"/>
                </a:schemeClr>
              </a:solidFill>
            </a:endParaRPr>
          </a:p>
        </p:txBody>
      </p:sp>
      <p:sp>
        <p:nvSpPr>
          <p:cNvPr id="19" name="文本框 18"/>
          <p:cNvSpPr txBox="1"/>
          <p:nvPr>
            <p:custDataLst>
              <p:tags r:id="rId13"/>
            </p:custDataLst>
          </p:nvPr>
        </p:nvSpPr>
        <p:spPr>
          <a:xfrm>
            <a:off x="5316101" y="3115597"/>
            <a:ext cx="2019627" cy="306993"/>
          </a:xfrm>
          <a:prstGeom prst="rect">
            <a:avLst/>
          </a:prstGeom>
          <a:noFill/>
        </p:spPr>
        <p:txBody>
          <a:bodyPr wrap="square" lIns="0" tIns="0" rIns="0" bIns="0" rtlCol="0" anchor="b" anchorCtr="0">
            <a:noAutofit/>
          </a:bodyPr>
          <a:p>
            <a:pPr algn="ctr"/>
            <a:r>
              <a:rPr lang="zh-CN" altLang="en-US" sz="2000" b="1">
                <a:solidFill>
                  <a:schemeClr val="tx1">
                    <a:lumMod val="85000"/>
                    <a:lumOff val="15000"/>
                  </a:schemeClr>
                </a:solidFill>
              </a:rPr>
              <a:t>转换语音参数</a:t>
            </a:r>
            <a:endParaRPr lang="zh-CN" altLang="en-US" sz="2000" b="1">
              <a:solidFill>
                <a:schemeClr val="tx1">
                  <a:lumMod val="85000"/>
                  <a:lumOff val="15000"/>
                </a:schemeClr>
              </a:solidFill>
            </a:endParaRPr>
          </a:p>
        </p:txBody>
      </p:sp>
      <p:sp>
        <p:nvSpPr>
          <p:cNvPr id="46" name="文本框 45"/>
          <p:cNvSpPr txBox="1"/>
          <p:nvPr>
            <p:custDataLst>
              <p:tags r:id="rId14"/>
            </p:custDataLst>
          </p:nvPr>
        </p:nvSpPr>
        <p:spPr>
          <a:xfrm>
            <a:off x="5316101" y="3600261"/>
            <a:ext cx="2019627" cy="1824480"/>
          </a:xfrm>
          <a:prstGeom prst="rect">
            <a:avLst/>
          </a:prstGeom>
          <a:noFill/>
        </p:spPr>
        <p:txBody>
          <a:bodyPr wrap="square" lIns="0" tIns="0" rIns="0" bIns="0" rtlCol="0">
            <a:noAutofit/>
          </a:bodyPr>
          <a:p>
            <a:pPr indent="0" algn="just" fontAlgn="auto">
              <a:lnSpc>
                <a:spcPct val="140000"/>
              </a:lnSpc>
            </a:pPr>
            <a:r>
              <a:rPr lang="zh-CN" altLang="en-US" sz="1500">
                <a:solidFill>
                  <a:schemeClr val="tx1">
                    <a:lumMod val="85000"/>
                    <a:lumOff val="15000"/>
                  </a:schemeClr>
                </a:solidFill>
              </a:rPr>
              <a:t>通过声学参数生成模型，将文本信息转换为对应的语音参数，这些参数就像是控制语音的“密码”，决定了语音的音高、音长、音色等特征。</a:t>
            </a:r>
            <a:endParaRPr lang="zh-CN" altLang="en-US" sz="1500">
              <a:solidFill>
                <a:schemeClr val="tx1">
                  <a:lumMod val="85000"/>
                  <a:lumOff val="15000"/>
                </a:schemeClr>
              </a:solidFill>
            </a:endParaRPr>
          </a:p>
        </p:txBody>
      </p:sp>
      <p:sp>
        <p:nvSpPr>
          <p:cNvPr id="20" name="文本框 19"/>
          <p:cNvSpPr txBox="1"/>
          <p:nvPr>
            <p:custDataLst>
              <p:tags r:id="rId15"/>
            </p:custDataLst>
          </p:nvPr>
        </p:nvSpPr>
        <p:spPr>
          <a:xfrm>
            <a:off x="8602728" y="3115597"/>
            <a:ext cx="2019627" cy="306993"/>
          </a:xfrm>
          <a:prstGeom prst="rect">
            <a:avLst/>
          </a:prstGeom>
          <a:noFill/>
        </p:spPr>
        <p:txBody>
          <a:bodyPr wrap="square" lIns="0" tIns="0" rIns="0" bIns="0" rtlCol="0" anchor="b" anchorCtr="0">
            <a:noAutofit/>
          </a:bodyPr>
          <a:p>
            <a:pPr algn="ctr"/>
            <a:r>
              <a:rPr lang="zh-CN" altLang="en-US" sz="2000" b="1">
                <a:solidFill>
                  <a:schemeClr val="tx1">
                    <a:lumMod val="85000"/>
                    <a:lumOff val="15000"/>
                  </a:schemeClr>
                </a:solidFill>
              </a:rPr>
              <a:t>语音生成</a:t>
            </a:r>
            <a:endParaRPr lang="zh-CN" altLang="en-US" sz="2000" b="1">
              <a:solidFill>
                <a:schemeClr val="tx1">
                  <a:lumMod val="85000"/>
                  <a:lumOff val="15000"/>
                </a:schemeClr>
              </a:solidFill>
            </a:endParaRPr>
          </a:p>
        </p:txBody>
      </p:sp>
      <p:sp>
        <p:nvSpPr>
          <p:cNvPr id="21" name="文本框 20"/>
          <p:cNvSpPr txBox="1"/>
          <p:nvPr>
            <p:custDataLst>
              <p:tags r:id="rId16"/>
            </p:custDataLst>
          </p:nvPr>
        </p:nvSpPr>
        <p:spPr>
          <a:xfrm>
            <a:off x="8602728" y="3600261"/>
            <a:ext cx="2019627" cy="1824480"/>
          </a:xfrm>
          <a:prstGeom prst="rect">
            <a:avLst/>
          </a:prstGeom>
          <a:noFill/>
        </p:spPr>
        <p:txBody>
          <a:bodyPr wrap="square" lIns="0" tIns="0" rIns="0" bIns="0" rtlCol="0">
            <a:noAutofit/>
          </a:bodyPr>
          <a:p>
            <a:pPr indent="0" algn="just" fontAlgn="auto">
              <a:lnSpc>
                <a:spcPct val="140000"/>
              </a:lnSpc>
            </a:pPr>
            <a:r>
              <a:rPr lang="zh-CN" altLang="en-US" sz="1500">
                <a:solidFill>
                  <a:schemeClr val="tx1">
                    <a:lumMod val="85000"/>
                    <a:lumOff val="15000"/>
                  </a:schemeClr>
                </a:solidFill>
              </a:rPr>
              <a:t>通过语音合成器，根据语音参数生成自然流畅的声音。现在的语音合成技术给我们带来更加个性化和有趣的体验。</a:t>
            </a:r>
            <a:endParaRPr lang="zh-CN" altLang="en-US" sz="1500">
              <a:solidFill>
                <a:schemeClr val="tx1">
                  <a:lumMod val="85000"/>
                  <a:lumOff val="15000"/>
                </a:schemeClr>
              </a:solidFill>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2" grpId="0"/>
      <p:bldP spid="14"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三、智能语音</a:t>
            </a:r>
            <a:endParaRPr sz="2800" b="1" spc="300" dirty="0">
              <a:latin typeface="微软雅黑" panose="020B0503020204020204" charset="-122"/>
              <a:ea typeface="微软雅黑" panose="020B0503020204020204" charset="-122"/>
              <a:cs typeface="+mn-ea"/>
              <a:sym typeface="+mn-lt"/>
            </a:endParaRPr>
          </a:p>
        </p:txBody>
      </p:sp>
      <p:sp>
        <p:nvSpPr>
          <p:cNvPr id="34" name="文本框 33"/>
          <p:cNvSpPr txBox="1"/>
          <p:nvPr/>
        </p:nvSpPr>
        <p:spPr>
          <a:xfrm>
            <a:off x="3973195" y="443865"/>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（二）智能语音的主要应用</a:t>
            </a:r>
            <a:endParaRPr lang="zh-CN" altLang="en-US" sz="2400">
              <a:solidFill>
                <a:srgbClr val="0C5DE1"/>
              </a:solidFill>
              <a:latin typeface="微软雅黑" panose="020B0503020204020204" charset="-122"/>
              <a:ea typeface="微软雅黑" panose="020B0503020204020204" charset="-122"/>
            </a:endParaRPr>
          </a:p>
        </p:txBody>
      </p:sp>
      <p:sp>
        <p:nvSpPr>
          <p:cNvPr id="4" name="矩形 3"/>
          <p:cNvSpPr/>
          <p:nvPr>
            <p:custDataLst>
              <p:tags r:id="rId1"/>
            </p:custDataLst>
          </p:nvPr>
        </p:nvSpPr>
        <p:spPr>
          <a:xfrm>
            <a:off x="1174115" y="1576388"/>
            <a:ext cx="408940" cy="332105"/>
          </a:xfrm>
          <a:prstGeom prst="rect">
            <a:avLst/>
          </a:prstGeom>
          <a:noFill/>
        </p:spPr>
        <p:txBody>
          <a:bodyPr wrap="none" lIns="0" tIns="36195" bIns="0" rtlCol="0" anchor="b" anchorCtr="0">
            <a:normAutofit fontScale="90000"/>
          </a:bodyPr>
          <a:p>
            <a:pPr algn="l">
              <a:spcBef>
                <a:spcPct val="0"/>
              </a:spcBef>
              <a:spcAft>
                <a:spcPct val="0"/>
              </a:spcAft>
            </a:pPr>
            <a:r>
              <a:rPr lang="zh-CN" altLang="en-US" sz="2000" b="1" dirty="0">
                <a:solidFill>
                  <a:schemeClr val="accent1"/>
                </a:solidFill>
                <a:latin typeface="+mn-ea"/>
                <a:cs typeface="+mn-ea"/>
              </a:rPr>
              <a:t>（</a:t>
            </a:r>
            <a:r>
              <a:rPr lang="en-US" altLang="zh-CN" sz="2000" b="1" dirty="0">
                <a:solidFill>
                  <a:schemeClr val="accent1"/>
                </a:solidFill>
                <a:latin typeface="+mn-ea"/>
                <a:cs typeface="+mn-ea"/>
              </a:rPr>
              <a:t>1</a:t>
            </a:r>
            <a:r>
              <a:rPr lang="zh-CN" altLang="en-US" sz="2000" b="1" dirty="0">
                <a:solidFill>
                  <a:schemeClr val="accent1"/>
                </a:solidFill>
                <a:latin typeface="+mn-ea"/>
                <a:cs typeface="+mn-ea"/>
              </a:rPr>
              <a:t>）</a:t>
            </a:r>
            <a:endParaRPr lang="zh-CN" altLang="en-US" sz="2000" b="1" dirty="0">
              <a:solidFill>
                <a:schemeClr val="accent1"/>
              </a:solidFill>
              <a:latin typeface="+mn-ea"/>
              <a:cs typeface="+mn-ea"/>
            </a:endParaRPr>
          </a:p>
        </p:txBody>
      </p:sp>
      <p:sp>
        <p:nvSpPr>
          <p:cNvPr id="8" name="矩形 7"/>
          <p:cNvSpPr/>
          <p:nvPr>
            <p:custDataLst>
              <p:tags r:id="rId2"/>
            </p:custDataLst>
          </p:nvPr>
        </p:nvSpPr>
        <p:spPr>
          <a:xfrm>
            <a:off x="1690370" y="1560513"/>
            <a:ext cx="6501765" cy="340360"/>
          </a:xfrm>
          <a:prstGeom prst="rect">
            <a:avLst/>
          </a:prstGeom>
          <a:noFill/>
        </p:spPr>
        <p:txBody>
          <a:bodyPr wrap="square" bIns="36195" rtlCol="0" anchor="ctr" anchorCtr="0">
            <a:noAutofit/>
          </a:bodyPr>
          <a:p>
            <a:pPr>
              <a:spcBef>
                <a:spcPct val="0"/>
              </a:spcBef>
              <a:spcAft>
                <a:spcPct val="0"/>
              </a:spcAft>
            </a:pPr>
            <a:r>
              <a:rPr lang="zh-CN" altLang="en-US" sz="2000" b="1" dirty="0">
                <a:solidFill>
                  <a:schemeClr val="accent1"/>
                </a:solidFill>
                <a:latin typeface="微软雅黑" panose="020B0503020204020204" charset="-122"/>
                <a:ea typeface="微软雅黑" panose="020B0503020204020204" charset="-122"/>
                <a:cs typeface="+mn-ea"/>
              </a:rPr>
              <a:t>会议记录</a:t>
            </a:r>
            <a:endParaRPr lang="zh-CN" altLang="en-US" sz="2000" b="1" dirty="0">
              <a:solidFill>
                <a:schemeClr val="accent1"/>
              </a:solidFill>
              <a:latin typeface="微软雅黑" panose="020B0503020204020204" charset="-122"/>
              <a:ea typeface="微软雅黑" panose="020B0503020204020204" charset="-122"/>
              <a:cs typeface="+mn-ea"/>
            </a:endParaRPr>
          </a:p>
        </p:txBody>
      </p:sp>
      <p:sp>
        <p:nvSpPr>
          <p:cNvPr id="19" name="矩形 18"/>
          <p:cNvSpPr/>
          <p:nvPr>
            <p:custDataLst>
              <p:tags r:id="rId3"/>
            </p:custDataLst>
          </p:nvPr>
        </p:nvSpPr>
        <p:spPr>
          <a:xfrm>
            <a:off x="1689100" y="1915160"/>
            <a:ext cx="8976360" cy="1083945"/>
          </a:xfrm>
          <a:prstGeom prst="rect">
            <a:avLst/>
          </a:prstGeom>
          <a:ln>
            <a:noFill/>
            <a:prstDash val="sysDash"/>
          </a:ln>
        </p:spPr>
        <p:txBody>
          <a:bodyPr vert="horz" wrap="square" lIns="90170" tIns="46990" rIns="90170" bIns="46990" rtlCol="0" anchor="t" anchorCtr="0">
            <a:noAutofit/>
          </a:bodyPr>
          <a:p>
            <a:pPr>
              <a:lnSpc>
                <a:spcPct val="150000"/>
              </a:lnSpc>
              <a:spcBef>
                <a:spcPct val="0"/>
              </a:spcBef>
              <a:spcAft>
                <a:spcPct val="0"/>
              </a:spcAft>
            </a:pPr>
            <a:r>
              <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rPr>
              <a:t>能够快速、准确地将会议中的语音内容转换为文字，大大提高了记录的效率和准确性；</a:t>
            </a:r>
            <a:endPar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endParaRPr>
          </a:p>
          <a:p>
            <a:pPr>
              <a:lnSpc>
                <a:spcPct val="150000"/>
              </a:lnSpc>
              <a:spcBef>
                <a:spcPct val="0"/>
              </a:spcBef>
              <a:spcAft>
                <a:spcPct val="0"/>
              </a:spcAft>
            </a:pPr>
            <a:r>
              <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rPr>
              <a:t>语音转文字软件可以在会议结束后几分钟内生成完整的会议记录，为参会人员后续的工作提供了极大的便利。</a:t>
            </a:r>
            <a:endPar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endParaRPr>
          </a:p>
        </p:txBody>
      </p:sp>
      <p:cxnSp>
        <p:nvCxnSpPr>
          <p:cNvPr id="20" name="直接连接符 19"/>
          <p:cNvCxnSpPr/>
          <p:nvPr>
            <p:custDataLst>
              <p:tags r:id="rId4"/>
            </p:custDataLst>
          </p:nvPr>
        </p:nvCxnSpPr>
        <p:spPr>
          <a:xfrm flipV="1">
            <a:off x="1325880" y="2043113"/>
            <a:ext cx="9525" cy="975995"/>
          </a:xfrm>
          <a:prstGeom prst="line">
            <a:avLst/>
          </a:prstGeom>
          <a:ln>
            <a:solidFill>
              <a:schemeClr val="accent1"/>
            </a:solidFill>
            <a:prstDash val="dash"/>
            <a:headEnd type="triangle"/>
            <a:tailEnd type="none"/>
          </a:ln>
        </p:spPr>
        <p:style>
          <a:lnRef idx="1">
            <a:srgbClr val="376FFF"/>
          </a:lnRef>
          <a:fillRef idx="0">
            <a:srgbClr val="376FFF"/>
          </a:fillRef>
          <a:effectRef idx="0">
            <a:srgbClr val="376FFF"/>
          </a:effectRef>
          <a:fontRef idx="minor">
            <a:srgbClr val="000000"/>
          </a:fontRef>
        </p:style>
      </p:cxnSp>
      <p:cxnSp>
        <p:nvCxnSpPr>
          <p:cNvPr id="21" name="直接连接符 20"/>
          <p:cNvCxnSpPr/>
          <p:nvPr>
            <p:custDataLst>
              <p:tags r:id="rId5"/>
            </p:custDataLst>
          </p:nvPr>
        </p:nvCxnSpPr>
        <p:spPr>
          <a:xfrm flipV="1">
            <a:off x="1316355" y="3595053"/>
            <a:ext cx="9525" cy="975995"/>
          </a:xfrm>
          <a:prstGeom prst="line">
            <a:avLst/>
          </a:prstGeom>
          <a:ln>
            <a:solidFill>
              <a:schemeClr val="accent1"/>
            </a:solidFill>
            <a:prstDash val="dash"/>
            <a:headEnd type="triangle"/>
            <a:tailEnd type="none"/>
          </a:ln>
        </p:spPr>
        <p:style>
          <a:lnRef idx="1">
            <a:srgbClr val="376FFF"/>
          </a:lnRef>
          <a:fillRef idx="0">
            <a:srgbClr val="376FFF"/>
          </a:fillRef>
          <a:effectRef idx="0">
            <a:srgbClr val="376FFF"/>
          </a:effectRef>
          <a:fontRef idx="minor">
            <a:srgbClr val="000000"/>
          </a:fontRef>
        </p:style>
      </p:cxnSp>
      <p:sp>
        <p:nvSpPr>
          <p:cNvPr id="23" name="矩形 22"/>
          <p:cNvSpPr/>
          <p:nvPr>
            <p:custDataLst>
              <p:tags r:id="rId6"/>
            </p:custDataLst>
          </p:nvPr>
        </p:nvSpPr>
        <p:spPr>
          <a:xfrm>
            <a:off x="1174115" y="3151188"/>
            <a:ext cx="408940" cy="332105"/>
          </a:xfrm>
          <a:prstGeom prst="rect">
            <a:avLst/>
          </a:prstGeom>
          <a:noFill/>
        </p:spPr>
        <p:txBody>
          <a:bodyPr wrap="none" lIns="0" tIns="36195" bIns="0" rtlCol="0" anchor="b" anchorCtr="0">
            <a:normAutofit fontScale="90000"/>
          </a:bodyPr>
          <a:p>
            <a:pPr algn="l">
              <a:spcBef>
                <a:spcPct val="0"/>
              </a:spcBef>
              <a:spcAft>
                <a:spcPct val="0"/>
              </a:spcAft>
            </a:pPr>
            <a:r>
              <a:rPr lang="zh-CN" altLang="en-US" sz="2000" b="1" dirty="0">
                <a:solidFill>
                  <a:schemeClr val="accent1"/>
                </a:solidFill>
                <a:latin typeface="+mn-ea"/>
                <a:cs typeface="+mn-ea"/>
              </a:rPr>
              <a:t>（</a:t>
            </a:r>
            <a:r>
              <a:rPr lang="en-US" altLang="zh-CN" sz="2000" b="1" dirty="0">
                <a:solidFill>
                  <a:schemeClr val="accent1"/>
                </a:solidFill>
                <a:latin typeface="+mn-ea"/>
                <a:cs typeface="+mn-ea"/>
              </a:rPr>
              <a:t>2</a:t>
            </a:r>
            <a:r>
              <a:rPr lang="zh-CN" altLang="en-US" sz="2000" b="1" dirty="0">
                <a:solidFill>
                  <a:schemeClr val="accent1"/>
                </a:solidFill>
                <a:latin typeface="+mn-ea"/>
                <a:cs typeface="+mn-ea"/>
              </a:rPr>
              <a:t>）</a:t>
            </a:r>
            <a:endParaRPr lang="zh-CN" altLang="en-US" sz="2000" b="1" dirty="0">
              <a:solidFill>
                <a:schemeClr val="accent1"/>
              </a:solidFill>
              <a:latin typeface="+mn-ea"/>
              <a:cs typeface="+mn-ea"/>
            </a:endParaRPr>
          </a:p>
        </p:txBody>
      </p:sp>
      <p:sp>
        <p:nvSpPr>
          <p:cNvPr id="24" name="矩形 23"/>
          <p:cNvSpPr/>
          <p:nvPr>
            <p:custDataLst>
              <p:tags r:id="rId7"/>
            </p:custDataLst>
          </p:nvPr>
        </p:nvSpPr>
        <p:spPr>
          <a:xfrm>
            <a:off x="1690370" y="3135313"/>
            <a:ext cx="6501765" cy="340360"/>
          </a:xfrm>
          <a:prstGeom prst="rect">
            <a:avLst/>
          </a:prstGeom>
          <a:noFill/>
        </p:spPr>
        <p:txBody>
          <a:bodyPr wrap="square" bIns="36195" rtlCol="0" anchor="ctr" anchorCtr="0">
            <a:noAutofit/>
          </a:bodyPr>
          <a:p>
            <a:pPr>
              <a:spcBef>
                <a:spcPct val="0"/>
              </a:spcBef>
              <a:spcAft>
                <a:spcPct val="0"/>
              </a:spcAft>
            </a:pPr>
            <a:r>
              <a:rPr lang="zh-CN" altLang="en-US" sz="2000" b="1" dirty="0">
                <a:solidFill>
                  <a:schemeClr val="accent1"/>
                </a:solidFill>
                <a:latin typeface="微软雅黑" panose="020B0503020204020204" charset="-122"/>
                <a:ea typeface="微软雅黑" panose="020B0503020204020204" charset="-122"/>
                <a:cs typeface="+mn-ea"/>
              </a:rPr>
              <a:t>语音输入法</a:t>
            </a:r>
            <a:endParaRPr lang="zh-CN" altLang="en-US" sz="2000" b="1" dirty="0">
              <a:solidFill>
                <a:schemeClr val="accent1"/>
              </a:solidFill>
              <a:latin typeface="微软雅黑" panose="020B0503020204020204" charset="-122"/>
              <a:ea typeface="微软雅黑" panose="020B0503020204020204" charset="-122"/>
              <a:cs typeface="+mn-ea"/>
            </a:endParaRPr>
          </a:p>
        </p:txBody>
      </p:sp>
      <p:sp>
        <p:nvSpPr>
          <p:cNvPr id="25" name="矩形 24"/>
          <p:cNvSpPr/>
          <p:nvPr>
            <p:custDataLst>
              <p:tags r:id="rId8"/>
            </p:custDataLst>
          </p:nvPr>
        </p:nvSpPr>
        <p:spPr>
          <a:xfrm>
            <a:off x="1698625" y="3489960"/>
            <a:ext cx="8966835" cy="1083945"/>
          </a:xfrm>
          <a:prstGeom prst="rect">
            <a:avLst/>
          </a:prstGeom>
          <a:ln>
            <a:noFill/>
            <a:prstDash val="sysDash"/>
          </a:ln>
        </p:spPr>
        <p:txBody>
          <a:bodyPr vert="horz" wrap="square" lIns="90170" tIns="46990" rIns="90170" bIns="46990" rtlCol="0" anchor="t" anchorCtr="0">
            <a:noAutofit/>
          </a:bodyPr>
          <a:p>
            <a:pPr>
              <a:lnSpc>
                <a:spcPct val="150000"/>
              </a:lnSpc>
              <a:spcBef>
                <a:spcPct val="0"/>
              </a:spcBef>
              <a:spcAft>
                <a:spcPct val="0"/>
              </a:spcAft>
            </a:pPr>
            <a:r>
              <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rPr>
              <a:t>遇到双手不方便操作或者需要快速输入大量文字的情况，语音输入法将语音转换为文字，大大提高了输入速度。</a:t>
            </a:r>
            <a:endPar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endParaRPr>
          </a:p>
          <a:p>
            <a:pPr>
              <a:lnSpc>
                <a:spcPct val="150000"/>
              </a:lnSpc>
              <a:spcBef>
                <a:spcPct val="0"/>
              </a:spcBef>
              <a:spcAft>
                <a:spcPct val="0"/>
              </a:spcAft>
            </a:pPr>
            <a:r>
              <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rPr>
              <a:t>现在的语音输入法还支持多种语言和方言（普通话、粤语还是英语）满足了不同人群的需求。</a:t>
            </a:r>
            <a:endPar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26" name="矩形 25"/>
          <p:cNvSpPr/>
          <p:nvPr>
            <p:custDataLst>
              <p:tags r:id="rId9"/>
            </p:custDataLst>
          </p:nvPr>
        </p:nvSpPr>
        <p:spPr>
          <a:xfrm>
            <a:off x="1174115" y="4725988"/>
            <a:ext cx="408940" cy="332105"/>
          </a:xfrm>
          <a:prstGeom prst="rect">
            <a:avLst/>
          </a:prstGeom>
          <a:noFill/>
        </p:spPr>
        <p:txBody>
          <a:bodyPr wrap="none" lIns="0" tIns="36195" bIns="0" rtlCol="0" anchor="b" anchorCtr="0">
            <a:normAutofit fontScale="90000"/>
          </a:bodyPr>
          <a:p>
            <a:pPr algn="l">
              <a:spcBef>
                <a:spcPct val="0"/>
              </a:spcBef>
              <a:spcAft>
                <a:spcPct val="0"/>
              </a:spcAft>
            </a:pPr>
            <a:r>
              <a:rPr lang="zh-CN" altLang="en-US" sz="2000" b="1" dirty="0">
                <a:solidFill>
                  <a:schemeClr val="accent1"/>
                </a:solidFill>
                <a:latin typeface="+mn-ea"/>
                <a:cs typeface="+mn-ea"/>
              </a:rPr>
              <a:t>（</a:t>
            </a:r>
            <a:r>
              <a:rPr lang="en-US" altLang="zh-CN" sz="2000" b="1" dirty="0">
                <a:solidFill>
                  <a:schemeClr val="accent1"/>
                </a:solidFill>
                <a:latin typeface="+mn-ea"/>
                <a:cs typeface="+mn-ea"/>
              </a:rPr>
              <a:t>3</a:t>
            </a:r>
            <a:r>
              <a:rPr lang="zh-CN" altLang="en-US" sz="2000" b="1" dirty="0">
                <a:solidFill>
                  <a:schemeClr val="accent1"/>
                </a:solidFill>
                <a:latin typeface="+mn-ea"/>
                <a:cs typeface="+mn-ea"/>
              </a:rPr>
              <a:t>）</a:t>
            </a:r>
            <a:endParaRPr lang="zh-CN" altLang="en-US" sz="2000" b="1" dirty="0">
              <a:solidFill>
                <a:schemeClr val="accent1"/>
              </a:solidFill>
              <a:latin typeface="+mn-ea"/>
              <a:cs typeface="+mn-ea"/>
            </a:endParaRPr>
          </a:p>
        </p:txBody>
      </p:sp>
      <p:sp>
        <p:nvSpPr>
          <p:cNvPr id="27" name="矩形 26"/>
          <p:cNvSpPr/>
          <p:nvPr>
            <p:custDataLst>
              <p:tags r:id="rId10"/>
            </p:custDataLst>
          </p:nvPr>
        </p:nvSpPr>
        <p:spPr>
          <a:xfrm>
            <a:off x="1690370" y="4710113"/>
            <a:ext cx="6501765" cy="340360"/>
          </a:xfrm>
          <a:prstGeom prst="rect">
            <a:avLst/>
          </a:prstGeom>
          <a:noFill/>
        </p:spPr>
        <p:txBody>
          <a:bodyPr wrap="square" bIns="36195" rtlCol="0" anchor="ctr" anchorCtr="0">
            <a:noAutofit/>
          </a:bodyPr>
          <a:p>
            <a:pPr>
              <a:spcBef>
                <a:spcPct val="0"/>
              </a:spcBef>
              <a:spcAft>
                <a:spcPct val="0"/>
              </a:spcAft>
            </a:pPr>
            <a:r>
              <a:rPr lang="zh-CN" altLang="en-US" sz="2000" b="1" dirty="0">
                <a:solidFill>
                  <a:schemeClr val="accent1"/>
                </a:solidFill>
                <a:latin typeface="微软雅黑" panose="020B0503020204020204" charset="-122"/>
                <a:ea typeface="微软雅黑" panose="020B0503020204020204" charset="-122"/>
                <a:cs typeface="+mn-ea"/>
              </a:rPr>
              <a:t>智能客服系统</a:t>
            </a:r>
            <a:endParaRPr lang="zh-CN" altLang="en-US" sz="2000" b="1" dirty="0">
              <a:solidFill>
                <a:schemeClr val="accent1"/>
              </a:solidFill>
              <a:latin typeface="微软雅黑" panose="020B0503020204020204" charset="-122"/>
              <a:ea typeface="微软雅黑" panose="020B0503020204020204" charset="-122"/>
              <a:cs typeface="+mn-ea"/>
            </a:endParaRPr>
          </a:p>
        </p:txBody>
      </p:sp>
      <p:sp>
        <p:nvSpPr>
          <p:cNvPr id="28" name="矩形 27"/>
          <p:cNvSpPr/>
          <p:nvPr>
            <p:custDataLst>
              <p:tags r:id="rId11"/>
            </p:custDataLst>
          </p:nvPr>
        </p:nvSpPr>
        <p:spPr>
          <a:xfrm>
            <a:off x="1689100" y="5064760"/>
            <a:ext cx="8976360" cy="1083945"/>
          </a:xfrm>
          <a:prstGeom prst="rect">
            <a:avLst/>
          </a:prstGeom>
          <a:ln>
            <a:noFill/>
            <a:prstDash val="sysDash"/>
          </a:ln>
        </p:spPr>
        <p:txBody>
          <a:bodyPr vert="horz" wrap="square" lIns="90170" tIns="46990" rIns="90170" bIns="46990" rtlCol="0" anchor="t" anchorCtr="0">
            <a:noAutofit/>
          </a:bodyPr>
          <a:p>
            <a:pPr>
              <a:lnSpc>
                <a:spcPct val="150000"/>
              </a:lnSpc>
              <a:spcBef>
                <a:spcPct val="0"/>
              </a:spcBef>
              <a:spcAft>
                <a:spcPct val="0"/>
              </a:spcAft>
            </a:pPr>
            <a:r>
              <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当用户拨打客服电话时，智能客服系统能够快速识别用户的问题，并给出相应的解答。</a:t>
            </a:r>
            <a:endPar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a:lnSpc>
                <a:spcPct val="150000"/>
              </a:lnSpc>
              <a:spcBef>
                <a:spcPct val="0"/>
              </a:spcBef>
              <a:spcAft>
                <a:spcPct val="0"/>
              </a:spcAft>
            </a:pPr>
            <a:r>
              <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在电商平台，对用户咨询能够迅速响应，提供准确的信息，大大提高了客户服务的效率和质量，同时也降低了企业的人力成本。</a:t>
            </a:r>
            <a:endParaRPr lang="zh-CN" altLang="en-US" sz="1400" dirty="0">
              <a:ln>
                <a:noFill/>
                <a:prstDash val="sysDot"/>
              </a:ln>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 name="文本框 1"/>
          <p:cNvSpPr txBox="1"/>
          <p:nvPr/>
        </p:nvSpPr>
        <p:spPr>
          <a:xfrm>
            <a:off x="1048385" y="1096645"/>
            <a:ext cx="609600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1. 语音识别的应用</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2000" advTm="3000">
        <p:random/>
      </p:transition>
    </mc:Choice>
    <mc:Fallback>
      <p:transition spd="slow" advTm="3000">
        <p:random/>
      </p:transition>
    </mc:Fallback>
  </mc:AlternateContent>
  <p:timing>
    <p:tnLst>
      <p:par>
        <p:cTn id="1" dur="indefinite" restart="never" nodeType="tmRoot"/>
      </p:par>
    </p:tnLst>
    <p:bldLst>
      <p:bldP spid="1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7397"/>
          <p:cNvSpPr/>
          <p:nvPr>
            <p:custDataLst>
              <p:tags r:id="rId1"/>
            </p:custDataLst>
          </p:nvPr>
        </p:nvSpPr>
        <p:spPr bwMode="auto">
          <a:xfrm>
            <a:off x="6169089" y="3287080"/>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792434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zh-CN" altLang="en-US" sz="2000" b="1" dirty="0">
                <a:solidFill>
                  <a:srgbClr val="FFFFFF"/>
                </a:solidFill>
                <a:latin typeface="+mn-ea"/>
                <a:cs typeface="+mn-ea"/>
                <a:sym typeface="+mn-ea"/>
              </a:rPr>
              <a:t>（</a:t>
            </a:r>
            <a:r>
              <a:rPr lang="en-US" sz="2000" b="1" dirty="0">
                <a:solidFill>
                  <a:srgbClr val="FFFFFF"/>
                </a:solidFill>
                <a:latin typeface="+mn-ea"/>
                <a:cs typeface="+mn-ea"/>
                <a:sym typeface="+mn-ea"/>
              </a:rPr>
              <a:t>2</a:t>
            </a:r>
            <a:r>
              <a:rPr lang="zh-CN" altLang="en-US" sz="2000" b="1" dirty="0">
                <a:solidFill>
                  <a:srgbClr val="FFFFFF"/>
                </a:solidFill>
                <a:latin typeface="+mn-ea"/>
                <a:cs typeface="+mn-ea"/>
                <a:sym typeface="+mn-ea"/>
              </a:rPr>
              <a:t>）</a:t>
            </a:r>
            <a:endParaRPr lang="zh-CN" altLang="en-US" sz="2000" b="1" dirty="0">
              <a:solidFill>
                <a:srgbClr val="FFFFFF"/>
              </a:solidFill>
              <a:latin typeface="+mn-ea"/>
              <a:cs typeface="+mn-ea"/>
              <a:sym typeface="+mn-ea"/>
            </a:endParaRPr>
          </a:p>
        </p:txBody>
      </p:sp>
      <p:sp>
        <p:nvSpPr>
          <p:cNvPr id="4" name="矩形 3"/>
          <p:cNvSpPr/>
          <p:nvPr>
            <p:custDataLst>
              <p:tags r:id="rId3"/>
            </p:custDataLst>
          </p:nvPr>
        </p:nvSpPr>
        <p:spPr>
          <a:xfrm>
            <a:off x="2234565" y="3645535"/>
            <a:ext cx="358775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电子书朗读功能将文字转为语音，使用户能在开车、做家务或者运动等多场景中“听书”，享受阅读乐趣。</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0" name="矩形 9"/>
          <p:cNvSpPr/>
          <p:nvPr>
            <p:custDataLst>
              <p:tags r:id="rId4"/>
            </p:custDataLst>
          </p:nvPr>
        </p:nvSpPr>
        <p:spPr>
          <a:xfrm>
            <a:off x="6682105" y="3645535"/>
            <a:ext cx="3893820" cy="191770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智能公交借语音合成精准播报站点，为乘客提供便捷指引，让乘客安心乘坐，免去乘过站之忧。</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5"/>
            </p:custDataLst>
          </p:nvPr>
        </p:nvSpPr>
        <p:spPr>
          <a:xfrm>
            <a:off x="2234565" y="3098165"/>
            <a:ext cx="3665855" cy="328930"/>
          </a:xfrm>
          <a:prstGeom prst="rect">
            <a:avLst/>
          </a:prstGeom>
          <a:noFill/>
        </p:spPr>
        <p:txBody>
          <a:bodyPr wrap="square" lIns="0" tIns="0" rIns="0" bIns="0" rtlCol="0" anchor="b" anchorCtr="0">
            <a:noAutofit/>
          </a:bodyPr>
          <a:lstStyle/>
          <a:p>
            <a:pPr algn="ctr">
              <a:spcBef>
                <a:spcPct val="0"/>
              </a:spcBef>
              <a:spcAft>
                <a:spcPct val="0"/>
              </a:spcAft>
            </a:pPr>
            <a:r>
              <a:rPr sz="2400" b="1">
                <a:solidFill>
                  <a:schemeClr val="accent1"/>
                </a:solidFill>
                <a:latin typeface="微软雅黑" panose="020B0503020204020204" charset="-122"/>
                <a:ea typeface="微软雅黑" panose="020B0503020204020204" charset="-122"/>
                <a:cs typeface="+mn-ea"/>
                <a:sym typeface="+mn-ea"/>
              </a:rPr>
              <a:t>朗读功能</a:t>
            </a:r>
            <a:endParaRPr sz="2400" b="1">
              <a:solidFill>
                <a:schemeClr val="accent1"/>
              </a:solidFill>
              <a:latin typeface="微软雅黑" panose="020B0503020204020204" charset="-122"/>
              <a:ea typeface="微软雅黑" panose="020B0503020204020204" charset="-122"/>
              <a:cs typeface="+mn-ea"/>
              <a:sym typeface="+mn-ea"/>
            </a:endParaRPr>
          </a:p>
        </p:txBody>
      </p:sp>
      <p:sp>
        <p:nvSpPr>
          <p:cNvPr id="25" name="矩形 24"/>
          <p:cNvSpPr/>
          <p:nvPr>
            <p:custDataLst>
              <p:tags r:id="rId6"/>
            </p:custDataLst>
          </p:nvPr>
        </p:nvSpPr>
        <p:spPr>
          <a:xfrm>
            <a:off x="6689222" y="3081227"/>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站点播报</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3470471"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zh-CN" altLang="en-US" sz="2000" b="1">
                <a:solidFill>
                  <a:srgbClr val="FFFFFF"/>
                </a:solidFill>
                <a:latin typeface="+mn-ea"/>
                <a:cs typeface="+mn-ea"/>
                <a:sym typeface="+mn-ea"/>
              </a:rPr>
              <a:t>（</a:t>
            </a:r>
            <a:r>
              <a:rPr lang="en-US" altLang="zh-CN" sz="2000" b="1">
                <a:solidFill>
                  <a:srgbClr val="FFFFFF"/>
                </a:solidFill>
                <a:latin typeface="+mn-ea"/>
                <a:cs typeface="+mn-ea"/>
                <a:sym typeface="+mn-ea"/>
              </a:rPr>
              <a:t>1</a:t>
            </a:r>
            <a:r>
              <a:rPr lang="zh-CN" altLang="en-US" sz="2000" b="1">
                <a:solidFill>
                  <a:srgbClr val="FFFFFF"/>
                </a:solidFill>
                <a:latin typeface="+mn-ea"/>
                <a:cs typeface="+mn-ea"/>
                <a:sym typeface="+mn-ea"/>
              </a:rPr>
              <a:t>）</a:t>
            </a:r>
            <a:endParaRPr lang="zh-CN" altLang="en-US" sz="2000" b="1">
              <a:solidFill>
                <a:srgbClr val="FFFFFF"/>
              </a:solidFill>
              <a:latin typeface="+mn-ea"/>
              <a:cs typeface="+mn-ea"/>
              <a:sym typeface="+mn-ea"/>
            </a:endParaRPr>
          </a:p>
        </p:txBody>
      </p:sp>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三、智能语音</a:t>
            </a:r>
            <a:endParaRPr sz="2800" b="1" spc="300" dirty="0">
              <a:latin typeface="微软雅黑" panose="020B0503020204020204" charset="-122"/>
              <a:ea typeface="微软雅黑" panose="020B0503020204020204" charset="-122"/>
              <a:cs typeface="+mn-ea"/>
              <a:sym typeface="+mn-lt"/>
            </a:endParaRPr>
          </a:p>
        </p:txBody>
      </p:sp>
      <p:sp>
        <p:nvSpPr>
          <p:cNvPr id="34" name="文本框 33"/>
          <p:cNvSpPr txBox="1"/>
          <p:nvPr/>
        </p:nvSpPr>
        <p:spPr>
          <a:xfrm>
            <a:off x="3973195" y="443865"/>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（二）智能语音的主要应用</a:t>
            </a:r>
            <a:endParaRPr lang="zh-CN" altLang="en-US" sz="2400">
              <a:solidFill>
                <a:srgbClr val="0C5DE1"/>
              </a:solidFill>
              <a:latin typeface="微软雅黑" panose="020B0503020204020204" charset="-122"/>
              <a:ea typeface="微软雅黑" panose="020B0503020204020204" charset="-122"/>
            </a:endParaRPr>
          </a:p>
        </p:txBody>
      </p:sp>
      <p:sp>
        <p:nvSpPr>
          <p:cNvPr id="2" name="文本框 1"/>
          <p:cNvSpPr txBox="1"/>
          <p:nvPr/>
        </p:nvSpPr>
        <p:spPr>
          <a:xfrm>
            <a:off x="1048385" y="1096645"/>
            <a:ext cx="609600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2. 语音合成的应用</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一、数据采集</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5" name="矩形 4"/>
          <p:cNvSpPr/>
          <p:nvPr>
            <p:custDataLst>
              <p:tags r:id="rId1"/>
            </p:custDataLst>
          </p:nvPr>
        </p:nvSpPr>
        <p:spPr>
          <a:xfrm>
            <a:off x="2234565" y="2310130"/>
            <a:ext cx="1967865" cy="386080"/>
          </a:xfrm>
          <a:prstGeom prst="rect">
            <a:avLst/>
          </a:prstGeom>
          <a:noFill/>
        </p:spPr>
        <p:txBody>
          <a:bodyPr wrap="square" lIns="0" tIns="0" rIns="0" bIns="0" rtlCol="0" anchor="b" anchorCtr="0">
            <a:noAutofit/>
          </a:bodyPr>
          <a:lstStyle/>
          <a:p>
            <a:pPr algn="r">
              <a:spcBef>
                <a:spcPct val="0"/>
              </a:spcBef>
              <a:spcAft>
                <a:spcPct val="0"/>
              </a:spcAft>
            </a:pPr>
            <a:r>
              <a:rPr lang="zh-CN" altLang="en-US" sz="2400" b="1" dirty="0">
                <a:solidFill>
                  <a:schemeClr val="accent1"/>
                </a:solidFill>
                <a:latin typeface="微软雅黑" panose="020B0503020204020204" charset="-122"/>
                <a:ea typeface="微软雅黑" panose="020B0503020204020204" charset="-122"/>
                <a:cs typeface="+mn-ea"/>
                <a:sym typeface="+mn-ea"/>
              </a:rPr>
              <a:t>传感器采集</a:t>
            </a:r>
            <a:endParaRPr lang="zh-CN" altLang="en-US" sz="2400" b="1" dirty="0">
              <a:solidFill>
                <a:schemeClr val="accent1"/>
              </a:solidFill>
              <a:latin typeface="微软雅黑" panose="020B0503020204020204" charset="-122"/>
              <a:ea typeface="微软雅黑" panose="020B0503020204020204" charset="-122"/>
              <a:cs typeface="+mn-ea"/>
              <a:sym typeface="+mn-ea"/>
            </a:endParaRPr>
          </a:p>
        </p:txBody>
      </p:sp>
      <p:sp>
        <p:nvSpPr>
          <p:cNvPr id="6" name="矩形 5"/>
          <p:cNvSpPr/>
          <p:nvPr>
            <p:custDataLst>
              <p:tags r:id="rId2"/>
            </p:custDataLst>
          </p:nvPr>
        </p:nvSpPr>
        <p:spPr>
          <a:xfrm>
            <a:off x="1604010" y="2745740"/>
            <a:ext cx="2731770" cy="1938655"/>
          </a:xfrm>
          <a:prstGeom prst="rect">
            <a:avLst/>
          </a:prstGeom>
          <a:noFill/>
        </p:spPr>
        <p:txBody>
          <a:bodyPr wrap="square" lIns="0" tIns="0" rIns="0" bIns="0" rtlCol="0" anchor="t" anchorCtr="0">
            <a:noAutofit/>
          </a:bodyPr>
          <a:lstStyle/>
          <a:p>
            <a:pPr algn="just">
              <a:lnSpc>
                <a:spcPct val="15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rPr>
              <a:t>AI 的“触角”：</a:t>
            </a:r>
            <a:endPar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endParaRPr>
          </a:p>
          <a:p>
            <a:pPr algn="just">
              <a:lnSpc>
                <a:spcPct val="15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rPr>
              <a:t>温度传感器采集温度数据；</a:t>
            </a:r>
            <a:endPar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endParaRPr>
          </a:p>
          <a:p>
            <a:pPr algn="just">
              <a:lnSpc>
                <a:spcPct val="15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rPr>
              <a:t>摄像头是图像传感器它采集到的是图片数据；</a:t>
            </a:r>
            <a:endPar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endParaRPr>
          </a:p>
          <a:p>
            <a:pPr algn="just">
              <a:lnSpc>
                <a:spcPct val="15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rPr>
              <a:t>声音传感器采集音频数据。</a:t>
            </a:r>
            <a:r>
              <a:rPr lang="en-US" altLang="zh-CN" sz="1600">
                <a:solidFill>
                  <a:schemeClr val="tx1">
                    <a:lumMod val="85000"/>
                    <a:lumOff val="15000"/>
                  </a:schemeClr>
                </a:solidFill>
                <a:latin typeface="微软雅黑" panose="020B0503020204020204" charset="-122"/>
                <a:ea typeface="微软雅黑" panose="020B0503020204020204" charset="-122"/>
                <a:cs typeface="+mn-ea"/>
                <a:sym typeface="+mn-ea"/>
              </a:rPr>
              <a:t>        	</a:t>
            </a:r>
            <a:endParaRPr lang="en-US" altLang="zh-CN" sz="160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123" name="椭圆 122"/>
          <p:cNvSpPr/>
          <p:nvPr>
            <p:custDataLst>
              <p:tags r:id="rId3"/>
            </p:custDataLst>
          </p:nvPr>
        </p:nvSpPr>
        <p:spPr>
          <a:xfrm>
            <a:off x="4342152" y="2522677"/>
            <a:ext cx="140690" cy="140350"/>
          </a:xfrm>
          <a:prstGeom prst="ellipse">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p:cNvSpPr/>
          <p:nvPr>
            <p:custDataLst>
              <p:tags r:id="rId4"/>
            </p:custDataLst>
          </p:nvPr>
        </p:nvSpPr>
        <p:spPr>
          <a:xfrm>
            <a:off x="4388481" y="2568665"/>
            <a:ext cx="48373" cy="483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25" name="直接连接符 124"/>
          <p:cNvCxnSpPr/>
          <p:nvPr>
            <p:custDataLst>
              <p:tags r:id="rId5"/>
            </p:custDataLst>
          </p:nvPr>
        </p:nvCxnSpPr>
        <p:spPr>
          <a:xfrm>
            <a:off x="4200440" y="2593192"/>
            <a:ext cx="141712" cy="0"/>
          </a:xfrm>
          <a:prstGeom prst="line">
            <a:avLst/>
          </a:prstGeom>
          <a:ln>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7" name="矩形 6"/>
          <p:cNvSpPr/>
          <p:nvPr>
            <p:custDataLst>
              <p:tags r:id="rId6"/>
            </p:custDataLst>
          </p:nvPr>
        </p:nvSpPr>
        <p:spPr>
          <a:xfrm>
            <a:off x="7127240" y="1711960"/>
            <a:ext cx="2034540" cy="386080"/>
          </a:xfrm>
          <a:prstGeom prst="rect">
            <a:avLst/>
          </a:prstGeom>
          <a:noFill/>
        </p:spPr>
        <p:txBody>
          <a:bodyPr wrap="square" lIns="0" tIns="0" rIns="0" bIns="0" rtlCol="0" anchor="b" anchorCtr="0">
            <a:noAutofit/>
          </a:bodyPr>
          <a:lstStyle/>
          <a:p>
            <a:pPr algn="just">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网络爬虫采集</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2" name="矩形 1"/>
          <p:cNvSpPr/>
          <p:nvPr>
            <p:custDataLst>
              <p:tags r:id="rId7"/>
            </p:custDataLst>
          </p:nvPr>
        </p:nvSpPr>
        <p:spPr>
          <a:xfrm>
            <a:off x="7129780" y="2147570"/>
            <a:ext cx="4138930" cy="1463675"/>
          </a:xfrm>
          <a:prstGeom prst="rect">
            <a:avLst/>
          </a:prstGeom>
          <a:noFill/>
        </p:spPr>
        <p:txBody>
          <a:bodyPr wrap="square" lIns="0" tIns="0" rIns="0" bIns="0" rtlCol="0" anchor="t" anchorCtr="0">
            <a:noAutofit/>
          </a:bodyPr>
          <a:lstStyle/>
          <a:p>
            <a:pPr>
              <a:lnSpc>
                <a:spcPct val="150000"/>
              </a:lnSpc>
              <a:spcBef>
                <a:spcPct val="0"/>
              </a:spcBef>
              <a:spcAft>
                <a:spcPct val="0"/>
              </a:spcAft>
            </a:pPr>
            <a:r>
              <a:rPr lang="zh-CN" altLang="en-US" sz="1600" dirty="0">
                <a:solidFill>
                  <a:schemeClr val="tx1">
                    <a:lumMod val="85000"/>
                    <a:lumOff val="15000"/>
                  </a:schemeClr>
                </a:solidFill>
                <a:latin typeface="微软雅黑" panose="020B0503020204020204" charset="-122"/>
                <a:ea typeface="微软雅黑" panose="020B0503020204020204" charset="-122"/>
                <a:cs typeface="+mn-ea"/>
                <a:sym typeface="+mn-ea"/>
              </a:rPr>
              <a:t>网络爬虫按照我们设定的规则，在这个信息宝库里“寻宝”。获取到的这些文本数据属于结构化数据。在编码时，这类数据通常采用UTF-8 编码格式。</a:t>
            </a:r>
            <a:endParaRPr lang="zh-CN" altLang="en-US" sz="1600" dirty="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3" name="椭圆 2"/>
          <p:cNvSpPr/>
          <p:nvPr>
            <p:custDataLst>
              <p:tags r:id="rId8"/>
            </p:custDataLst>
          </p:nvPr>
        </p:nvSpPr>
        <p:spPr>
          <a:xfrm>
            <a:off x="6839489" y="1923466"/>
            <a:ext cx="140690" cy="140690"/>
          </a:xfrm>
          <a:prstGeom prst="ellipse">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custDataLst>
              <p:tags r:id="rId9"/>
            </p:custDataLst>
          </p:nvPr>
        </p:nvSpPr>
        <p:spPr>
          <a:xfrm>
            <a:off x="6885478" y="1969454"/>
            <a:ext cx="48714" cy="487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2" name="直接连接符 21"/>
          <p:cNvCxnSpPr/>
          <p:nvPr>
            <p:custDataLst>
              <p:tags r:id="rId10"/>
            </p:custDataLst>
          </p:nvPr>
        </p:nvCxnSpPr>
        <p:spPr>
          <a:xfrm>
            <a:off x="6980180" y="1993981"/>
            <a:ext cx="142053" cy="0"/>
          </a:xfrm>
          <a:prstGeom prst="line">
            <a:avLst/>
          </a:prstGeom>
          <a:ln>
            <a:solidFill>
              <a:schemeClr val="accent2"/>
            </a:solidFill>
            <a:prstDash val="sysDot"/>
          </a:ln>
        </p:spPr>
        <p:style>
          <a:lnRef idx="1">
            <a:schemeClr val="accent1"/>
          </a:lnRef>
          <a:fillRef idx="0">
            <a:schemeClr val="accent1"/>
          </a:fillRef>
          <a:effectRef idx="0">
            <a:schemeClr val="accent1"/>
          </a:effectRef>
          <a:fontRef idx="minor">
            <a:schemeClr val="tx1"/>
          </a:fontRef>
        </p:style>
      </p:cxnSp>
      <p:sp>
        <p:nvSpPr>
          <p:cNvPr id="13" name="矩形 12"/>
          <p:cNvSpPr/>
          <p:nvPr>
            <p:custDataLst>
              <p:tags r:id="rId11"/>
            </p:custDataLst>
          </p:nvPr>
        </p:nvSpPr>
        <p:spPr>
          <a:xfrm>
            <a:off x="5007610" y="4278630"/>
            <a:ext cx="2023110" cy="386080"/>
          </a:xfrm>
          <a:prstGeom prst="rect">
            <a:avLst/>
          </a:prstGeom>
          <a:noFill/>
        </p:spPr>
        <p:txBody>
          <a:bodyPr wrap="square" lIns="0" tIns="0" rIns="0" bIns="0" rtlCol="0" anchor="b" anchorCtr="0">
            <a:noAutofit/>
          </a:bodyPr>
          <a:lstStyle/>
          <a:p>
            <a:pPr algn="just">
              <a:spcBef>
                <a:spcPct val="0"/>
              </a:spcBef>
              <a:spcAft>
                <a:spcPct val="0"/>
              </a:spcAft>
            </a:pPr>
            <a:r>
              <a:rPr lang="zh-CN" altLang="en-US" sz="2400" b="1" dirty="0">
                <a:solidFill>
                  <a:srgbClr val="70AD47"/>
                </a:solidFill>
                <a:latin typeface="微软雅黑" panose="020B0503020204020204" charset="-122"/>
                <a:ea typeface="微软雅黑" panose="020B0503020204020204" charset="-122"/>
                <a:cs typeface="+mn-ea"/>
                <a:sym typeface="+mn-ea"/>
              </a:rPr>
              <a:t>问卷调查采集</a:t>
            </a:r>
            <a:endParaRPr lang="zh-CN" altLang="en-US" sz="2400" b="1" dirty="0">
              <a:solidFill>
                <a:srgbClr val="70AD47"/>
              </a:solidFill>
              <a:latin typeface="微软雅黑" panose="020B0503020204020204" charset="-122"/>
              <a:ea typeface="微软雅黑" panose="020B0503020204020204" charset="-122"/>
              <a:cs typeface="+mn-ea"/>
              <a:sym typeface="+mn-ea"/>
            </a:endParaRPr>
          </a:p>
        </p:txBody>
      </p:sp>
      <p:sp>
        <p:nvSpPr>
          <p:cNvPr id="11" name="矩形 10"/>
          <p:cNvSpPr/>
          <p:nvPr>
            <p:custDataLst>
              <p:tags r:id="rId12"/>
            </p:custDataLst>
          </p:nvPr>
        </p:nvSpPr>
        <p:spPr>
          <a:xfrm>
            <a:off x="4201160" y="4713605"/>
            <a:ext cx="4692015" cy="1598295"/>
          </a:xfrm>
          <a:prstGeom prst="rect">
            <a:avLst/>
          </a:prstGeom>
          <a:noFill/>
        </p:spPr>
        <p:txBody>
          <a:bodyPr wrap="square" lIns="0" tIns="0" rIns="0" bIns="0" rtlCol="0" anchor="t" anchorCtr="0">
            <a:noAutofit/>
          </a:bodyPr>
          <a:lstStyle/>
          <a:p>
            <a:pPr>
              <a:lnSpc>
                <a:spcPct val="150000"/>
              </a:lnSpc>
              <a:spcBef>
                <a:spcPct val="0"/>
              </a:spcBef>
              <a:spcAft>
                <a:spcPct val="0"/>
              </a:spcAft>
            </a:pPr>
            <a:r>
              <a:rPr lang="zh-CN" altLang="en-US" sz="1600" dirty="0">
                <a:solidFill>
                  <a:schemeClr val="tx1">
                    <a:lumMod val="85000"/>
                    <a:lumOff val="15000"/>
                  </a:schemeClr>
                </a:solidFill>
                <a:latin typeface="微软雅黑" panose="020B0503020204020204" charset="-122"/>
                <a:ea typeface="微软雅黑" panose="020B0503020204020204" charset="-122"/>
                <a:cs typeface="+mn-ea"/>
                <a:sym typeface="+mn-ea"/>
              </a:rPr>
              <a:t>通过精心设计问卷，我们可以收集到丰富多样的数据；在问卷调查中，选择题的答案一般属于分类数据，填空题收集的文本内容则采用UTF-8 编码。</a:t>
            </a:r>
            <a:endParaRPr lang="zh-CN" altLang="en-US" sz="1600" dirty="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116" name="椭圆 115"/>
          <p:cNvSpPr/>
          <p:nvPr>
            <p:custDataLst>
              <p:tags r:id="rId13"/>
            </p:custDataLst>
          </p:nvPr>
        </p:nvSpPr>
        <p:spPr>
          <a:xfrm>
            <a:off x="6842555" y="3186953"/>
            <a:ext cx="140690" cy="140690"/>
          </a:xfrm>
          <a:prstGeom prst="ellipse">
            <a:avLst/>
          </a:prstGeom>
          <a:solidFill>
            <a:schemeClr val="accent3">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custDataLst>
              <p:tags r:id="rId14"/>
            </p:custDataLst>
          </p:nvPr>
        </p:nvSpPr>
        <p:spPr>
          <a:xfrm>
            <a:off x="5652834" y="3954936"/>
            <a:ext cx="48714" cy="487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8" name="直接连接符 117"/>
          <p:cNvCxnSpPr/>
          <p:nvPr>
            <p:custDataLst>
              <p:tags r:id="rId15"/>
            </p:custDataLst>
          </p:nvPr>
        </p:nvCxnSpPr>
        <p:spPr>
          <a:xfrm flipH="1">
            <a:off x="5746266" y="3979463"/>
            <a:ext cx="1270" cy="232410"/>
          </a:xfrm>
          <a:prstGeom prst="line">
            <a:avLst/>
          </a:prstGeom>
          <a:ln>
            <a:solidFill>
              <a:schemeClr val="accent3"/>
            </a:solidFill>
            <a:prstDash val="sysDot"/>
          </a:ln>
        </p:spPr>
        <p:style>
          <a:lnRef idx="1">
            <a:schemeClr val="accent1"/>
          </a:lnRef>
          <a:fillRef idx="0">
            <a:schemeClr val="accent1"/>
          </a:fillRef>
          <a:effectRef idx="0">
            <a:schemeClr val="accent1"/>
          </a:effectRef>
          <a:fontRef idx="minor">
            <a:schemeClr val="tx1"/>
          </a:fontRef>
        </p:style>
      </p:cxnSp>
      <p:sp>
        <p:nvSpPr>
          <p:cNvPr id="12" name="任意多边形: 形状 53"/>
          <p:cNvSpPr/>
          <p:nvPr>
            <p:custDataLst>
              <p:tags r:id="rId16"/>
            </p:custDataLst>
          </p:nvPr>
        </p:nvSpPr>
        <p:spPr>
          <a:xfrm rot="14340000">
            <a:off x="4684510" y="1866236"/>
            <a:ext cx="904437" cy="1358530"/>
          </a:xfrm>
          <a:custGeom>
            <a:avLst/>
            <a:gdLst>
              <a:gd name="connsiteX0" fmla="*/ 1194374 w 1477168"/>
              <a:gd name="connsiteY0" fmla="*/ 759029 h 2218581"/>
              <a:gd name="connsiteX1" fmla="*/ 1315025 w 1477168"/>
              <a:gd name="connsiteY1" fmla="*/ 2026250 h 2218581"/>
              <a:gd name="connsiteX2" fmla="*/ 1306421 w 1477168"/>
              <a:gd name="connsiteY2" fmla="*/ 2046993 h 2218581"/>
              <a:gd name="connsiteX3" fmla="*/ 1477168 w 1477168"/>
              <a:gd name="connsiteY3" fmla="*/ 2217740 h 2218581"/>
              <a:gd name="connsiteX4" fmla="*/ 1232722 w 1477168"/>
              <a:gd name="connsiteY4" fmla="*/ 2217740 h 2218581"/>
              <a:gd name="connsiteX5" fmla="*/ 1232262 w 1477168"/>
              <a:gd name="connsiteY5" fmla="*/ 2218580 h 2218581"/>
              <a:gd name="connsiteX6" fmla="*/ 159733 w 1477168"/>
              <a:gd name="connsiteY6" fmla="*/ 2218581 h 2218581"/>
              <a:gd name="connsiteX7" fmla="*/ 165022 w 1477168"/>
              <a:gd name="connsiteY7" fmla="*/ 2217106 h 2218581"/>
              <a:gd name="connsiteX8" fmla="*/ 313454 w 1477168"/>
              <a:gd name="connsiteY8" fmla="*/ 2150262 h 2218581"/>
              <a:gd name="connsiteX9" fmla="*/ 607618 w 1477168"/>
              <a:gd name="connsiteY9" fmla="*/ 1052424 h 2218581"/>
              <a:gd name="connsiteX10" fmla="*/ 607607 w 1477168"/>
              <a:gd name="connsiteY10" fmla="*/ 1052407 h 2218581"/>
              <a:gd name="connsiteX11" fmla="*/ 0 w 1477168"/>
              <a:gd name="connsiteY11" fmla="*/ 0 h 2218581"/>
              <a:gd name="connsiteX12" fmla="*/ 121078 w 1477168"/>
              <a:gd name="connsiteY12" fmla="*/ 14413 h 2218581"/>
              <a:gd name="connsiteX13" fmla="*/ 1194374 w 1477168"/>
              <a:gd name="connsiteY13" fmla="*/ 759029 h 221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168" h="2218581">
                <a:moveTo>
                  <a:pt x="1194374" y="759029"/>
                </a:moveTo>
                <a:cubicBezTo>
                  <a:pt x="1425601" y="1159525"/>
                  <a:pt x="1455333" y="1621061"/>
                  <a:pt x="1315025" y="2026250"/>
                </a:cubicBezTo>
                <a:lnTo>
                  <a:pt x="1306421" y="2046993"/>
                </a:lnTo>
                <a:lnTo>
                  <a:pt x="1477168" y="2217740"/>
                </a:lnTo>
                <a:lnTo>
                  <a:pt x="1232722" y="2217740"/>
                </a:lnTo>
                <a:lnTo>
                  <a:pt x="1232262" y="2218580"/>
                </a:lnTo>
                <a:lnTo>
                  <a:pt x="159733" y="2218581"/>
                </a:lnTo>
                <a:lnTo>
                  <a:pt x="165022" y="2217106"/>
                </a:lnTo>
                <a:cubicBezTo>
                  <a:pt x="215682" y="2200219"/>
                  <a:pt x="265405" y="2178003"/>
                  <a:pt x="313454" y="2150262"/>
                </a:cubicBezTo>
                <a:cubicBezTo>
                  <a:pt x="697845" y="1928334"/>
                  <a:pt x="829547" y="1436815"/>
                  <a:pt x="607618" y="1052424"/>
                </a:cubicBezTo>
                <a:lnTo>
                  <a:pt x="607607" y="1052407"/>
                </a:lnTo>
                <a:lnTo>
                  <a:pt x="0" y="0"/>
                </a:lnTo>
                <a:lnTo>
                  <a:pt x="121078" y="14413"/>
                </a:lnTo>
                <a:cubicBezTo>
                  <a:pt x="556197" y="87477"/>
                  <a:pt x="956542" y="347091"/>
                  <a:pt x="1194374" y="759029"/>
                </a:cubicBezTo>
                <a:close/>
              </a:path>
            </a:pathLst>
          </a:cu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tIns="107950" bIns="36195"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ltLang="zh-CN" b="1">
              <a:latin typeface="+mj-ea"/>
              <a:ea typeface="+mj-ea"/>
              <a:sym typeface="+mn-ea"/>
            </a:endParaRPr>
          </a:p>
        </p:txBody>
      </p:sp>
      <p:sp>
        <p:nvSpPr>
          <p:cNvPr id="10" name="任意多边形: 形状 51"/>
          <p:cNvSpPr/>
          <p:nvPr>
            <p:custDataLst>
              <p:tags r:id="rId17"/>
            </p:custDataLst>
          </p:nvPr>
        </p:nvSpPr>
        <p:spPr>
          <a:xfrm rot="3540000">
            <a:off x="5090229" y="2304658"/>
            <a:ext cx="1280530" cy="602818"/>
          </a:xfrm>
          <a:custGeom>
            <a:avLst/>
            <a:gdLst>
              <a:gd name="connsiteX0" fmla="*/ 925268 w 2089928"/>
              <a:gd name="connsiteY0" fmla="*/ 89297 h 978915"/>
              <a:gd name="connsiteX1" fmla="*/ 922762 w 2089928"/>
              <a:gd name="connsiteY1" fmla="*/ 90302 h 978915"/>
              <a:gd name="connsiteX2" fmla="*/ 918793 w 2089928"/>
              <a:gd name="connsiteY2" fmla="*/ 92812 h 978915"/>
              <a:gd name="connsiteX3" fmla="*/ 1286254 w 2089928"/>
              <a:gd name="connsiteY3" fmla="*/ 0 h 978915"/>
              <a:gd name="connsiteX4" fmla="*/ 2089928 w 2089928"/>
              <a:gd name="connsiteY4" fmla="*/ 803673 h 978915"/>
              <a:gd name="connsiteX5" fmla="*/ 2073600 w 2089928"/>
              <a:gd name="connsiteY5" fmla="*/ 965641 h 978915"/>
              <a:gd name="connsiteX6" fmla="*/ 2072233 w 2089928"/>
              <a:gd name="connsiteY6" fmla="*/ 970959 h 978915"/>
              <a:gd name="connsiteX7" fmla="*/ 2067639 w 2089928"/>
              <a:gd name="connsiteY7" fmla="*/ 978915 h 978915"/>
              <a:gd name="connsiteX8" fmla="*/ 2071597 w 2089928"/>
              <a:gd name="connsiteY8" fmla="*/ 952976 h 978915"/>
              <a:gd name="connsiteX9" fmla="*/ 2075469 w 2089928"/>
              <a:gd name="connsiteY9" fmla="*/ 876301 h 978915"/>
              <a:gd name="connsiteX10" fmla="*/ 1402220 w 2089928"/>
              <a:gd name="connsiteY10" fmla="*/ 130249 h 978915"/>
              <a:gd name="connsiteX11" fmla="*/ 1339758 w 2089928"/>
              <a:gd name="connsiteY11" fmla="*/ 127095 h 978915"/>
              <a:gd name="connsiteX12" fmla="*/ 861338 w 2089928"/>
              <a:gd name="connsiteY12" fmla="*/ 123997 h 978915"/>
              <a:gd name="connsiteX13" fmla="*/ 0 w 2089928"/>
              <a:gd name="connsiteY13" fmla="*/ 123997 h 978915"/>
              <a:gd name="connsiteX14" fmla="*/ 58278 w 2089928"/>
              <a:gd name="connsiteY14" fmla="*/ 22604 h 978915"/>
              <a:gd name="connsiteX15" fmla="*/ 73401 w 2089928"/>
              <a:gd name="connsiteY15" fmla="*/ 2381 h 978915"/>
              <a:gd name="connsiteX16" fmla="*/ 1239101 w 2089928"/>
              <a:gd name="connsiteY16" fmla="*/ 2381 h 97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928" h="978915">
                <a:moveTo>
                  <a:pt x="925268" y="89297"/>
                </a:moveTo>
                <a:lnTo>
                  <a:pt x="922762" y="90302"/>
                </a:lnTo>
                <a:lnTo>
                  <a:pt x="918793" y="92812"/>
                </a:lnTo>
                <a:close/>
                <a:moveTo>
                  <a:pt x="1286254" y="0"/>
                </a:moveTo>
                <a:cubicBezTo>
                  <a:pt x="1730111" y="0"/>
                  <a:pt x="2089928" y="359817"/>
                  <a:pt x="2089928" y="803673"/>
                </a:cubicBezTo>
                <a:cubicBezTo>
                  <a:pt x="2089928" y="859155"/>
                  <a:pt x="2084306" y="913324"/>
                  <a:pt x="2073600" y="965641"/>
                </a:cubicBezTo>
                <a:lnTo>
                  <a:pt x="2072233" y="970959"/>
                </a:lnTo>
                <a:lnTo>
                  <a:pt x="2067639" y="978915"/>
                </a:lnTo>
                <a:lnTo>
                  <a:pt x="2071597" y="952976"/>
                </a:lnTo>
                <a:cubicBezTo>
                  <a:pt x="2074157" y="927766"/>
                  <a:pt x="2075469" y="902187"/>
                  <a:pt x="2075469" y="876301"/>
                </a:cubicBezTo>
                <a:cubicBezTo>
                  <a:pt x="2075469" y="488015"/>
                  <a:pt x="1780375" y="168653"/>
                  <a:pt x="1402220" y="130249"/>
                </a:cubicBezTo>
                <a:lnTo>
                  <a:pt x="1339758" y="127095"/>
                </a:lnTo>
                <a:lnTo>
                  <a:pt x="861338" y="123997"/>
                </a:lnTo>
                <a:lnTo>
                  <a:pt x="0" y="123997"/>
                </a:lnTo>
                <a:lnTo>
                  <a:pt x="58278" y="22604"/>
                </a:lnTo>
                <a:lnTo>
                  <a:pt x="73401" y="2381"/>
                </a:lnTo>
                <a:lnTo>
                  <a:pt x="1239101" y="2381"/>
                </a:ln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54" name="任意多边形: 形状 53"/>
          <p:cNvSpPr/>
          <p:nvPr>
            <p:custDataLst>
              <p:tags r:id="rId18"/>
            </p:custDataLst>
          </p:nvPr>
        </p:nvSpPr>
        <p:spPr>
          <a:xfrm rot="21540000">
            <a:off x="5690122" y="1933685"/>
            <a:ext cx="904437" cy="1358530"/>
          </a:xfrm>
          <a:custGeom>
            <a:avLst/>
            <a:gdLst>
              <a:gd name="connsiteX0" fmla="*/ 1194374 w 1477168"/>
              <a:gd name="connsiteY0" fmla="*/ 759029 h 2218581"/>
              <a:gd name="connsiteX1" fmla="*/ 1315025 w 1477168"/>
              <a:gd name="connsiteY1" fmla="*/ 2026250 h 2218581"/>
              <a:gd name="connsiteX2" fmla="*/ 1306421 w 1477168"/>
              <a:gd name="connsiteY2" fmla="*/ 2046993 h 2218581"/>
              <a:gd name="connsiteX3" fmla="*/ 1477168 w 1477168"/>
              <a:gd name="connsiteY3" fmla="*/ 2217740 h 2218581"/>
              <a:gd name="connsiteX4" fmla="*/ 1232722 w 1477168"/>
              <a:gd name="connsiteY4" fmla="*/ 2217740 h 2218581"/>
              <a:gd name="connsiteX5" fmla="*/ 1232262 w 1477168"/>
              <a:gd name="connsiteY5" fmla="*/ 2218580 h 2218581"/>
              <a:gd name="connsiteX6" fmla="*/ 159733 w 1477168"/>
              <a:gd name="connsiteY6" fmla="*/ 2218581 h 2218581"/>
              <a:gd name="connsiteX7" fmla="*/ 165022 w 1477168"/>
              <a:gd name="connsiteY7" fmla="*/ 2217106 h 2218581"/>
              <a:gd name="connsiteX8" fmla="*/ 313454 w 1477168"/>
              <a:gd name="connsiteY8" fmla="*/ 2150262 h 2218581"/>
              <a:gd name="connsiteX9" fmla="*/ 607618 w 1477168"/>
              <a:gd name="connsiteY9" fmla="*/ 1052424 h 2218581"/>
              <a:gd name="connsiteX10" fmla="*/ 607607 w 1477168"/>
              <a:gd name="connsiteY10" fmla="*/ 1052407 h 2218581"/>
              <a:gd name="connsiteX11" fmla="*/ 0 w 1477168"/>
              <a:gd name="connsiteY11" fmla="*/ 0 h 2218581"/>
              <a:gd name="connsiteX12" fmla="*/ 121078 w 1477168"/>
              <a:gd name="connsiteY12" fmla="*/ 14413 h 2218581"/>
              <a:gd name="connsiteX13" fmla="*/ 1194374 w 1477168"/>
              <a:gd name="connsiteY13" fmla="*/ 759029 h 221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168" h="2218581">
                <a:moveTo>
                  <a:pt x="1194374" y="759029"/>
                </a:moveTo>
                <a:cubicBezTo>
                  <a:pt x="1425601" y="1159525"/>
                  <a:pt x="1455333" y="1621061"/>
                  <a:pt x="1315025" y="2026250"/>
                </a:cubicBezTo>
                <a:lnTo>
                  <a:pt x="1306421" y="2046993"/>
                </a:lnTo>
                <a:lnTo>
                  <a:pt x="1477168" y="2217740"/>
                </a:lnTo>
                <a:lnTo>
                  <a:pt x="1232722" y="2217740"/>
                </a:lnTo>
                <a:lnTo>
                  <a:pt x="1232262" y="2218580"/>
                </a:lnTo>
                <a:lnTo>
                  <a:pt x="159733" y="2218581"/>
                </a:lnTo>
                <a:lnTo>
                  <a:pt x="165022" y="2217106"/>
                </a:lnTo>
                <a:cubicBezTo>
                  <a:pt x="215682" y="2200219"/>
                  <a:pt x="265405" y="2178003"/>
                  <a:pt x="313454" y="2150262"/>
                </a:cubicBezTo>
                <a:cubicBezTo>
                  <a:pt x="697845" y="1928334"/>
                  <a:pt x="829547" y="1436815"/>
                  <a:pt x="607618" y="1052424"/>
                </a:cubicBezTo>
                <a:lnTo>
                  <a:pt x="607607" y="1052407"/>
                </a:lnTo>
                <a:lnTo>
                  <a:pt x="0" y="0"/>
                </a:lnTo>
                <a:lnTo>
                  <a:pt x="121078" y="14413"/>
                </a:lnTo>
                <a:cubicBezTo>
                  <a:pt x="556197" y="87477"/>
                  <a:pt x="956542" y="347091"/>
                  <a:pt x="1194374" y="759029"/>
                </a:cubicBezTo>
                <a:close/>
              </a:path>
            </a:pathLst>
          </a:custGeom>
          <a:solidFill>
            <a:schemeClr val="accent2">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tIns="107950" bIns="36195"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ltLang="zh-CN" b="1">
              <a:latin typeface="+mj-ea"/>
              <a:ea typeface="+mj-ea"/>
              <a:sym typeface="+mn-ea"/>
            </a:endParaRPr>
          </a:p>
        </p:txBody>
      </p:sp>
      <p:sp>
        <p:nvSpPr>
          <p:cNvPr id="15" name="任意多边形: 形状 51"/>
          <p:cNvSpPr/>
          <p:nvPr>
            <p:custDataLst>
              <p:tags r:id="rId19"/>
            </p:custDataLst>
          </p:nvPr>
        </p:nvSpPr>
        <p:spPr>
          <a:xfrm rot="10740000">
            <a:off x="5156657" y="2796563"/>
            <a:ext cx="1279997" cy="599285"/>
          </a:xfrm>
          <a:custGeom>
            <a:avLst/>
            <a:gdLst>
              <a:gd name="connsiteX0" fmla="*/ 925268 w 2089928"/>
              <a:gd name="connsiteY0" fmla="*/ 89297 h 978915"/>
              <a:gd name="connsiteX1" fmla="*/ 922762 w 2089928"/>
              <a:gd name="connsiteY1" fmla="*/ 90302 h 978915"/>
              <a:gd name="connsiteX2" fmla="*/ 918793 w 2089928"/>
              <a:gd name="connsiteY2" fmla="*/ 92812 h 978915"/>
              <a:gd name="connsiteX3" fmla="*/ 1286254 w 2089928"/>
              <a:gd name="connsiteY3" fmla="*/ 0 h 978915"/>
              <a:gd name="connsiteX4" fmla="*/ 2089928 w 2089928"/>
              <a:gd name="connsiteY4" fmla="*/ 803673 h 978915"/>
              <a:gd name="connsiteX5" fmla="*/ 2073600 w 2089928"/>
              <a:gd name="connsiteY5" fmla="*/ 965641 h 978915"/>
              <a:gd name="connsiteX6" fmla="*/ 2072233 w 2089928"/>
              <a:gd name="connsiteY6" fmla="*/ 970959 h 978915"/>
              <a:gd name="connsiteX7" fmla="*/ 2067639 w 2089928"/>
              <a:gd name="connsiteY7" fmla="*/ 978915 h 978915"/>
              <a:gd name="connsiteX8" fmla="*/ 2071597 w 2089928"/>
              <a:gd name="connsiteY8" fmla="*/ 952976 h 978915"/>
              <a:gd name="connsiteX9" fmla="*/ 2075469 w 2089928"/>
              <a:gd name="connsiteY9" fmla="*/ 876301 h 978915"/>
              <a:gd name="connsiteX10" fmla="*/ 1402220 w 2089928"/>
              <a:gd name="connsiteY10" fmla="*/ 130249 h 978915"/>
              <a:gd name="connsiteX11" fmla="*/ 1339758 w 2089928"/>
              <a:gd name="connsiteY11" fmla="*/ 127095 h 978915"/>
              <a:gd name="connsiteX12" fmla="*/ 861338 w 2089928"/>
              <a:gd name="connsiteY12" fmla="*/ 123997 h 978915"/>
              <a:gd name="connsiteX13" fmla="*/ 0 w 2089928"/>
              <a:gd name="connsiteY13" fmla="*/ 123997 h 978915"/>
              <a:gd name="connsiteX14" fmla="*/ 58278 w 2089928"/>
              <a:gd name="connsiteY14" fmla="*/ 22604 h 978915"/>
              <a:gd name="connsiteX15" fmla="*/ 73401 w 2089928"/>
              <a:gd name="connsiteY15" fmla="*/ 2381 h 978915"/>
              <a:gd name="connsiteX16" fmla="*/ 1239101 w 2089928"/>
              <a:gd name="connsiteY16" fmla="*/ 2381 h 97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928" h="978915">
                <a:moveTo>
                  <a:pt x="925268" y="89297"/>
                </a:moveTo>
                <a:lnTo>
                  <a:pt x="922762" y="90302"/>
                </a:lnTo>
                <a:lnTo>
                  <a:pt x="918793" y="92812"/>
                </a:lnTo>
                <a:close/>
                <a:moveTo>
                  <a:pt x="1286254" y="0"/>
                </a:moveTo>
                <a:cubicBezTo>
                  <a:pt x="1730111" y="0"/>
                  <a:pt x="2089928" y="359817"/>
                  <a:pt x="2089928" y="803673"/>
                </a:cubicBezTo>
                <a:cubicBezTo>
                  <a:pt x="2089928" y="859155"/>
                  <a:pt x="2084306" y="913324"/>
                  <a:pt x="2073600" y="965641"/>
                </a:cubicBezTo>
                <a:lnTo>
                  <a:pt x="2072233" y="970959"/>
                </a:lnTo>
                <a:lnTo>
                  <a:pt x="2067639" y="978915"/>
                </a:lnTo>
                <a:lnTo>
                  <a:pt x="2071597" y="952976"/>
                </a:lnTo>
                <a:cubicBezTo>
                  <a:pt x="2074157" y="927766"/>
                  <a:pt x="2075469" y="902187"/>
                  <a:pt x="2075469" y="876301"/>
                </a:cubicBezTo>
                <a:cubicBezTo>
                  <a:pt x="2075469" y="488015"/>
                  <a:pt x="1780375" y="168653"/>
                  <a:pt x="1402220" y="130249"/>
                </a:cubicBezTo>
                <a:lnTo>
                  <a:pt x="1339758" y="127095"/>
                </a:lnTo>
                <a:lnTo>
                  <a:pt x="861338" y="123997"/>
                </a:lnTo>
                <a:lnTo>
                  <a:pt x="0" y="123997"/>
                </a:lnTo>
                <a:lnTo>
                  <a:pt x="58278" y="22604"/>
                </a:lnTo>
                <a:lnTo>
                  <a:pt x="73401" y="2381"/>
                </a:lnTo>
                <a:lnTo>
                  <a:pt x="1239101" y="2381"/>
                </a:ln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16" name="任意多边形: 形状 53"/>
          <p:cNvSpPr/>
          <p:nvPr>
            <p:custDataLst>
              <p:tags r:id="rId20"/>
            </p:custDataLst>
          </p:nvPr>
        </p:nvSpPr>
        <p:spPr>
          <a:xfrm rot="7140000">
            <a:off x="5133492" y="2769310"/>
            <a:ext cx="904437" cy="1358530"/>
          </a:xfrm>
          <a:custGeom>
            <a:avLst/>
            <a:gdLst>
              <a:gd name="connsiteX0" fmla="*/ 1194374 w 1477168"/>
              <a:gd name="connsiteY0" fmla="*/ 759029 h 2218581"/>
              <a:gd name="connsiteX1" fmla="*/ 1315025 w 1477168"/>
              <a:gd name="connsiteY1" fmla="*/ 2026250 h 2218581"/>
              <a:gd name="connsiteX2" fmla="*/ 1306421 w 1477168"/>
              <a:gd name="connsiteY2" fmla="*/ 2046993 h 2218581"/>
              <a:gd name="connsiteX3" fmla="*/ 1477168 w 1477168"/>
              <a:gd name="connsiteY3" fmla="*/ 2217740 h 2218581"/>
              <a:gd name="connsiteX4" fmla="*/ 1232722 w 1477168"/>
              <a:gd name="connsiteY4" fmla="*/ 2217740 h 2218581"/>
              <a:gd name="connsiteX5" fmla="*/ 1232262 w 1477168"/>
              <a:gd name="connsiteY5" fmla="*/ 2218580 h 2218581"/>
              <a:gd name="connsiteX6" fmla="*/ 159733 w 1477168"/>
              <a:gd name="connsiteY6" fmla="*/ 2218581 h 2218581"/>
              <a:gd name="connsiteX7" fmla="*/ 165022 w 1477168"/>
              <a:gd name="connsiteY7" fmla="*/ 2217106 h 2218581"/>
              <a:gd name="connsiteX8" fmla="*/ 313454 w 1477168"/>
              <a:gd name="connsiteY8" fmla="*/ 2150262 h 2218581"/>
              <a:gd name="connsiteX9" fmla="*/ 607618 w 1477168"/>
              <a:gd name="connsiteY9" fmla="*/ 1052424 h 2218581"/>
              <a:gd name="connsiteX10" fmla="*/ 607607 w 1477168"/>
              <a:gd name="connsiteY10" fmla="*/ 1052407 h 2218581"/>
              <a:gd name="connsiteX11" fmla="*/ 0 w 1477168"/>
              <a:gd name="connsiteY11" fmla="*/ 0 h 2218581"/>
              <a:gd name="connsiteX12" fmla="*/ 121078 w 1477168"/>
              <a:gd name="connsiteY12" fmla="*/ 14413 h 2218581"/>
              <a:gd name="connsiteX13" fmla="*/ 1194374 w 1477168"/>
              <a:gd name="connsiteY13" fmla="*/ 759029 h 221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168" h="2218581">
                <a:moveTo>
                  <a:pt x="1194374" y="759029"/>
                </a:moveTo>
                <a:cubicBezTo>
                  <a:pt x="1425601" y="1159525"/>
                  <a:pt x="1455333" y="1621061"/>
                  <a:pt x="1315025" y="2026250"/>
                </a:cubicBezTo>
                <a:lnTo>
                  <a:pt x="1306421" y="2046993"/>
                </a:lnTo>
                <a:lnTo>
                  <a:pt x="1477168" y="2217740"/>
                </a:lnTo>
                <a:lnTo>
                  <a:pt x="1232722" y="2217740"/>
                </a:lnTo>
                <a:lnTo>
                  <a:pt x="1232262" y="2218580"/>
                </a:lnTo>
                <a:lnTo>
                  <a:pt x="159733" y="2218581"/>
                </a:lnTo>
                <a:lnTo>
                  <a:pt x="165022" y="2217106"/>
                </a:lnTo>
                <a:cubicBezTo>
                  <a:pt x="215682" y="2200219"/>
                  <a:pt x="265405" y="2178003"/>
                  <a:pt x="313454" y="2150262"/>
                </a:cubicBezTo>
                <a:cubicBezTo>
                  <a:pt x="697845" y="1928334"/>
                  <a:pt x="829547" y="1436815"/>
                  <a:pt x="607618" y="1052424"/>
                </a:cubicBezTo>
                <a:lnTo>
                  <a:pt x="607607" y="1052407"/>
                </a:lnTo>
                <a:lnTo>
                  <a:pt x="0" y="0"/>
                </a:lnTo>
                <a:lnTo>
                  <a:pt x="121078" y="14413"/>
                </a:lnTo>
                <a:cubicBezTo>
                  <a:pt x="556197" y="87477"/>
                  <a:pt x="956542" y="347091"/>
                  <a:pt x="1194374" y="759029"/>
                </a:cubicBez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tIns="107950" bIns="36195"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en-US" altLang="zh-CN" b="1">
              <a:latin typeface="+mj-ea"/>
              <a:ea typeface="+mj-ea"/>
              <a:sym typeface="+mn-ea"/>
            </a:endParaRPr>
          </a:p>
        </p:txBody>
      </p:sp>
      <p:sp>
        <p:nvSpPr>
          <p:cNvPr id="17" name="任意多边形: 形状 51"/>
          <p:cNvSpPr/>
          <p:nvPr>
            <p:custDataLst>
              <p:tags r:id="rId21"/>
            </p:custDataLst>
          </p:nvPr>
        </p:nvSpPr>
        <p:spPr>
          <a:xfrm rot="17940000">
            <a:off x="4696433" y="2606478"/>
            <a:ext cx="1279838" cy="599211"/>
          </a:xfrm>
          <a:custGeom>
            <a:avLst/>
            <a:gdLst>
              <a:gd name="connsiteX0" fmla="*/ 925268 w 2089928"/>
              <a:gd name="connsiteY0" fmla="*/ 89297 h 978915"/>
              <a:gd name="connsiteX1" fmla="*/ 922762 w 2089928"/>
              <a:gd name="connsiteY1" fmla="*/ 90302 h 978915"/>
              <a:gd name="connsiteX2" fmla="*/ 918793 w 2089928"/>
              <a:gd name="connsiteY2" fmla="*/ 92812 h 978915"/>
              <a:gd name="connsiteX3" fmla="*/ 1286254 w 2089928"/>
              <a:gd name="connsiteY3" fmla="*/ 0 h 978915"/>
              <a:gd name="connsiteX4" fmla="*/ 2089928 w 2089928"/>
              <a:gd name="connsiteY4" fmla="*/ 803673 h 978915"/>
              <a:gd name="connsiteX5" fmla="*/ 2073600 w 2089928"/>
              <a:gd name="connsiteY5" fmla="*/ 965641 h 978915"/>
              <a:gd name="connsiteX6" fmla="*/ 2072233 w 2089928"/>
              <a:gd name="connsiteY6" fmla="*/ 970959 h 978915"/>
              <a:gd name="connsiteX7" fmla="*/ 2067639 w 2089928"/>
              <a:gd name="connsiteY7" fmla="*/ 978915 h 978915"/>
              <a:gd name="connsiteX8" fmla="*/ 2071597 w 2089928"/>
              <a:gd name="connsiteY8" fmla="*/ 952976 h 978915"/>
              <a:gd name="connsiteX9" fmla="*/ 2075469 w 2089928"/>
              <a:gd name="connsiteY9" fmla="*/ 876301 h 978915"/>
              <a:gd name="connsiteX10" fmla="*/ 1402220 w 2089928"/>
              <a:gd name="connsiteY10" fmla="*/ 130249 h 978915"/>
              <a:gd name="connsiteX11" fmla="*/ 1339758 w 2089928"/>
              <a:gd name="connsiteY11" fmla="*/ 127095 h 978915"/>
              <a:gd name="connsiteX12" fmla="*/ 861338 w 2089928"/>
              <a:gd name="connsiteY12" fmla="*/ 123997 h 978915"/>
              <a:gd name="connsiteX13" fmla="*/ 0 w 2089928"/>
              <a:gd name="connsiteY13" fmla="*/ 123997 h 978915"/>
              <a:gd name="connsiteX14" fmla="*/ 58278 w 2089928"/>
              <a:gd name="connsiteY14" fmla="*/ 22604 h 978915"/>
              <a:gd name="connsiteX15" fmla="*/ 73401 w 2089928"/>
              <a:gd name="connsiteY15" fmla="*/ 2381 h 978915"/>
              <a:gd name="connsiteX16" fmla="*/ 1239101 w 2089928"/>
              <a:gd name="connsiteY16" fmla="*/ 2381 h 97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9928" h="978915">
                <a:moveTo>
                  <a:pt x="925268" y="89297"/>
                </a:moveTo>
                <a:lnTo>
                  <a:pt x="922762" y="90302"/>
                </a:lnTo>
                <a:lnTo>
                  <a:pt x="918793" y="92812"/>
                </a:lnTo>
                <a:close/>
                <a:moveTo>
                  <a:pt x="1286254" y="0"/>
                </a:moveTo>
                <a:cubicBezTo>
                  <a:pt x="1730111" y="0"/>
                  <a:pt x="2089928" y="359817"/>
                  <a:pt x="2089928" y="803673"/>
                </a:cubicBezTo>
                <a:cubicBezTo>
                  <a:pt x="2089928" y="859155"/>
                  <a:pt x="2084306" y="913324"/>
                  <a:pt x="2073600" y="965641"/>
                </a:cubicBezTo>
                <a:lnTo>
                  <a:pt x="2072233" y="970959"/>
                </a:lnTo>
                <a:lnTo>
                  <a:pt x="2067639" y="978915"/>
                </a:lnTo>
                <a:lnTo>
                  <a:pt x="2071597" y="952976"/>
                </a:lnTo>
                <a:cubicBezTo>
                  <a:pt x="2074157" y="927766"/>
                  <a:pt x="2075469" y="902187"/>
                  <a:pt x="2075469" y="876301"/>
                </a:cubicBezTo>
                <a:cubicBezTo>
                  <a:pt x="2075469" y="488015"/>
                  <a:pt x="1780375" y="168653"/>
                  <a:pt x="1402220" y="130249"/>
                </a:cubicBezTo>
                <a:lnTo>
                  <a:pt x="1339758" y="127095"/>
                </a:lnTo>
                <a:lnTo>
                  <a:pt x="861338" y="123997"/>
                </a:lnTo>
                <a:lnTo>
                  <a:pt x="0" y="123997"/>
                </a:lnTo>
                <a:lnTo>
                  <a:pt x="58278" y="22604"/>
                </a:lnTo>
                <a:lnTo>
                  <a:pt x="73401" y="2381"/>
                </a:lnTo>
                <a:lnTo>
                  <a:pt x="1239101" y="2381"/>
                </a:lnTo>
                <a:close/>
              </a:path>
            </a:pathLst>
          </a:custGeom>
          <a:ln>
            <a:no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18" name="矩形 17"/>
          <p:cNvSpPr/>
          <p:nvPr>
            <p:custDataLst>
              <p:tags r:id="rId22"/>
            </p:custDataLst>
          </p:nvPr>
        </p:nvSpPr>
        <p:spPr>
          <a:xfrm>
            <a:off x="5311314" y="2035882"/>
            <a:ext cx="290238" cy="270820"/>
          </a:xfrm>
          <a:prstGeom prst="rect">
            <a:avLst/>
          </a:prstGeom>
          <a:noFill/>
        </p:spPr>
        <p:txBody>
          <a:bodyPr wrap="square" lIns="0" tIns="0" rIns="0" bIns="0" rtlCol="0" anchor="ctr">
            <a:normAutofit/>
          </a:bodyPr>
          <a:lstStyle/>
          <a:p>
            <a:pPr algn="ctr">
              <a:spcBef>
                <a:spcPct val="0"/>
              </a:spcBef>
              <a:spcAft>
                <a:spcPct val="0"/>
              </a:spcAft>
            </a:pPr>
            <a:r>
              <a:rPr lang="en-US" altLang="zh-CN"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01</a:t>
            </a:r>
            <a:endPar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endParaRPr>
          </a:p>
        </p:txBody>
      </p:sp>
      <p:sp>
        <p:nvSpPr>
          <p:cNvPr id="30" name="矩形 29"/>
          <p:cNvSpPr/>
          <p:nvPr>
            <p:custDataLst>
              <p:tags r:id="rId23"/>
            </p:custDataLst>
          </p:nvPr>
        </p:nvSpPr>
        <p:spPr>
          <a:xfrm>
            <a:off x="5007450" y="3232600"/>
            <a:ext cx="290238" cy="270820"/>
          </a:xfrm>
          <a:prstGeom prst="rect">
            <a:avLst/>
          </a:prstGeom>
          <a:noFill/>
        </p:spPr>
        <p:txBody>
          <a:bodyPr wrap="square" lIns="0" tIns="0" rIns="0" bIns="0" rtlCol="0" anchor="ctr">
            <a:normAutofit/>
          </a:bodyPr>
          <a:lstStyle/>
          <a:p>
            <a:pPr algn="ctr">
              <a:spcBef>
                <a:spcPct val="0"/>
              </a:spcBef>
              <a:spcAft>
                <a:spcPct val="0"/>
              </a:spcAft>
            </a:pPr>
            <a:r>
              <a:rPr lang="en-US" altLang="zh-CN"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03</a:t>
            </a:r>
            <a:endPar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endParaRPr>
          </a:p>
        </p:txBody>
      </p:sp>
      <p:sp>
        <p:nvSpPr>
          <p:cNvPr id="33" name="矩形 32"/>
          <p:cNvSpPr/>
          <p:nvPr>
            <p:custDataLst>
              <p:tags r:id="rId24"/>
            </p:custDataLst>
          </p:nvPr>
        </p:nvSpPr>
        <p:spPr>
          <a:xfrm>
            <a:off x="6180664" y="2781915"/>
            <a:ext cx="262985" cy="245271"/>
          </a:xfrm>
          <a:prstGeom prst="rect">
            <a:avLst/>
          </a:prstGeom>
          <a:noFill/>
        </p:spPr>
        <p:txBody>
          <a:bodyPr wrap="square" lIns="0" tIns="0" rIns="0" bIns="0" rtlCol="0" anchor="ctr">
            <a:normAutofit/>
          </a:bodyPr>
          <a:lstStyle/>
          <a:p>
            <a:pPr algn="ctr">
              <a:spcBef>
                <a:spcPct val="0"/>
              </a:spcBef>
              <a:spcAft>
                <a:spcPct val="0"/>
              </a:spcAft>
            </a:pPr>
            <a:r>
              <a:rPr lang="en-US" altLang="zh-CN"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rPr>
              <a:t>02</a:t>
            </a:r>
            <a:endParaRPr lang="zh-CN" altLang="en-US" sz="1600" b="1">
              <a:gradFill>
                <a:gsLst>
                  <a:gs pos="0">
                    <a:schemeClr val="accent1">
                      <a:lumMod val="5000"/>
                      <a:lumOff val="95000"/>
                    </a:schemeClr>
                  </a:gs>
                  <a:gs pos="100000">
                    <a:schemeClr val="accent1">
                      <a:lumMod val="0"/>
                      <a:lumOff val="100000"/>
                    </a:schemeClr>
                  </a:gs>
                </a:gsLst>
                <a:lin ang="5400000" scaled="0"/>
              </a:gradFill>
              <a:latin typeface="+mn-ea"/>
              <a:cs typeface="+mn-ea"/>
              <a:sym typeface="+mn-ea"/>
            </a:endParaRPr>
          </a:p>
        </p:txBody>
      </p:sp>
      <p:sp>
        <p:nvSpPr>
          <p:cNvPr id="34" name="文本框 33"/>
          <p:cNvSpPr txBox="1"/>
          <p:nvPr/>
        </p:nvSpPr>
        <p:spPr>
          <a:xfrm>
            <a:off x="4321810" y="473075"/>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（一）不同渠道采集的数据类型及编码方式</a:t>
            </a:r>
            <a:endParaRPr lang="zh-CN" altLang="en-US" sz="2400">
              <a:solidFill>
                <a:srgbClr val="0C5DE1"/>
              </a:solidFill>
              <a:latin typeface="微软雅黑" panose="020B0503020204020204" charset="-122"/>
              <a:ea typeface="微软雅黑" panose="020B0503020204020204" charset="-122"/>
            </a:endParaRPr>
          </a:p>
        </p:txBody>
      </p:sp>
    </p:spTree>
  </p:cSld>
  <p:clrMapOvr>
    <a:masterClrMapping/>
  </p:clrMapOvr>
  <p:timing>
    <p:tnLst>
      <p:par>
        <p:cTn id="1" dur="indefinite" restart="never" nodeType="tmRoot"/>
      </p:par>
    </p:tnLst>
    <p:bldLst>
      <p:bldP spid="14"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7397"/>
          <p:cNvSpPr/>
          <p:nvPr>
            <p:custDataLst>
              <p:tags r:id="rId1"/>
            </p:custDataLst>
          </p:nvPr>
        </p:nvSpPr>
        <p:spPr bwMode="auto">
          <a:xfrm>
            <a:off x="6169089" y="3287080"/>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792434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zh-CN" altLang="en-US" sz="2000" b="1" dirty="0">
                <a:solidFill>
                  <a:srgbClr val="FFFFFF"/>
                </a:solidFill>
                <a:latin typeface="+mn-ea"/>
                <a:cs typeface="+mn-ea"/>
                <a:sym typeface="+mn-ea"/>
              </a:rPr>
              <a:t>（</a:t>
            </a:r>
            <a:r>
              <a:rPr lang="en-US" sz="2000" b="1" dirty="0">
                <a:solidFill>
                  <a:srgbClr val="FFFFFF"/>
                </a:solidFill>
                <a:latin typeface="+mn-ea"/>
                <a:cs typeface="+mn-ea"/>
                <a:sym typeface="+mn-ea"/>
              </a:rPr>
              <a:t>2</a:t>
            </a:r>
            <a:r>
              <a:rPr lang="zh-CN" altLang="en-US" sz="2000" b="1" dirty="0">
                <a:solidFill>
                  <a:srgbClr val="FFFFFF"/>
                </a:solidFill>
                <a:latin typeface="+mn-ea"/>
                <a:cs typeface="+mn-ea"/>
                <a:sym typeface="+mn-ea"/>
              </a:rPr>
              <a:t>）</a:t>
            </a:r>
            <a:endParaRPr lang="zh-CN" altLang="en-US" sz="2000" b="1" dirty="0">
              <a:solidFill>
                <a:srgbClr val="FFFFFF"/>
              </a:solidFill>
              <a:latin typeface="+mn-ea"/>
              <a:cs typeface="+mn-ea"/>
              <a:sym typeface="+mn-ea"/>
            </a:endParaRPr>
          </a:p>
        </p:txBody>
      </p:sp>
      <p:sp>
        <p:nvSpPr>
          <p:cNvPr id="4" name="矩形 3"/>
          <p:cNvSpPr/>
          <p:nvPr>
            <p:custDataLst>
              <p:tags r:id="rId3"/>
            </p:custDataLst>
          </p:nvPr>
        </p:nvSpPr>
        <p:spPr>
          <a:xfrm>
            <a:off x="2234565" y="3645535"/>
            <a:ext cx="358775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智能语音助手（如Siri、小爱同学）能理解并执行语音指令，随时提供便捷服务。</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0" name="矩形 9"/>
          <p:cNvSpPr/>
          <p:nvPr>
            <p:custDataLst>
              <p:tags r:id="rId4"/>
            </p:custDataLst>
          </p:nvPr>
        </p:nvSpPr>
        <p:spPr>
          <a:xfrm>
            <a:off x="6682105" y="3645535"/>
            <a:ext cx="3893820" cy="191770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先进语音系统能进行多轮对话，理解上下文，提供个性化智能家居等服务，打造便捷生活。</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5"/>
            </p:custDataLst>
          </p:nvPr>
        </p:nvSpPr>
        <p:spPr>
          <a:xfrm>
            <a:off x="2234565" y="3098165"/>
            <a:ext cx="3665855" cy="328930"/>
          </a:xfrm>
          <a:prstGeom prst="rect">
            <a:avLst/>
          </a:prstGeom>
          <a:noFill/>
        </p:spPr>
        <p:txBody>
          <a:bodyPr wrap="square" lIns="0" tIns="0" rIns="0" bIns="0" rtlCol="0" anchor="b" anchorCtr="0">
            <a:noAutofit/>
          </a:bodyPr>
          <a:lstStyle/>
          <a:p>
            <a:pPr algn="ctr">
              <a:spcBef>
                <a:spcPct val="0"/>
              </a:spcBef>
              <a:spcAft>
                <a:spcPct val="0"/>
              </a:spcAft>
            </a:pPr>
            <a:r>
              <a:rPr sz="2400" b="1">
                <a:solidFill>
                  <a:schemeClr val="accent1"/>
                </a:solidFill>
                <a:latin typeface="微软雅黑" panose="020B0503020204020204" charset="-122"/>
                <a:ea typeface="微软雅黑" panose="020B0503020204020204" charset="-122"/>
                <a:cs typeface="+mn-ea"/>
                <a:sym typeface="+mn-ea"/>
              </a:rPr>
              <a:t>智能语音助手</a:t>
            </a:r>
            <a:endParaRPr sz="2400" b="1">
              <a:solidFill>
                <a:schemeClr val="accent1"/>
              </a:solidFill>
              <a:latin typeface="微软雅黑" panose="020B0503020204020204" charset="-122"/>
              <a:ea typeface="微软雅黑" panose="020B0503020204020204" charset="-122"/>
              <a:cs typeface="+mn-ea"/>
              <a:sym typeface="+mn-ea"/>
            </a:endParaRPr>
          </a:p>
        </p:txBody>
      </p:sp>
      <p:sp>
        <p:nvSpPr>
          <p:cNvPr id="25" name="矩形 24"/>
          <p:cNvSpPr/>
          <p:nvPr>
            <p:custDataLst>
              <p:tags r:id="rId6"/>
            </p:custDataLst>
          </p:nvPr>
        </p:nvSpPr>
        <p:spPr>
          <a:xfrm>
            <a:off x="6689222" y="3081227"/>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先进的语音交互系统</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3470471"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zh-CN" altLang="en-US" sz="2000" b="1">
                <a:solidFill>
                  <a:srgbClr val="FFFFFF"/>
                </a:solidFill>
                <a:latin typeface="+mn-ea"/>
                <a:cs typeface="+mn-ea"/>
                <a:sym typeface="+mn-ea"/>
              </a:rPr>
              <a:t>（</a:t>
            </a:r>
            <a:r>
              <a:rPr lang="en-US" altLang="zh-CN" sz="2000" b="1">
                <a:solidFill>
                  <a:srgbClr val="FFFFFF"/>
                </a:solidFill>
                <a:latin typeface="+mn-ea"/>
                <a:cs typeface="+mn-ea"/>
                <a:sym typeface="+mn-ea"/>
              </a:rPr>
              <a:t>1</a:t>
            </a:r>
            <a:r>
              <a:rPr lang="zh-CN" altLang="en-US" sz="2000" b="1">
                <a:solidFill>
                  <a:srgbClr val="FFFFFF"/>
                </a:solidFill>
                <a:latin typeface="+mn-ea"/>
                <a:cs typeface="+mn-ea"/>
                <a:sym typeface="+mn-ea"/>
              </a:rPr>
              <a:t>）</a:t>
            </a:r>
            <a:endParaRPr lang="zh-CN" altLang="en-US" sz="2000" b="1">
              <a:solidFill>
                <a:srgbClr val="FFFFFF"/>
              </a:solidFill>
              <a:latin typeface="+mn-ea"/>
              <a:cs typeface="+mn-ea"/>
              <a:sym typeface="+mn-ea"/>
            </a:endParaRPr>
          </a:p>
        </p:txBody>
      </p:sp>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三、智能语音</a:t>
            </a:r>
            <a:endParaRPr sz="2800" b="1" spc="300" dirty="0">
              <a:latin typeface="微软雅黑" panose="020B0503020204020204" charset="-122"/>
              <a:ea typeface="微软雅黑" panose="020B0503020204020204" charset="-122"/>
              <a:cs typeface="+mn-ea"/>
              <a:sym typeface="+mn-lt"/>
            </a:endParaRPr>
          </a:p>
        </p:txBody>
      </p:sp>
      <p:sp>
        <p:nvSpPr>
          <p:cNvPr id="34" name="文本框 33"/>
          <p:cNvSpPr txBox="1"/>
          <p:nvPr/>
        </p:nvSpPr>
        <p:spPr>
          <a:xfrm>
            <a:off x="3973195" y="443865"/>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（二）智能语音的主要应用</a:t>
            </a:r>
            <a:endParaRPr lang="zh-CN" altLang="en-US" sz="2400">
              <a:solidFill>
                <a:srgbClr val="0C5DE1"/>
              </a:solidFill>
              <a:latin typeface="微软雅黑" panose="020B0503020204020204" charset="-122"/>
              <a:ea typeface="微软雅黑" panose="020B0503020204020204" charset="-122"/>
            </a:endParaRPr>
          </a:p>
        </p:txBody>
      </p:sp>
      <p:sp>
        <p:nvSpPr>
          <p:cNvPr id="2" name="文本框 1"/>
          <p:cNvSpPr txBox="1"/>
          <p:nvPr/>
        </p:nvSpPr>
        <p:spPr>
          <a:xfrm>
            <a:off x="1048385" y="1096645"/>
            <a:ext cx="6096000" cy="368300"/>
          </a:xfrm>
          <a:prstGeom prst="rect">
            <a:avLst/>
          </a:prstGeom>
          <a:noFill/>
        </p:spPr>
        <p:txBody>
          <a:bodyPr wrap="square" rtlCol="0" anchor="t">
            <a:spAutoFit/>
          </a:bodyPr>
          <a:p>
            <a:r>
              <a:rPr lang="zh-CN" altLang="en-US" b="1">
                <a:latin typeface="微软雅黑" panose="020B0503020204020204" charset="-122"/>
                <a:ea typeface="微软雅黑" panose="020B0503020204020204" charset="-122"/>
                <a:cs typeface="微软雅黑" panose="020B0503020204020204" charset="-122"/>
              </a:rPr>
              <a:t>3. 语音交互的应用</a:t>
            </a:r>
            <a:endParaRPr lang="zh-CN" altLang="en-US" b="1">
              <a:latin typeface="微软雅黑" panose="020B0503020204020204" charset="-122"/>
              <a:ea typeface="微软雅黑" panose="020B0503020204020204" charset="-122"/>
              <a:cs typeface="微软雅黑" panose="020B050302020402020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34" name="Rectangle 3"/>
          <p:cNvSpPr>
            <a:spLocks noChangeArrowheads="1"/>
          </p:cNvSpPr>
          <p:nvPr/>
        </p:nvSpPr>
        <p:spPr bwMode="auto">
          <a:xfrm>
            <a:off x="1219200" y="1503680"/>
            <a:ext cx="6077585"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77" name="矩形 47"/>
          <p:cNvSpPr>
            <a:spLocks noChangeArrowheads="1"/>
          </p:cNvSpPr>
          <p:nvPr/>
        </p:nvSpPr>
        <p:spPr bwMode="auto">
          <a:xfrm>
            <a:off x="1416685" y="1880870"/>
            <a:ext cx="4460240" cy="156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5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在当今数字化的时代，身份认证无处不在。传统的身份验证方式繁琐复杂，而生物特征识别技术的出现，就像一把神奇的钥匙，为我们开启了安全便捷的身份认证新时代。</a:t>
            </a:r>
            <a:endParaRPr lang="zh-CN" altLang="en-US" sz="1600">
              <a:solidFill>
                <a:schemeClr val="tx1"/>
              </a:solidFill>
              <a:latin typeface="微软雅黑" panose="020B0503020204020204" charset="-122"/>
              <a:ea typeface="微软雅黑" panose="020B0503020204020204" charset="-122"/>
              <a:cs typeface="+mn-ea"/>
              <a:sym typeface="+mn-lt"/>
            </a:endParaRPr>
          </a:p>
        </p:txBody>
      </p:sp>
      <p:grpSp>
        <p:nvGrpSpPr>
          <p:cNvPr id="5" name="组合 4"/>
          <p:cNvGrpSpPr/>
          <p:nvPr>
            <p:custDataLst>
              <p:tags r:id="rId1"/>
            </p:custDataLst>
          </p:nvPr>
        </p:nvGrpSpPr>
        <p:grpSpPr>
          <a:xfrm>
            <a:off x="1506855" y="4151892"/>
            <a:ext cx="4246245" cy="1603794"/>
            <a:chOff x="828" y="6356"/>
            <a:chExt cx="6687" cy="2526"/>
          </a:xfrm>
        </p:grpSpPr>
        <p:sp>
          <p:nvSpPr>
            <p:cNvPr id="26635" name="Oval 4"/>
            <p:cNvSpPr>
              <a:spLocks noChangeArrowheads="1"/>
            </p:cNvSpPr>
            <p:nvPr>
              <p:custDataLst>
                <p:tags r:id="rId2"/>
              </p:custDataLst>
            </p:nvPr>
          </p:nvSpPr>
          <p:spPr bwMode="auto">
            <a:xfrm>
              <a:off x="3475" y="6356"/>
              <a:ext cx="1536"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39" name="Group 20"/>
            <p:cNvGrpSpPr/>
            <p:nvPr>
              <p:custDataLst>
                <p:tags r:id="rId3"/>
              </p:custDataLst>
            </p:nvPr>
          </p:nvGrpSpPr>
          <p:grpSpPr bwMode="auto">
            <a:xfrm>
              <a:off x="3813" y="6694"/>
              <a:ext cx="860" cy="867"/>
              <a:chOff x="0" y="0"/>
              <a:chExt cx="401822" cy="404317"/>
            </a:xfrm>
          </p:grpSpPr>
          <p:sp>
            <p:nvSpPr>
              <p:cNvPr id="38971" name="Freeform 42"/>
              <p:cNvSpPr>
                <a:spLocks noEditPoints="1" noChangeArrowheads="1"/>
              </p:cNvSpPr>
              <p:nvPr>
                <p:custDataLst>
                  <p:tags r:id="rId4"/>
                </p:custDataLst>
              </p:nvPr>
            </p:nvSpPr>
            <p:spPr bwMode="auto">
              <a:xfrm>
                <a:off x="0" y="0"/>
                <a:ext cx="401822" cy="404317"/>
              </a:xfrm>
              <a:custGeom>
                <a:avLst/>
                <a:gdLst>
                  <a:gd name="T0" fmla="*/ 661681284 w 121"/>
                  <a:gd name="T1" fmla="*/ 0 h 121"/>
                  <a:gd name="T2" fmla="*/ 0 w 121"/>
                  <a:gd name="T3" fmla="*/ 681087023 h 121"/>
                  <a:gd name="T4" fmla="*/ 661681284 w 121"/>
                  <a:gd name="T5" fmla="*/ 1351010219 h 121"/>
                  <a:gd name="T6" fmla="*/ 1334387766 w 121"/>
                  <a:gd name="T7" fmla="*/ 681087023 h 121"/>
                  <a:gd name="T8" fmla="*/ 661681284 w 121"/>
                  <a:gd name="T9" fmla="*/ 0 h 121"/>
                  <a:gd name="T10" fmla="*/ 661681284 w 121"/>
                  <a:gd name="T11" fmla="*/ 1239355239 h 121"/>
                  <a:gd name="T12" fmla="*/ 110278554 w 121"/>
                  <a:gd name="T13" fmla="*/ 681087023 h 121"/>
                  <a:gd name="T14" fmla="*/ 661681284 w 121"/>
                  <a:gd name="T15" fmla="*/ 111654980 h 121"/>
                  <a:gd name="T16" fmla="*/ 1224109212 w 121"/>
                  <a:gd name="T17" fmla="*/ 681087023 h 121"/>
                  <a:gd name="T18" fmla="*/ 661681284 w 121"/>
                  <a:gd name="T19" fmla="*/ 1239355239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21"/>
                  <a:gd name="T32" fmla="*/ 121 w 121"/>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72" name="Freeform 43"/>
              <p:cNvSpPr>
                <a:spLocks noChangeArrowheads="1"/>
              </p:cNvSpPr>
              <p:nvPr>
                <p:custDataLst>
                  <p:tags r:id="rId5"/>
                </p:custDataLst>
              </p:nvPr>
            </p:nvSpPr>
            <p:spPr bwMode="auto">
              <a:xfrm>
                <a:off x="107320" y="97336"/>
                <a:ext cx="139764" cy="199662"/>
              </a:xfrm>
              <a:custGeom>
                <a:avLst/>
                <a:gdLst>
                  <a:gd name="T0" fmla="*/ 465094659 w 42"/>
                  <a:gd name="T1" fmla="*/ 664415237 h 60"/>
                  <a:gd name="T2" fmla="*/ 465094659 w 42"/>
                  <a:gd name="T3" fmla="*/ 0 h 60"/>
                  <a:gd name="T4" fmla="*/ 0 w 42"/>
                  <a:gd name="T5" fmla="*/ 465089335 h 60"/>
                  <a:gd name="T6" fmla="*/ 465094659 w 42"/>
                  <a:gd name="T7" fmla="*/ 664415237 h 60"/>
                  <a:gd name="T8" fmla="*/ 0 60000 65536"/>
                  <a:gd name="T9" fmla="*/ 0 60000 65536"/>
                  <a:gd name="T10" fmla="*/ 0 60000 65536"/>
                  <a:gd name="T11" fmla="*/ 0 60000 65536"/>
                  <a:gd name="T12" fmla="*/ 0 w 42"/>
                  <a:gd name="T13" fmla="*/ 0 h 60"/>
                  <a:gd name="T14" fmla="*/ 42 w 42"/>
                  <a:gd name="T15" fmla="*/ 60 h 60"/>
                </a:gdLst>
                <a:ahLst/>
                <a:cxnLst>
                  <a:cxn ang="T8">
                    <a:pos x="T0" y="T1"/>
                  </a:cxn>
                  <a:cxn ang="T9">
                    <a:pos x="T2" y="T3"/>
                  </a:cxn>
                  <a:cxn ang="T10">
                    <a:pos x="T4" y="T5"/>
                  </a:cxn>
                  <a:cxn ang="T11">
                    <a:pos x="T6" y="T7"/>
                  </a:cxn>
                </a:cxnLst>
                <a:rect l="T12" t="T13" r="T14" b="T15"/>
                <a:pathLst>
                  <a:path w="42" h="60">
                    <a:moveTo>
                      <a:pt x="42" y="60"/>
                    </a:moveTo>
                    <a:cubicBezTo>
                      <a:pt x="42" y="0"/>
                      <a:pt x="42" y="0"/>
                      <a:pt x="42" y="0"/>
                    </a:cubicBezTo>
                    <a:cubicBezTo>
                      <a:pt x="0" y="42"/>
                      <a:pt x="0" y="42"/>
                      <a:pt x="0" y="42"/>
                    </a:cubicBezTo>
                    <a:cubicBezTo>
                      <a:pt x="29" y="42"/>
                      <a:pt x="42" y="60"/>
                      <a:pt x="42" y="6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78" name="矩形 106"/>
            <p:cNvSpPr>
              <a:spLocks noChangeArrowheads="1"/>
            </p:cNvSpPr>
            <p:nvPr>
              <p:custDataLst>
                <p:tags r:id="rId6"/>
              </p:custDataLst>
            </p:nvPr>
          </p:nvSpPr>
          <p:spPr bwMode="auto">
            <a:xfrm>
              <a:off x="828" y="8207"/>
              <a:ext cx="6687" cy="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（一）生物特征识别的技术特点</a:t>
              </a:r>
              <a:endParaRPr lang="zh-CN" altLang="en-US" sz="2200">
                <a:latin typeface="微软雅黑" panose="020B0503020204020204" charset="-122"/>
                <a:ea typeface="微软雅黑" panose="020B0503020204020204" charset="-122"/>
                <a:cs typeface="+mn-ea"/>
                <a:sym typeface="+mn-lt"/>
              </a:endParaRPr>
            </a:p>
          </p:txBody>
        </p:sp>
      </p:grpSp>
      <p:grpSp>
        <p:nvGrpSpPr>
          <p:cNvPr id="4" name="组合 3"/>
          <p:cNvGrpSpPr/>
          <p:nvPr>
            <p:custDataLst>
              <p:tags r:id="rId7"/>
            </p:custDataLst>
          </p:nvPr>
        </p:nvGrpSpPr>
        <p:grpSpPr>
          <a:xfrm>
            <a:off x="8221345" y="4229735"/>
            <a:ext cx="976630" cy="979170"/>
            <a:chOff x="11454" y="6661"/>
            <a:chExt cx="1538" cy="1542"/>
          </a:xfrm>
        </p:grpSpPr>
        <p:sp>
          <p:nvSpPr>
            <p:cNvPr id="26636" name="Oval 12"/>
            <p:cNvSpPr>
              <a:spLocks noChangeArrowheads="1"/>
            </p:cNvSpPr>
            <p:nvPr>
              <p:custDataLst>
                <p:tags r:id="rId8"/>
              </p:custDataLst>
            </p:nvPr>
          </p:nvSpPr>
          <p:spPr bwMode="auto">
            <a:xfrm>
              <a:off x="11454" y="6661"/>
              <a:ext cx="1538"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42" name="Group 23"/>
            <p:cNvGrpSpPr/>
            <p:nvPr>
              <p:custDataLst>
                <p:tags r:id="rId9"/>
              </p:custDataLst>
            </p:nvPr>
          </p:nvGrpSpPr>
          <p:grpSpPr bwMode="auto">
            <a:xfrm rot="0">
              <a:off x="11878" y="7090"/>
              <a:ext cx="834" cy="727"/>
              <a:chOff x="0" y="0"/>
              <a:chExt cx="389342" cy="339426"/>
            </a:xfrm>
          </p:grpSpPr>
          <p:sp>
            <p:nvSpPr>
              <p:cNvPr id="38960" name="Freeform 110"/>
              <p:cNvSpPr>
                <a:spLocks noChangeArrowheads="1"/>
              </p:cNvSpPr>
              <p:nvPr>
                <p:custDataLst>
                  <p:tags r:id="rId10"/>
                </p:custDataLst>
              </p:nvPr>
            </p:nvSpPr>
            <p:spPr bwMode="auto">
              <a:xfrm>
                <a:off x="259561" y="102327"/>
                <a:ext cx="102328" cy="102328"/>
              </a:xfrm>
              <a:custGeom>
                <a:avLst/>
                <a:gdLst>
                  <a:gd name="T0" fmla="*/ 0 w 41"/>
                  <a:gd name="T1" fmla="*/ 242931664 h 41"/>
                  <a:gd name="T2" fmla="*/ 18686091 w 41"/>
                  <a:gd name="T3" fmla="*/ 255390722 h 41"/>
                  <a:gd name="T4" fmla="*/ 255390722 w 41"/>
                  <a:gd name="T5" fmla="*/ 18686091 h 41"/>
                  <a:gd name="T6" fmla="*/ 242931664 w 41"/>
                  <a:gd name="T7" fmla="*/ 0 h 41"/>
                  <a:gd name="T8" fmla="*/ 0 w 41"/>
                  <a:gd name="T9" fmla="*/ 242931664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39"/>
                    </a:moveTo>
                    <a:lnTo>
                      <a:pt x="3" y="41"/>
                    </a:lnTo>
                    <a:lnTo>
                      <a:pt x="41" y="3"/>
                    </a:lnTo>
                    <a:lnTo>
                      <a:pt x="39" y="0"/>
                    </a:lnTo>
                    <a:lnTo>
                      <a:pt x="0" y="3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1" name="Freeform 111"/>
              <p:cNvSpPr>
                <a:spLocks noChangeArrowheads="1"/>
              </p:cNvSpPr>
              <p:nvPr>
                <p:custDataLst>
                  <p:tags r:id="rId11"/>
                </p:custDataLst>
              </p:nvPr>
            </p:nvSpPr>
            <p:spPr bwMode="auto">
              <a:xfrm>
                <a:off x="237098" y="74873"/>
                <a:ext cx="109814" cy="114806"/>
              </a:xfrm>
              <a:custGeom>
                <a:avLst/>
                <a:gdLst>
                  <a:gd name="T0" fmla="*/ 230469637 w 44"/>
                  <a:gd name="T1" fmla="*/ 0 h 46"/>
                  <a:gd name="T2" fmla="*/ 0 w 44"/>
                  <a:gd name="T3" fmla="*/ 242929496 h 46"/>
                  <a:gd name="T4" fmla="*/ 37374197 w 44"/>
                  <a:gd name="T5" fmla="*/ 286530818 h 46"/>
                  <a:gd name="T6" fmla="*/ 274070786 w 44"/>
                  <a:gd name="T7" fmla="*/ 49830796 h 46"/>
                  <a:gd name="T8" fmla="*/ 230469637 w 44"/>
                  <a:gd name="T9" fmla="*/ 0 h 46"/>
                  <a:gd name="T10" fmla="*/ 0 60000 65536"/>
                  <a:gd name="T11" fmla="*/ 0 60000 65536"/>
                  <a:gd name="T12" fmla="*/ 0 60000 65536"/>
                  <a:gd name="T13" fmla="*/ 0 60000 65536"/>
                  <a:gd name="T14" fmla="*/ 0 60000 65536"/>
                  <a:gd name="T15" fmla="*/ 0 w 44"/>
                  <a:gd name="T16" fmla="*/ 0 h 46"/>
                  <a:gd name="T17" fmla="*/ 44 w 44"/>
                  <a:gd name="T18" fmla="*/ 46 h 46"/>
                </a:gdLst>
                <a:ahLst/>
                <a:cxnLst>
                  <a:cxn ang="T10">
                    <a:pos x="T0" y="T1"/>
                  </a:cxn>
                  <a:cxn ang="T11">
                    <a:pos x="T2" y="T3"/>
                  </a:cxn>
                  <a:cxn ang="T12">
                    <a:pos x="T4" y="T5"/>
                  </a:cxn>
                  <a:cxn ang="T13">
                    <a:pos x="T6" y="T7"/>
                  </a:cxn>
                  <a:cxn ang="T14">
                    <a:pos x="T8" y="T9"/>
                  </a:cxn>
                </a:cxnLst>
                <a:rect l="T15" t="T16" r="T17" b="T18"/>
                <a:pathLst>
                  <a:path w="44" h="46">
                    <a:moveTo>
                      <a:pt x="37" y="0"/>
                    </a:moveTo>
                    <a:lnTo>
                      <a:pt x="0" y="39"/>
                    </a:lnTo>
                    <a:lnTo>
                      <a:pt x="6" y="46"/>
                    </a:lnTo>
                    <a:lnTo>
                      <a:pt x="44" y="8"/>
                    </a:lnTo>
                    <a:lnTo>
                      <a:pt x="3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2" name="Freeform 112"/>
              <p:cNvSpPr>
                <a:spLocks noChangeArrowheads="1"/>
              </p:cNvSpPr>
              <p:nvPr>
                <p:custDataLst>
                  <p:tags r:id="rId12"/>
                </p:custDataLst>
              </p:nvPr>
            </p:nvSpPr>
            <p:spPr bwMode="auto">
              <a:xfrm>
                <a:off x="217132" y="59898"/>
                <a:ext cx="104823" cy="104823"/>
              </a:xfrm>
              <a:custGeom>
                <a:avLst/>
                <a:gdLst>
                  <a:gd name="T0" fmla="*/ 0 w 42"/>
                  <a:gd name="T1" fmla="*/ 236700317 h 42"/>
                  <a:gd name="T2" fmla="*/ 24915429 w 42"/>
                  <a:gd name="T3" fmla="*/ 261615746 h 42"/>
                  <a:gd name="T4" fmla="*/ 261615746 w 42"/>
                  <a:gd name="T5" fmla="*/ 24915429 h 42"/>
                  <a:gd name="T6" fmla="*/ 236700317 w 42"/>
                  <a:gd name="T7" fmla="*/ 0 h 42"/>
                  <a:gd name="T8" fmla="*/ 0 w 42"/>
                  <a:gd name="T9" fmla="*/ 236700317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4" y="42"/>
                    </a:lnTo>
                    <a:lnTo>
                      <a:pt x="42" y="4"/>
                    </a:lnTo>
                    <a:lnTo>
                      <a:pt x="38" y="0"/>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3" name="Freeform 113"/>
              <p:cNvSpPr>
                <a:spLocks noChangeArrowheads="1"/>
              </p:cNvSpPr>
              <p:nvPr>
                <p:custDataLst>
                  <p:tags r:id="rId13"/>
                </p:custDataLst>
              </p:nvPr>
            </p:nvSpPr>
            <p:spPr bwMode="auto">
              <a:xfrm>
                <a:off x="189679" y="162226"/>
                <a:ext cx="69882" cy="69882"/>
              </a:xfrm>
              <a:custGeom>
                <a:avLst/>
                <a:gdLst>
                  <a:gd name="T0" fmla="*/ 174410497 w 28"/>
                  <a:gd name="T1" fmla="*/ 124579640 h 28"/>
                  <a:gd name="T2" fmla="*/ 49830858 w 28"/>
                  <a:gd name="T3" fmla="*/ 0 h 28"/>
                  <a:gd name="T4" fmla="*/ 0 w 28"/>
                  <a:gd name="T5" fmla="*/ 124579640 h 28"/>
                  <a:gd name="T6" fmla="*/ 56060339 w 28"/>
                  <a:gd name="T7" fmla="*/ 174410497 h 28"/>
                  <a:gd name="T8" fmla="*/ 174410497 w 28"/>
                  <a:gd name="T9" fmla="*/ 12457964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20"/>
                    </a:moveTo>
                    <a:lnTo>
                      <a:pt x="8" y="0"/>
                    </a:lnTo>
                    <a:lnTo>
                      <a:pt x="0" y="20"/>
                    </a:lnTo>
                    <a:lnTo>
                      <a:pt x="9" y="28"/>
                    </a:lnTo>
                    <a:lnTo>
                      <a:pt x="28" y="2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4" name="Freeform 114"/>
              <p:cNvSpPr>
                <a:spLocks noChangeArrowheads="1"/>
              </p:cNvSpPr>
              <p:nvPr>
                <p:custDataLst>
                  <p:tags r:id="rId14"/>
                </p:custDataLst>
              </p:nvPr>
            </p:nvSpPr>
            <p:spPr bwMode="auto">
              <a:xfrm>
                <a:off x="172208" y="219628"/>
                <a:ext cx="34941" cy="32446"/>
              </a:xfrm>
              <a:custGeom>
                <a:avLst/>
                <a:gdLst>
                  <a:gd name="T0" fmla="*/ 0 w 14"/>
                  <a:gd name="T1" fmla="*/ 80980224 h 13"/>
                  <a:gd name="T2" fmla="*/ 87205249 w 14"/>
                  <a:gd name="T3" fmla="*/ 37375296 h 13"/>
                  <a:gd name="T4" fmla="*/ 37374391 w 14"/>
                  <a:gd name="T5" fmla="*/ 0 h 13"/>
                  <a:gd name="T6" fmla="*/ 0 w 14"/>
                  <a:gd name="T7" fmla="*/ 80980224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0" y="13"/>
                    </a:moveTo>
                    <a:lnTo>
                      <a:pt x="14" y="6"/>
                    </a:lnTo>
                    <a:lnTo>
                      <a:pt x="6"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5" name="Freeform 115"/>
              <p:cNvSpPr>
                <a:spLocks noChangeArrowheads="1"/>
              </p:cNvSpPr>
              <p:nvPr>
                <p:custDataLst>
                  <p:tags r:id="rId15"/>
                </p:custDataLst>
              </p:nvPr>
            </p:nvSpPr>
            <p:spPr bwMode="auto">
              <a:xfrm>
                <a:off x="319460" y="34941"/>
                <a:ext cx="69882" cy="69882"/>
              </a:xfrm>
              <a:custGeom>
                <a:avLst/>
                <a:gdLst>
                  <a:gd name="T0" fmla="*/ 43603872 w 28"/>
                  <a:gd name="T1" fmla="*/ 0 h 28"/>
                  <a:gd name="T2" fmla="*/ 0 w 28"/>
                  <a:gd name="T3" fmla="*/ 49830858 h 28"/>
                  <a:gd name="T4" fmla="*/ 124579640 w 28"/>
                  <a:gd name="T5" fmla="*/ 174410497 h 28"/>
                  <a:gd name="T6" fmla="*/ 174410497 w 28"/>
                  <a:gd name="T7" fmla="*/ 124579640 h 28"/>
                  <a:gd name="T8" fmla="*/ 4360387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7" y="0"/>
                    </a:moveTo>
                    <a:lnTo>
                      <a:pt x="0" y="8"/>
                    </a:lnTo>
                    <a:lnTo>
                      <a:pt x="20" y="28"/>
                    </a:lnTo>
                    <a:lnTo>
                      <a:pt x="28" y="2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6" name="Freeform 116"/>
              <p:cNvSpPr>
                <a:spLocks noChangeArrowheads="1"/>
              </p:cNvSpPr>
              <p:nvPr>
                <p:custDataLst>
                  <p:tags r:id="rId16"/>
                </p:custDataLst>
              </p:nvPr>
            </p:nvSpPr>
            <p:spPr bwMode="auto">
              <a:xfrm>
                <a:off x="0" y="0"/>
                <a:ext cx="279527" cy="339426"/>
              </a:xfrm>
              <a:custGeom>
                <a:avLst/>
                <a:gdLst>
                  <a:gd name="T0" fmla="*/ 647806318 w 112"/>
                  <a:gd name="T1" fmla="*/ 629121099 h 136"/>
                  <a:gd name="T2" fmla="*/ 516997665 w 112"/>
                  <a:gd name="T3" fmla="*/ 629121099 h 136"/>
                  <a:gd name="T4" fmla="*/ 516997665 w 112"/>
                  <a:gd name="T5" fmla="*/ 803531156 h 136"/>
                  <a:gd name="T6" fmla="*/ 43601220 w 112"/>
                  <a:gd name="T7" fmla="*/ 803531156 h 136"/>
                  <a:gd name="T8" fmla="*/ 43601220 w 112"/>
                  <a:gd name="T9" fmla="*/ 199325423 h 136"/>
                  <a:gd name="T10" fmla="*/ 647806318 w 112"/>
                  <a:gd name="T11" fmla="*/ 199325423 h 136"/>
                  <a:gd name="T12" fmla="*/ 647806318 w 112"/>
                  <a:gd name="T13" fmla="*/ 249156154 h 136"/>
                  <a:gd name="T14" fmla="*/ 697636998 w 112"/>
                  <a:gd name="T15" fmla="*/ 199325423 h 136"/>
                  <a:gd name="T16" fmla="*/ 697636998 w 112"/>
                  <a:gd name="T17" fmla="*/ 37374297 h 136"/>
                  <a:gd name="T18" fmla="*/ 604202602 w 112"/>
                  <a:gd name="T19" fmla="*/ 37374297 h 136"/>
                  <a:gd name="T20" fmla="*/ 604202602 w 112"/>
                  <a:gd name="T21" fmla="*/ 124579325 h 136"/>
                  <a:gd name="T22" fmla="*/ 591746180 w 112"/>
                  <a:gd name="T23" fmla="*/ 124579325 h 136"/>
                  <a:gd name="T24" fmla="*/ 591746180 w 112"/>
                  <a:gd name="T25" fmla="*/ 0 h 136"/>
                  <a:gd name="T26" fmla="*/ 554371923 w 112"/>
                  <a:gd name="T27" fmla="*/ 0 h 136"/>
                  <a:gd name="T28" fmla="*/ 554371923 w 112"/>
                  <a:gd name="T29" fmla="*/ 124579325 h 136"/>
                  <a:gd name="T30" fmla="*/ 541915501 w 112"/>
                  <a:gd name="T31" fmla="*/ 124579325 h 136"/>
                  <a:gd name="T32" fmla="*/ 541915501 w 112"/>
                  <a:gd name="T33" fmla="*/ 37374297 h 136"/>
                  <a:gd name="T34" fmla="*/ 492082326 w 112"/>
                  <a:gd name="T35" fmla="*/ 37374297 h 136"/>
                  <a:gd name="T36" fmla="*/ 492082326 w 112"/>
                  <a:gd name="T37" fmla="*/ 124579325 h 136"/>
                  <a:gd name="T38" fmla="*/ 473396445 w 112"/>
                  <a:gd name="T39" fmla="*/ 124579325 h 136"/>
                  <a:gd name="T40" fmla="*/ 473396445 w 112"/>
                  <a:gd name="T41" fmla="*/ 0 h 136"/>
                  <a:gd name="T42" fmla="*/ 448481105 w 112"/>
                  <a:gd name="T43" fmla="*/ 0 h 136"/>
                  <a:gd name="T44" fmla="*/ 448481105 w 112"/>
                  <a:gd name="T45" fmla="*/ 124579325 h 136"/>
                  <a:gd name="T46" fmla="*/ 423565766 w 112"/>
                  <a:gd name="T47" fmla="*/ 124579325 h 136"/>
                  <a:gd name="T48" fmla="*/ 423565766 w 112"/>
                  <a:gd name="T49" fmla="*/ 37374297 h 136"/>
                  <a:gd name="T50" fmla="*/ 373735086 w 112"/>
                  <a:gd name="T51" fmla="*/ 37374297 h 136"/>
                  <a:gd name="T52" fmla="*/ 373735086 w 112"/>
                  <a:gd name="T53" fmla="*/ 124579325 h 136"/>
                  <a:gd name="T54" fmla="*/ 355046710 w 112"/>
                  <a:gd name="T55" fmla="*/ 124579325 h 136"/>
                  <a:gd name="T56" fmla="*/ 355046710 w 112"/>
                  <a:gd name="T57" fmla="*/ 0 h 136"/>
                  <a:gd name="T58" fmla="*/ 330131370 w 112"/>
                  <a:gd name="T59" fmla="*/ 0 h 136"/>
                  <a:gd name="T60" fmla="*/ 330131370 w 112"/>
                  <a:gd name="T61" fmla="*/ 124579325 h 136"/>
                  <a:gd name="T62" fmla="*/ 317674948 w 112"/>
                  <a:gd name="T63" fmla="*/ 124579325 h 136"/>
                  <a:gd name="T64" fmla="*/ 317674948 w 112"/>
                  <a:gd name="T65" fmla="*/ 37374297 h 136"/>
                  <a:gd name="T66" fmla="*/ 267841773 w 112"/>
                  <a:gd name="T67" fmla="*/ 37374297 h 136"/>
                  <a:gd name="T68" fmla="*/ 267841773 w 112"/>
                  <a:gd name="T69" fmla="*/ 124579325 h 136"/>
                  <a:gd name="T70" fmla="*/ 249155892 w 112"/>
                  <a:gd name="T71" fmla="*/ 124579325 h 136"/>
                  <a:gd name="T72" fmla="*/ 249155892 w 112"/>
                  <a:gd name="T73" fmla="*/ 0 h 136"/>
                  <a:gd name="T74" fmla="*/ 218011094 w 112"/>
                  <a:gd name="T75" fmla="*/ 0 h 136"/>
                  <a:gd name="T76" fmla="*/ 218011094 w 112"/>
                  <a:gd name="T77" fmla="*/ 124579325 h 136"/>
                  <a:gd name="T78" fmla="*/ 199325213 w 112"/>
                  <a:gd name="T79" fmla="*/ 124579325 h 136"/>
                  <a:gd name="T80" fmla="*/ 199325213 w 112"/>
                  <a:gd name="T81" fmla="*/ 37374297 h 136"/>
                  <a:gd name="T82" fmla="*/ 155721497 w 112"/>
                  <a:gd name="T83" fmla="*/ 37374297 h 136"/>
                  <a:gd name="T84" fmla="*/ 155721497 w 112"/>
                  <a:gd name="T85" fmla="*/ 124579325 h 136"/>
                  <a:gd name="T86" fmla="*/ 143265075 w 112"/>
                  <a:gd name="T87" fmla="*/ 124579325 h 136"/>
                  <a:gd name="T88" fmla="*/ 143265075 w 112"/>
                  <a:gd name="T89" fmla="*/ 0 h 136"/>
                  <a:gd name="T90" fmla="*/ 105890817 w 112"/>
                  <a:gd name="T91" fmla="*/ 0 h 136"/>
                  <a:gd name="T92" fmla="*/ 105890817 w 112"/>
                  <a:gd name="T93" fmla="*/ 124579325 h 136"/>
                  <a:gd name="T94" fmla="*/ 93434396 w 112"/>
                  <a:gd name="T95" fmla="*/ 124579325 h 136"/>
                  <a:gd name="T96" fmla="*/ 93434396 w 112"/>
                  <a:gd name="T97" fmla="*/ 37374297 h 136"/>
                  <a:gd name="T98" fmla="*/ 0 w 112"/>
                  <a:gd name="T99" fmla="*/ 37374297 h 136"/>
                  <a:gd name="T100" fmla="*/ 0 w 112"/>
                  <a:gd name="T101" fmla="*/ 149494691 h 136"/>
                  <a:gd name="T102" fmla="*/ 0 w 112"/>
                  <a:gd name="T103" fmla="*/ 174410057 h 136"/>
                  <a:gd name="T104" fmla="*/ 0 w 112"/>
                  <a:gd name="T105" fmla="*/ 847132423 h 136"/>
                  <a:gd name="T106" fmla="*/ 554371923 w 112"/>
                  <a:gd name="T107" fmla="*/ 847132423 h 136"/>
                  <a:gd name="T108" fmla="*/ 697636998 w 112"/>
                  <a:gd name="T109" fmla="*/ 685181297 h 136"/>
                  <a:gd name="T110" fmla="*/ 697636998 w 112"/>
                  <a:gd name="T111" fmla="*/ 523227675 h 136"/>
                  <a:gd name="T112" fmla="*/ 647806318 w 112"/>
                  <a:gd name="T113" fmla="*/ 573060902 h 136"/>
                  <a:gd name="T114" fmla="*/ 647806318 w 112"/>
                  <a:gd name="T115" fmla="*/ 629121099 h 1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36"/>
                  <a:gd name="T176" fmla="*/ 112 w 112"/>
                  <a:gd name="T177" fmla="*/ 136 h 1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7" name="Rectangle 117"/>
              <p:cNvSpPr>
                <a:spLocks noChangeArrowheads="1"/>
              </p:cNvSpPr>
              <p:nvPr>
                <p:custDataLst>
                  <p:tags r:id="rId17"/>
                </p:custDataLst>
              </p:nvPr>
            </p:nvSpPr>
            <p:spPr bwMode="auto">
              <a:xfrm>
                <a:off x="49916" y="114806"/>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8" name="Rectangle 118"/>
              <p:cNvSpPr>
                <a:spLocks noChangeArrowheads="1"/>
              </p:cNvSpPr>
              <p:nvPr>
                <p:custDataLst>
                  <p:tags r:id="rId18"/>
                </p:custDataLst>
              </p:nvPr>
            </p:nvSpPr>
            <p:spPr bwMode="auto">
              <a:xfrm>
                <a:off x="49916" y="154738"/>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9" name="Rectangle 119"/>
              <p:cNvSpPr>
                <a:spLocks noChangeArrowheads="1"/>
              </p:cNvSpPr>
              <p:nvPr>
                <p:custDataLst>
                  <p:tags r:id="rId19"/>
                </p:custDataLst>
              </p:nvPr>
            </p:nvSpPr>
            <p:spPr bwMode="auto">
              <a:xfrm>
                <a:off x="49916" y="199662"/>
                <a:ext cx="109814" cy="14975"/>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70" name="Rectangle 120"/>
              <p:cNvSpPr>
                <a:spLocks noChangeArrowheads="1"/>
              </p:cNvSpPr>
              <p:nvPr>
                <p:custDataLst>
                  <p:tags r:id="rId20"/>
                </p:custDataLst>
              </p:nvPr>
            </p:nvSpPr>
            <p:spPr bwMode="auto">
              <a:xfrm>
                <a:off x="49916" y="242091"/>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grpSp>
      </p:grpSp>
      <p:sp>
        <p:nvSpPr>
          <p:cNvPr id="26680" name="矩形 108"/>
          <p:cNvSpPr>
            <a:spLocks noChangeArrowheads="1"/>
          </p:cNvSpPr>
          <p:nvPr>
            <p:custDataLst>
              <p:tags r:id="rId21"/>
            </p:custDataLst>
          </p:nvPr>
        </p:nvSpPr>
        <p:spPr bwMode="auto">
          <a:xfrm>
            <a:off x="6521450" y="5327015"/>
            <a:ext cx="437642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（二）生物特征识别的应用场景</a:t>
            </a:r>
            <a:endParaRPr lang="zh-CN" altLang="en-US" sz="2200">
              <a:solidFill>
                <a:schemeClr val="tx1"/>
              </a:solidFill>
              <a:latin typeface="微软雅黑" panose="020B0503020204020204" charset="-122"/>
              <a:ea typeface="微软雅黑" panose="020B0503020204020204" charset="-122"/>
              <a:cs typeface="+mn-ea"/>
              <a:sym typeface="+mn-lt"/>
            </a:endParaRPr>
          </a:p>
        </p:txBody>
      </p:sp>
      <p:sp>
        <p:nvSpPr>
          <p:cNvPr id="14" name="文本框 13"/>
          <p:cNvSpPr txBox="1"/>
          <p:nvPr/>
        </p:nvSpPr>
        <p:spPr>
          <a:xfrm>
            <a:off x="1282815" y="390453"/>
            <a:ext cx="33324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四、生物特征识别</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6633" name="Rectangle 2" descr="基于生物特征的数字面部识别身份认证"/>
          <p:cNvSpPr>
            <a:spLocks noChangeArrowheads="1"/>
          </p:cNvSpPr>
          <p:nvPr/>
        </p:nvSpPr>
        <p:spPr bwMode="auto">
          <a:xfrm>
            <a:off x="6096000" y="1503363"/>
            <a:ext cx="4883150" cy="2333625"/>
          </a:xfrm>
          <a:prstGeom prst="rect">
            <a:avLst/>
          </a:prstGeom>
          <a:blipFill dpi="0" rotWithShape="1">
            <a:blip r:embed="rId22" cstate="screen"/>
            <a:srcRect/>
            <a:stretch>
              <a:fillRect/>
            </a:stretch>
          </a:blipFill>
          <a:ln>
            <a:noFill/>
          </a:ln>
          <a:extLst>
            <a:ext uri="{91240B29-F687-4F45-9708-019B960494DF}">
              <a14:hiddenLine xmlns:a14="http://schemas.microsoft.com/office/drawing/2010/main" w="28575">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2000" advTm="3000">
        <p:random/>
      </p:transition>
    </mc:Choice>
    <mc:Fallback>
      <p:transition spd="slow" advTm="3000">
        <p:random/>
      </p:transition>
    </mc:Fallback>
  </mc:AlternateContent>
  <p:timing>
    <p:tnLst>
      <p:par>
        <p:cTn id="1" dur="indefinite" restart="never" nodeType="tmRoot"/>
      </p:par>
    </p:tnLst>
    <p:bldLst>
      <p:bldP spid="26634" grpId="0" bldLvl="0" animBg="1" autoUpdateAnimBg="0"/>
      <p:bldP spid="26677" grpId="0" bldLvl="0" animBg="1" autoUpdateAnimBg="0"/>
      <p:bldP spid="1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9" name="矩形 28"/>
          <p:cNvSpPr/>
          <p:nvPr/>
        </p:nvSpPr>
        <p:spPr>
          <a:xfrm>
            <a:off x="4615180" y="452120"/>
            <a:ext cx="451040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（一）生物特征识别的技术特点</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grpSp>
        <p:nvGrpSpPr>
          <p:cNvPr id="12" name="组合 11"/>
          <p:cNvGrpSpPr/>
          <p:nvPr/>
        </p:nvGrpSpPr>
        <p:grpSpPr>
          <a:xfrm>
            <a:off x="4868545" y="1631315"/>
            <a:ext cx="2456180" cy="2456180"/>
            <a:chOff x="1801" y="3800"/>
            <a:chExt cx="4406" cy="4406"/>
          </a:xfrm>
        </p:grpSpPr>
        <p:grpSp>
          <p:nvGrpSpPr>
            <p:cNvPr id="13" name="组合 12"/>
            <p:cNvGrpSpPr/>
            <p:nvPr/>
          </p:nvGrpSpPr>
          <p:grpSpPr>
            <a:xfrm rot="0">
              <a:off x="1801" y="3800"/>
              <a:ext cx="4406" cy="4406"/>
              <a:chOff x="1754" y="4134"/>
              <a:chExt cx="4406" cy="4406"/>
            </a:xfrm>
          </p:grpSpPr>
          <p:pic>
            <p:nvPicPr>
              <p:cNvPr id="15" name="图片 14" descr="&amp;pky8929900521_sjzg_VCG41500175136&amp;"/>
              <p:cNvPicPr>
                <a:picLocks noChangeAspect="1"/>
              </p:cNvPicPr>
              <p:nvPr/>
            </p:nvPicPr>
            <p:blipFill>
              <a:blip r:embed="rId1"/>
              <a:srcRect l="8850" r="24505"/>
              <a:stretch>
                <a:fillRect/>
              </a:stretch>
            </p:blipFill>
            <p:spPr>
              <a:xfrm>
                <a:off x="1754" y="4134"/>
                <a:ext cx="4406" cy="4406"/>
              </a:xfrm>
              <a:prstGeom prst="ellipse">
                <a:avLst/>
              </a:prstGeom>
            </p:spPr>
          </p:pic>
          <p:sp>
            <p:nvSpPr>
              <p:cNvPr id="16" name="椭圆 15"/>
              <p:cNvSpPr/>
              <p:nvPr/>
            </p:nvSpPr>
            <p:spPr>
              <a:xfrm>
                <a:off x="1754" y="4134"/>
                <a:ext cx="4406" cy="4406"/>
              </a:xfrm>
              <a:prstGeom prst="ellipse">
                <a:avLst/>
              </a:prstGeom>
              <a:gradFill>
                <a:gsLst>
                  <a:gs pos="0">
                    <a:srgbClr val="6EFCFE">
                      <a:alpha val="85000"/>
                    </a:srgbClr>
                  </a:gs>
                  <a:gs pos="100000">
                    <a:srgbClr val="9270E3">
                      <a:alpha val="50000"/>
                    </a:srgbClr>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17" name="文本框 16"/>
            <p:cNvSpPr txBox="1"/>
            <p:nvPr/>
          </p:nvSpPr>
          <p:spPr>
            <a:xfrm>
              <a:off x="2183" y="4599"/>
              <a:ext cx="3648" cy="2593"/>
            </a:xfrm>
            <a:prstGeom prst="rect">
              <a:avLst/>
            </a:prstGeom>
            <a:noFill/>
          </p:spPr>
          <p:txBody>
            <a:bodyPr wrap="square" rtlCol="0">
              <a:spAutoFit/>
            </a:bodyPr>
            <a:p>
              <a:pPr algn="ctr"/>
              <a:r>
                <a:rPr sz="4400" b="1" dirty="0">
                  <a:solidFill>
                    <a:schemeClr val="bg1"/>
                  </a:solidFill>
                  <a:latin typeface="微软雅黑" panose="020B0503020204020204" charset="-122"/>
                  <a:ea typeface="微软雅黑" panose="020B0503020204020204" charset="-122"/>
                  <a:cs typeface="+mn-ea"/>
                  <a:sym typeface="思源黑体 CN Medium" panose="020B0600000000000000" pitchFamily="34" charset="-122"/>
                </a:rPr>
                <a:t>生物特征识别</a:t>
              </a:r>
              <a:endParaRPr lang="zh-CN" altLang="en-US" sz="4400" b="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n-ea"/>
                <a:sym typeface="思源黑体 CN Medium" panose="020B0600000000000000" pitchFamily="34" charset="-122"/>
              </a:endParaRPr>
            </a:p>
          </p:txBody>
        </p:sp>
      </p:grpSp>
      <p:grpSp>
        <p:nvGrpSpPr>
          <p:cNvPr id="63" name="组合 62"/>
          <p:cNvGrpSpPr/>
          <p:nvPr/>
        </p:nvGrpSpPr>
        <p:grpSpPr>
          <a:xfrm>
            <a:off x="3905885" y="1040765"/>
            <a:ext cx="4386580" cy="3715572"/>
            <a:chOff x="6151" y="1639"/>
            <a:chExt cx="6908" cy="5851"/>
          </a:xfrm>
        </p:grpSpPr>
        <p:sp>
          <p:nvSpPr>
            <p:cNvPr id="18" name="椭圆 17"/>
            <p:cNvSpPr/>
            <p:nvPr/>
          </p:nvSpPr>
          <p:spPr>
            <a:xfrm>
              <a:off x="6737" y="1639"/>
              <a:ext cx="5728" cy="5728"/>
            </a:xfrm>
            <a:prstGeom prst="ellipse">
              <a:avLst/>
            </a:prstGeom>
            <a:noFill/>
            <a:ln>
              <a:gradFill>
                <a:gsLst>
                  <a:gs pos="0">
                    <a:schemeClr val="accent1">
                      <a:lumMod val="8000"/>
                      <a:lumOff val="92000"/>
                      <a:alpha val="0"/>
                    </a:schemeClr>
                  </a:gs>
                  <a:gs pos="100000">
                    <a:schemeClr val="accent5">
                      <a:lumMod val="75000"/>
                    </a:schemeClr>
                  </a:gs>
                  <a:gs pos="100000">
                    <a:srgbClr val="93FDFF">
                      <a:alpha val="92000"/>
                    </a:srgbClr>
                  </a:gs>
                </a:gsLst>
                <a:lin ang="5400000" scaled="1"/>
              </a:gradFill>
            </a:ln>
            <a:extLst>
              <a:ext uri="{909E8E84-426E-40DD-AFC4-6F175D3DCCD1}">
                <a14:hiddenFill xmlns:a14="http://schemas.microsoft.com/office/drawing/2010/main">
                  <a:gradFill>
                    <a:gsLst>
                      <a:gs pos="0">
                        <a:srgbClr val="6EFCFE">
                          <a:alpha val="85000"/>
                        </a:srgbClr>
                      </a:gs>
                      <a:gs pos="100000">
                        <a:srgbClr val="9270E3">
                          <a:alpha val="50000"/>
                        </a:srgbClr>
                      </a:gs>
                    </a:gsLst>
                    <a:path path="circle">
                      <a:fillToRect l="100000" b="100000"/>
                    </a:path>
                    <a:tileRect t="-100000" r="-100000"/>
                  </a:gra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nvGrpSpPr>
            <p:cNvPr id="20" name="组合 19"/>
            <p:cNvGrpSpPr/>
            <p:nvPr/>
          </p:nvGrpSpPr>
          <p:grpSpPr>
            <a:xfrm>
              <a:off x="12095" y="3611"/>
              <a:ext cx="964" cy="964"/>
              <a:chOff x="2501" y="3373"/>
              <a:chExt cx="1320" cy="1320"/>
            </a:xfrm>
          </p:grpSpPr>
          <p:sp>
            <p:nvSpPr>
              <p:cNvPr id="21" name="椭圆 20"/>
              <p:cNvSpPr/>
              <p:nvPr/>
            </p:nvSpPr>
            <p:spPr>
              <a:xfrm>
                <a:off x="2501" y="3373"/>
                <a:ext cx="1320" cy="1320"/>
              </a:xfrm>
              <a:prstGeom prst="ellipse">
                <a:avLst/>
              </a:prstGeom>
              <a:gradFill>
                <a:gsLst>
                  <a:gs pos="0">
                    <a:srgbClr val="6EFCFE">
                      <a:alpha val="100000"/>
                    </a:srgbClr>
                  </a:gs>
                  <a:gs pos="90000">
                    <a:srgbClr val="9270E3">
                      <a:alpha val="100000"/>
                    </a:srgbClr>
                  </a:gs>
                </a:gsLst>
                <a:lin ang="2700000"/>
              </a:gradFill>
              <a:ln>
                <a:gradFill>
                  <a:gsLst>
                    <a:gs pos="0">
                      <a:schemeClr val="accent1">
                        <a:lumMod val="8000"/>
                        <a:lumOff val="92000"/>
                        <a:alpha val="0"/>
                      </a:schemeClr>
                    </a:gs>
                    <a:gs pos="100000">
                      <a:schemeClr val="accent5">
                        <a:lumMod val="75000"/>
                      </a:schemeClr>
                    </a:gs>
                    <a:gs pos="100000">
                      <a:srgbClr val="93FDFF">
                        <a:alpha val="92000"/>
                      </a:srgb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pic>
            <p:nvPicPr>
              <p:cNvPr id="22" name="图片 21" descr="31393935333436333b31393936333833373bcfdfd0d4cafdbeddcdbc"/>
              <p:cNvPicPr>
                <a:picLocks noChangeAspect="1"/>
              </p:cNvPicPr>
              <p:nvPr/>
            </p:nvPicPr>
            <p:blipFill>
              <a:blip r:embed="rId2"/>
              <a:stretch>
                <a:fillRect/>
              </a:stretch>
            </p:blipFill>
            <p:spPr>
              <a:xfrm>
                <a:off x="2855" y="3727"/>
                <a:ext cx="613" cy="613"/>
              </a:xfrm>
              <a:prstGeom prst="rect">
                <a:avLst/>
              </a:prstGeom>
              <a:noFill/>
              <a:ln>
                <a:gradFill>
                  <a:gsLst>
                    <a:gs pos="0">
                      <a:schemeClr val="accent1">
                        <a:lumMod val="8000"/>
                        <a:lumOff val="92000"/>
                        <a:alpha val="0"/>
                      </a:schemeClr>
                    </a:gs>
                    <a:gs pos="100000">
                      <a:schemeClr val="accent5">
                        <a:lumMod val="75000"/>
                      </a:schemeClr>
                    </a:gs>
                    <a:gs pos="100000">
                      <a:srgbClr val="93FDFF">
                        <a:alpha val="92000"/>
                      </a:srgbClr>
                    </a:gs>
                  </a:gsLst>
                  <a:lin ang="5400000" scaled="1"/>
                </a:gradFill>
              </a:ln>
            </p:spPr>
          </p:pic>
        </p:grpSp>
        <p:grpSp>
          <p:nvGrpSpPr>
            <p:cNvPr id="31" name="组合 30"/>
            <p:cNvGrpSpPr/>
            <p:nvPr/>
          </p:nvGrpSpPr>
          <p:grpSpPr>
            <a:xfrm>
              <a:off x="10571" y="6526"/>
              <a:ext cx="964" cy="964"/>
              <a:chOff x="5173" y="8939"/>
              <a:chExt cx="1320" cy="1320"/>
            </a:xfrm>
          </p:grpSpPr>
          <p:sp>
            <p:nvSpPr>
              <p:cNvPr id="32" name="椭圆 31"/>
              <p:cNvSpPr/>
              <p:nvPr/>
            </p:nvSpPr>
            <p:spPr>
              <a:xfrm>
                <a:off x="5173" y="8939"/>
                <a:ext cx="1320" cy="1320"/>
              </a:xfrm>
              <a:prstGeom prst="ellipse">
                <a:avLst/>
              </a:prstGeom>
              <a:gradFill>
                <a:gsLst>
                  <a:gs pos="0">
                    <a:srgbClr val="6EFCFE">
                      <a:alpha val="100000"/>
                    </a:srgbClr>
                  </a:gs>
                  <a:gs pos="90000">
                    <a:srgbClr val="9270E3">
                      <a:alpha val="100000"/>
                    </a:srgbClr>
                  </a:gs>
                </a:gsLst>
                <a:lin ang="2700000"/>
              </a:gradFill>
              <a:ln>
                <a:gradFill>
                  <a:gsLst>
                    <a:gs pos="0">
                      <a:schemeClr val="accent1">
                        <a:lumMod val="8000"/>
                        <a:lumOff val="92000"/>
                        <a:alpha val="0"/>
                      </a:schemeClr>
                    </a:gs>
                    <a:gs pos="100000">
                      <a:schemeClr val="accent5">
                        <a:lumMod val="75000"/>
                      </a:schemeClr>
                    </a:gs>
                    <a:gs pos="100000">
                      <a:srgbClr val="93FDFF">
                        <a:alpha val="92000"/>
                      </a:srgb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pic>
            <p:nvPicPr>
              <p:cNvPr id="33" name="图片 32" descr="32303231353833363b32303234383732313bcdbcc6acb5e3bbf7"/>
              <p:cNvPicPr>
                <a:picLocks noChangeAspect="1"/>
              </p:cNvPicPr>
              <p:nvPr/>
            </p:nvPicPr>
            <p:blipFill>
              <a:blip r:embed="rId3"/>
              <a:stretch>
                <a:fillRect/>
              </a:stretch>
            </p:blipFill>
            <p:spPr>
              <a:xfrm>
                <a:off x="5526" y="9321"/>
                <a:ext cx="613" cy="613"/>
              </a:xfrm>
              <a:prstGeom prst="rect">
                <a:avLst/>
              </a:prstGeom>
              <a:noFill/>
              <a:ln>
                <a:gradFill>
                  <a:gsLst>
                    <a:gs pos="0">
                      <a:schemeClr val="accent1">
                        <a:lumMod val="8000"/>
                        <a:lumOff val="92000"/>
                        <a:alpha val="0"/>
                      </a:schemeClr>
                    </a:gs>
                    <a:gs pos="100000">
                      <a:schemeClr val="accent5">
                        <a:lumMod val="75000"/>
                      </a:schemeClr>
                    </a:gs>
                    <a:gs pos="100000">
                      <a:srgbClr val="93FDFF">
                        <a:alpha val="92000"/>
                      </a:srgbClr>
                    </a:gs>
                  </a:gsLst>
                  <a:lin ang="5400000" scaled="1"/>
                </a:gradFill>
              </a:ln>
            </p:spPr>
          </p:pic>
        </p:grpSp>
        <p:grpSp>
          <p:nvGrpSpPr>
            <p:cNvPr id="34" name="组合 33"/>
            <p:cNvGrpSpPr/>
            <p:nvPr/>
          </p:nvGrpSpPr>
          <p:grpSpPr>
            <a:xfrm>
              <a:off x="7564" y="6526"/>
              <a:ext cx="964" cy="964"/>
              <a:chOff x="7215" y="8939"/>
              <a:chExt cx="1320" cy="1320"/>
            </a:xfrm>
          </p:grpSpPr>
          <p:sp>
            <p:nvSpPr>
              <p:cNvPr id="35" name="椭圆 34"/>
              <p:cNvSpPr/>
              <p:nvPr/>
            </p:nvSpPr>
            <p:spPr>
              <a:xfrm>
                <a:off x="7215" y="8939"/>
                <a:ext cx="1320" cy="1320"/>
              </a:xfrm>
              <a:prstGeom prst="ellipse">
                <a:avLst/>
              </a:prstGeom>
              <a:gradFill>
                <a:gsLst>
                  <a:gs pos="0">
                    <a:srgbClr val="6EFCFE">
                      <a:alpha val="100000"/>
                    </a:srgbClr>
                  </a:gs>
                  <a:gs pos="90000">
                    <a:srgbClr val="9270E3">
                      <a:alpha val="100000"/>
                    </a:srgbClr>
                  </a:gs>
                </a:gsLst>
                <a:lin ang="2700000"/>
              </a:gradFill>
              <a:ln>
                <a:gradFill>
                  <a:gsLst>
                    <a:gs pos="0">
                      <a:schemeClr val="accent1">
                        <a:lumMod val="8000"/>
                        <a:lumOff val="92000"/>
                        <a:alpha val="0"/>
                      </a:schemeClr>
                    </a:gs>
                    <a:gs pos="100000">
                      <a:schemeClr val="accent5">
                        <a:lumMod val="75000"/>
                      </a:schemeClr>
                    </a:gs>
                    <a:gs pos="100000">
                      <a:srgbClr val="93FDFF">
                        <a:alpha val="92000"/>
                      </a:srgb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pic>
            <p:nvPicPr>
              <p:cNvPr id="36" name="图片 35" descr="32303231353833363b32303234383732313bcdbcc6acb5e3bbf7"/>
              <p:cNvPicPr>
                <a:picLocks noChangeAspect="1"/>
              </p:cNvPicPr>
              <p:nvPr/>
            </p:nvPicPr>
            <p:blipFill>
              <a:blip r:embed="rId3"/>
              <a:stretch>
                <a:fillRect/>
              </a:stretch>
            </p:blipFill>
            <p:spPr>
              <a:xfrm>
                <a:off x="7569" y="9293"/>
                <a:ext cx="613" cy="613"/>
              </a:xfrm>
              <a:prstGeom prst="rect">
                <a:avLst/>
              </a:prstGeom>
              <a:noFill/>
              <a:ln>
                <a:gradFill>
                  <a:gsLst>
                    <a:gs pos="0">
                      <a:schemeClr val="accent1">
                        <a:lumMod val="8000"/>
                        <a:lumOff val="92000"/>
                        <a:alpha val="0"/>
                      </a:schemeClr>
                    </a:gs>
                    <a:gs pos="100000">
                      <a:schemeClr val="accent5">
                        <a:lumMod val="75000"/>
                      </a:schemeClr>
                    </a:gs>
                    <a:gs pos="100000">
                      <a:srgbClr val="93FDFF">
                        <a:alpha val="92000"/>
                      </a:srgbClr>
                    </a:gs>
                  </a:gsLst>
                  <a:lin ang="5400000" scaled="1"/>
                </a:gradFill>
              </a:ln>
            </p:spPr>
          </p:pic>
        </p:grpSp>
        <p:grpSp>
          <p:nvGrpSpPr>
            <p:cNvPr id="37" name="组合 36"/>
            <p:cNvGrpSpPr/>
            <p:nvPr/>
          </p:nvGrpSpPr>
          <p:grpSpPr>
            <a:xfrm>
              <a:off x="6151" y="3611"/>
              <a:ext cx="964" cy="964"/>
              <a:chOff x="2501" y="3373"/>
              <a:chExt cx="1320" cy="1320"/>
            </a:xfrm>
          </p:grpSpPr>
          <p:sp>
            <p:nvSpPr>
              <p:cNvPr id="38" name="椭圆 37"/>
              <p:cNvSpPr/>
              <p:nvPr/>
            </p:nvSpPr>
            <p:spPr>
              <a:xfrm>
                <a:off x="2501" y="3373"/>
                <a:ext cx="1320" cy="1320"/>
              </a:xfrm>
              <a:prstGeom prst="ellipse">
                <a:avLst/>
              </a:prstGeom>
              <a:gradFill>
                <a:gsLst>
                  <a:gs pos="0">
                    <a:srgbClr val="6EFCFE">
                      <a:alpha val="100000"/>
                    </a:srgbClr>
                  </a:gs>
                  <a:gs pos="90000">
                    <a:srgbClr val="9270E3">
                      <a:alpha val="100000"/>
                    </a:srgbClr>
                  </a:gs>
                </a:gsLst>
                <a:lin ang="2700000"/>
              </a:gradFill>
              <a:ln>
                <a:gradFill>
                  <a:gsLst>
                    <a:gs pos="0">
                      <a:schemeClr val="accent1">
                        <a:lumMod val="8000"/>
                        <a:lumOff val="92000"/>
                        <a:alpha val="0"/>
                      </a:schemeClr>
                    </a:gs>
                    <a:gs pos="100000">
                      <a:schemeClr val="accent5">
                        <a:lumMod val="75000"/>
                      </a:schemeClr>
                    </a:gs>
                    <a:gs pos="100000">
                      <a:srgbClr val="93FDFF">
                        <a:alpha val="92000"/>
                      </a:srgb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pic>
            <p:nvPicPr>
              <p:cNvPr id="39" name="图片 38" descr="31393935333436333b31393936333833373bcfdfd0d4cafdbeddcdbc"/>
              <p:cNvPicPr>
                <a:picLocks noChangeAspect="1"/>
              </p:cNvPicPr>
              <p:nvPr/>
            </p:nvPicPr>
            <p:blipFill>
              <a:blip r:embed="rId2"/>
              <a:stretch>
                <a:fillRect/>
              </a:stretch>
            </p:blipFill>
            <p:spPr>
              <a:xfrm>
                <a:off x="2855" y="3727"/>
                <a:ext cx="613" cy="613"/>
              </a:xfrm>
              <a:prstGeom prst="rect">
                <a:avLst/>
              </a:prstGeom>
              <a:noFill/>
              <a:ln>
                <a:gradFill>
                  <a:gsLst>
                    <a:gs pos="0">
                      <a:schemeClr val="accent1">
                        <a:lumMod val="8000"/>
                        <a:lumOff val="92000"/>
                        <a:alpha val="0"/>
                      </a:schemeClr>
                    </a:gs>
                    <a:gs pos="100000">
                      <a:schemeClr val="accent5">
                        <a:lumMod val="75000"/>
                      </a:schemeClr>
                    </a:gs>
                    <a:gs pos="100000">
                      <a:srgbClr val="93FDFF">
                        <a:alpha val="92000"/>
                      </a:srgbClr>
                    </a:gs>
                  </a:gsLst>
                  <a:lin ang="5400000" scaled="1"/>
                </a:gradFill>
              </a:ln>
            </p:spPr>
          </p:pic>
        </p:grpSp>
      </p:grpSp>
      <p:grpSp>
        <p:nvGrpSpPr>
          <p:cNvPr id="40" name="组合 39"/>
          <p:cNvGrpSpPr/>
          <p:nvPr/>
        </p:nvGrpSpPr>
        <p:grpSpPr>
          <a:xfrm>
            <a:off x="8444865" y="2292985"/>
            <a:ext cx="3248025" cy="1046480"/>
            <a:chOff x="11239" y="2854"/>
            <a:chExt cx="5115" cy="1648"/>
          </a:xfrm>
        </p:grpSpPr>
        <p:sp>
          <p:nvSpPr>
            <p:cNvPr id="41" name="文本框 40"/>
            <p:cNvSpPr txBox="1"/>
            <p:nvPr/>
          </p:nvSpPr>
          <p:spPr>
            <a:xfrm>
              <a:off x="11239" y="2854"/>
              <a:ext cx="3958" cy="628"/>
            </a:xfrm>
            <a:prstGeom prst="rect">
              <a:avLst/>
            </a:prstGeom>
            <a:noFill/>
          </p:spPr>
          <p:txBody>
            <a:bodyPr wrap="square" rtlCol="0">
              <a:spAutoFit/>
            </a:bodyPr>
            <a:p>
              <a:pPr algn="l">
                <a:buClrTx/>
                <a:buSzTx/>
                <a:buFontTx/>
              </a:pPr>
              <a:r>
                <a:rPr lang="en-US" altLang="zh-CN" sz="2000" b="1">
                  <a:solidFill>
                    <a:schemeClr val="tx1"/>
                  </a:solidFill>
                  <a:latin typeface="微软雅黑" panose="020B0503020204020204" charset="-122"/>
                  <a:ea typeface="微软雅黑" panose="020B0503020204020204" charset="-122"/>
                  <a:cs typeface="微软雅黑" panose="020B0503020204020204" charset="-122"/>
                </a:rPr>
                <a:t>4</a:t>
              </a:r>
              <a:r>
                <a:rPr lang="zh-CN" altLang="en-US" sz="2000" b="1">
                  <a:solidFill>
                    <a:schemeClr val="tx1"/>
                  </a:solidFill>
                  <a:latin typeface="微软雅黑" panose="020B0503020204020204" charset="-122"/>
                  <a:ea typeface="微软雅黑" panose="020B0503020204020204" charset="-122"/>
                  <a:cs typeface="微软雅黑" panose="020B0503020204020204" charset="-122"/>
                </a:rPr>
                <a:t>.</a:t>
              </a:r>
              <a:r>
                <a:rPr lang="zh-CN" altLang="en-US" sz="2000">
                  <a:latin typeface="微软雅黑" panose="020B0503020204020204" charset="-122"/>
                  <a:ea typeface="微软雅黑" panose="020B0503020204020204" charset="-122"/>
                  <a:sym typeface="+mn-ea"/>
                </a:rPr>
                <a:t>多模态</a:t>
              </a:r>
              <a:endParaRPr lang="en-US" altLang="zh-CN" sz="2000" b="1">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48" name="文本框 47"/>
            <p:cNvSpPr txBox="1"/>
            <p:nvPr/>
          </p:nvSpPr>
          <p:spPr>
            <a:xfrm>
              <a:off x="11239" y="3351"/>
              <a:ext cx="5115" cy="1151"/>
            </a:xfrm>
            <a:prstGeom prst="rect">
              <a:avLst/>
            </a:prstGeom>
            <a:noFill/>
          </p:spPr>
          <p:txBody>
            <a:bodyPr wrap="square" rtlCol="0">
              <a:spAutoFit/>
            </a:bodyPr>
            <a:p>
              <a:pPr algn="just">
                <a:lnSpc>
                  <a:spcPct val="130000"/>
                </a:lnSpc>
                <a:buClrTx/>
                <a:buSzTx/>
                <a:buFontTx/>
              </a:pPr>
              <a:r>
                <a:rPr lang="zh-CN" altLang="en-US" sz="1600">
                  <a:solidFill>
                    <a:schemeClr val="tx1"/>
                  </a:solidFill>
                  <a:latin typeface="微软雅黑" panose="020B0503020204020204" charset="-122"/>
                  <a:ea typeface="微软雅黑" panose="020B0503020204020204" charset="-122"/>
                </a:rPr>
                <a:t>采用多模态识别技术综合验证，即将多种生物特征结合起来进行识别。</a:t>
              </a:r>
              <a:endParaRPr lang="zh-CN" altLang="en-US" sz="1600">
                <a:solidFill>
                  <a:schemeClr val="tx1"/>
                </a:solidFill>
                <a:latin typeface="微软雅黑" panose="020B0503020204020204" charset="-122"/>
                <a:ea typeface="微软雅黑" panose="020B0503020204020204" charset="-122"/>
              </a:endParaRPr>
            </a:p>
          </p:txBody>
        </p:sp>
      </p:grpSp>
      <p:grpSp>
        <p:nvGrpSpPr>
          <p:cNvPr id="49" name="组合 48"/>
          <p:cNvGrpSpPr/>
          <p:nvPr/>
        </p:nvGrpSpPr>
        <p:grpSpPr>
          <a:xfrm>
            <a:off x="7439025" y="4252595"/>
            <a:ext cx="3874135" cy="1366520"/>
            <a:chOff x="10369" y="3709"/>
            <a:chExt cx="6101" cy="2152"/>
          </a:xfrm>
        </p:grpSpPr>
        <p:sp>
          <p:nvSpPr>
            <p:cNvPr id="50" name="文本框 49"/>
            <p:cNvSpPr txBox="1"/>
            <p:nvPr/>
          </p:nvSpPr>
          <p:spPr>
            <a:xfrm>
              <a:off x="10369" y="3709"/>
              <a:ext cx="4898" cy="628"/>
            </a:xfrm>
            <a:prstGeom prst="rect">
              <a:avLst/>
            </a:prstGeom>
            <a:noFill/>
          </p:spPr>
          <p:txBody>
            <a:bodyPr wrap="square" rtlCol="0">
              <a:spAutoFit/>
            </a:bodyPr>
            <a:p>
              <a:pPr algn="l">
                <a:buClrTx/>
                <a:buSzTx/>
                <a:buFontTx/>
              </a:pPr>
              <a:r>
                <a:rPr lang="en-US" altLang="zh-CN" sz="2000" b="1">
                  <a:solidFill>
                    <a:schemeClr val="tx1"/>
                  </a:solidFill>
                  <a:latin typeface="微软雅黑" panose="020B0503020204020204" charset="-122"/>
                  <a:ea typeface="微软雅黑" panose="020B0503020204020204" charset="-122"/>
                  <a:cs typeface="微软雅黑" panose="020B0503020204020204" charset="-122"/>
                </a:rPr>
                <a:t>3.</a:t>
              </a:r>
              <a:r>
                <a:rPr lang="zh-CN" altLang="en-US" sz="2000" b="1">
                  <a:solidFill>
                    <a:schemeClr val="tx1"/>
                  </a:solidFill>
                  <a:latin typeface="微软雅黑" panose="020B0503020204020204" charset="-122"/>
                  <a:ea typeface="微软雅黑" panose="020B0503020204020204" charset="-122"/>
                  <a:cs typeface="微软雅黑" panose="020B0503020204020204" charset="-122"/>
                </a:rPr>
                <a:t>局限性</a:t>
              </a:r>
              <a:endParaRPr lang="zh-CN" altLang="en-US" sz="2000" b="1">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54" name="文本框 53"/>
            <p:cNvSpPr txBox="1"/>
            <p:nvPr/>
          </p:nvSpPr>
          <p:spPr>
            <a:xfrm>
              <a:off x="10369" y="4206"/>
              <a:ext cx="6101" cy="1655"/>
            </a:xfrm>
            <a:prstGeom prst="rect">
              <a:avLst/>
            </a:prstGeom>
            <a:noFill/>
          </p:spPr>
          <p:txBody>
            <a:bodyPr wrap="square" rtlCol="0">
              <a:spAutoFit/>
            </a:bodyPr>
            <a:p>
              <a:pPr algn="just">
                <a:lnSpc>
                  <a:spcPct val="130000"/>
                </a:lnSpc>
                <a:buClrTx/>
                <a:buSzTx/>
                <a:buFontTx/>
              </a:pPr>
              <a:r>
                <a:rPr lang="zh-CN" altLang="en-US" sz="1600">
                  <a:solidFill>
                    <a:schemeClr val="tx1"/>
                  </a:solidFill>
                  <a:latin typeface="微软雅黑" panose="020B0503020204020204" charset="-122"/>
                  <a:ea typeface="微软雅黑" panose="020B0503020204020204" charset="-122"/>
                </a:rPr>
                <a:t>指纹识别会因手指受伤、有污渍或者脱皮失效；人脸识别在光线不足、遮挡时准确率降低；声纹识别易受环境噪声的干扰。</a:t>
              </a:r>
              <a:endParaRPr lang="zh-CN" altLang="en-US" sz="1600">
                <a:solidFill>
                  <a:schemeClr val="tx1"/>
                </a:solidFill>
                <a:latin typeface="微软雅黑" panose="020B0503020204020204" charset="-122"/>
                <a:ea typeface="微软雅黑" panose="020B0503020204020204" charset="-122"/>
              </a:endParaRPr>
            </a:p>
          </p:txBody>
        </p:sp>
      </p:grpSp>
      <p:grpSp>
        <p:nvGrpSpPr>
          <p:cNvPr id="61" name="组合 60"/>
          <p:cNvGrpSpPr/>
          <p:nvPr/>
        </p:nvGrpSpPr>
        <p:grpSpPr>
          <a:xfrm>
            <a:off x="1865630" y="4144010"/>
            <a:ext cx="2652395" cy="1155065"/>
            <a:chOff x="12177" y="2854"/>
            <a:chExt cx="4177" cy="1819"/>
          </a:xfrm>
        </p:grpSpPr>
        <p:sp>
          <p:nvSpPr>
            <p:cNvPr id="62" name="文本框 61"/>
            <p:cNvSpPr txBox="1"/>
            <p:nvPr/>
          </p:nvSpPr>
          <p:spPr>
            <a:xfrm>
              <a:off x="12648" y="2854"/>
              <a:ext cx="3706" cy="628"/>
            </a:xfrm>
            <a:prstGeom prst="rect">
              <a:avLst/>
            </a:prstGeom>
            <a:noFill/>
          </p:spPr>
          <p:txBody>
            <a:bodyPr wrap="square" rtlCol="0">
              <a:spAutoFit/>
            </a:bodyPr>
            <a:p>
              <a:pPr algn="r">
                <a:buClrTx/>
                <a:buSzTx/>
                <a:buFontTx/>
              </a:pPr>
              <a:r>
                <a:rPr lang="en-US" altLang="zh-CN" sz="2000" b="1">
                  <a:solidFill>
                    <a:schemeClr val="tx1"/>
                  </a:solidFill>
                  <a:latin typeface="微软雅黑" panose="020B0503020204020204" charset="-122"/>
                  <a:ea typeface="微软雅黑" panose="020B0503020204020204" charset="-122"/>
                  <a:cs typeface="微软雅黑" panose="020B0503020204020204" charset="-122"/>
                </a:rPr>
                <a:t>2</a:t>
              </a:r>
              <a:r>
                <a:rPr lang="zh-CN" altLang="en-US" sz="2000" b="1">
                  <a:solidFill>
                    <a:schemeClr val="tx1"/>
                  </a:solidFill>
                  <a:latin typeface="微软雅黑" panose="020B0503020204020204" charset="-122"/>
                  <a:ea typeface="微软雅黑" panose="020B0503020204020204" charset="-122"/>
                  <a:cs typeface="微软雅黑" panose="020B0503020204020204" charset="-122"/>
                </a:rPr>
                <a:t>.便捷性</a:t>
              </a:r>
              <a:endParaRPr lang="zh-CN" altLang="en-US" sz="2000" b="1">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64" name="文本框 63"/>
            <p:cNvSpPr txBox="1"/>
            <p:nvPr/>
          </p:nvSpPr>
          <p:spPr>
            <a:xfrm>
              <a:off x="12177" y="3351"/>
              <a:ext cx="4177" cy="1322"/>
            </a:xfrm>
            <a:prstGeom prst="rect">
              <a:avLst/>
            </a:prstGeom>
            <a:noFill/>
          </p:spPr>
          <p:txBody>
            <a:bodyPr wrap="square" rtlCol="0">
              <a:noAutofit/>
            </a:bodyPr>
            <a:p>
              <a:pPr algn="just">
                <a:lnSpc>
                  <a:spcPct val="130000"/>
                </a:lnSpc>
                <a:buClrTx/>
                <a:buSzTx/>
                <a:buFontTx/>
              </a:pPr>
              <a:r>
                <a:rPr lang="zh-CN" altLang="en-US" sz="1600">
                  <a:solidFill>
                    <a:schemeClr val="tx1"/>
                  </a:solidFill>
                  <a:latin typeface="微软雅黑" panose="020B0503020204020204" charset="-122"/>
                  <a:ea typeface="微软雅黑" panose="020B0503020204020204" charset="-122"/>
                </a:rPr>
                <a:t>无须复杂密码、不怕丢失钥匙或证件。</a:t>
              </a:r>
              <a:endParaRPr lang="zh-CN" altLang="en-US" sz="1600">
                <a:solidFill>
                  <a:schemeClr val="tx1"/>
                </a:solidFill>
                <a:latin typeface="微软雅黑" panose="020B0503020204020204" charset="-122"/>
                <a:ea typeface="微软雅黑" panose="020B0503020204020204" charset="-122"/>
              </a:endParaRPr>
            </a:p>
          </p:txBody>
        </p:sp>
      </p:grpSp>
      <p:grpSp>
        <p:nvGrpSpPr>
          <p:cNvPr id="65" name="组合 64"/>
          <p:cNvGrpSpPr/>
          <p:nvPr/>
        </p:nvGrpSpPr>
        <p:grpSpPr>
          <a:xfrm>
            <a:off x="505460" y="2292985"/>
            <a:ext cx="3248025" cy="1845310"/>
            <a:chOff x="11239" y="2854"/>
            <a:chExt cx="5115" cy="2906"/>
          </a:xfrm>
        </p:grpSpPr>
        <p:sp>
          <p:nvSpPr>
            <p:cNvPr id="66" name="文本框 65"/>
            <p:cNvSpPr txBox="1"/>
            <p:nvPr/>
          </p:nvSpPr>
          <p:spPr>
            <a:xfrm>
              <a:off x="12120" y="2854"/>
              <a:ext cx="4234" cy="628"/>
            </a:xfrm>
            <a:prstGeom prst="rect">
              <a:avLst/>
            </a:prstGeom>
            <a:noFill/>
          </p:spPr>
          <p:txBody>
            <a:bodyPr wrap="square" rtlCol="0">
              <a:spAutoFit/>
            </a:bodyPr>
            <a:p>
              <a:pPr algn="r">
                <a:buClrTx/>
                <a:buSzTx/>
                <a:buFontTx/>
              </a:pPr>
              <a:r>
                <a:rPr lang="zh-CN" altLang="en-US" sz="2000" b="1">
                  <a:solidFill>
                    <a:schemeClr val="tx1"/>
                  </a:solidFill>
                  <a:latin typeface="微软雅黑" panose="020B0503020204020204" charset="-122"/>
                  <a:ea typeface="微软雅黑" panose="020B0503020204020204" charset="-122"/>
                  <a:cs typeface="微软雅黑" panose="020B0503020204020204" charset="-122"/>
                </a:rPr>
                <a:t>1.安全性</a:t>
              </a:r>
              <a:endParaRPr lang="zh-CN" altLang="en-US" sz="2000" b="1">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67" name="文本框 66"/>
            <p:cNvSpPr txBox="1"/>
            <p:nvPr/>
          </p:nvSpPr>
          <p:spPr>
            <a:xfrm>
              <a:off x="11239" y="3351"/>
              <a:ext cx="5115" cy="2409"/>
            </a:xfrm>
            <a:prstGeom prst="rect">
              <a:avLst/>
            </a:prstGeom>
            <a:noFill/>
          </p:spPr>
          <p:txBody>
            <a:bodyPr wrap="square" rtlCol="0">
              <a:spAutoFit/>
            </a:bodyPr>
            <a:p>
              <a:pPr algn="just">
                <a:lnSpc>
                  <a:spcPct val="130000"/>
                </a:lnSpc>
              </a:pPr>
              <a:r>
                <a:rPr lang="zh-CN" altLang="en-US">
                  <a:solidFill>
                    <a:schemeClr val="tx1"/>
                  </a:solidFill>
                  <a:latin typeface="微软雅黑" panose="020B0503020204020204" charset="-122"/>
                  <a:ea typeface="微软雅黑" panose="020B0503020204020204" charset="-122"/>
                </a:rPr>
                <a:t>每个人的指纹、人脸、虹膜、声纹等生物特征都是独一无二</a:t>
              </a:r>
              <a:endParaRPr lang="zh-CN" altLang="en-US">
                <a:solidFill>
                  <a:schemeClr val="tx1"/>
                </a:solidFill>
                <a:latin typeface="微软雅黑" panose="020B0503020204020204" charset="-122"/>
                <a:ea typeface="微软雅黑" panose="020B0503020204020204" charset="-122"/>
              </a:endParaRPr>
            </a:p>
            <a:p>
              <a:pPr algn="just">
                <a:lnSpc>
                  <a:spcPct val="130000"/>
                </a:lnSpc>
              </a:pPr>
              <a:r>
                <a:rPr lang="zh-CN" altLang="en-US">
                  <a:solidFill>
                    <a:schemeClr val="tx1"/>
                  </a:solidFill>
                  <a:latin typeface="微软雅黑" panose="020B0503020204020204" charset="-122"/>
                  <a:ea typeface="微软雅黑" panose="020B0503020204020204" charset="-122"/>
                </a:rPr>
                <a:t>的，并且在相当长的时间内不会发生改变。</a:t>
              </a:r>
              <a:endParaRPr lang="zh-CN" altLang="en-US">
                <a:solidFill>
                  <a:schemeClr val="tx1"/>
                </a:solidFill>
                <a:latin typeface="微软雅黑" panose="020B0503020204020204" charset="-122"/>
                <a:ea typeface="微软雅黑" panose="020B0503020204020204" charset="-122"/>
              </a:endParaRPr>
            </a:p>
          </p:txBody>
        </p:sp>
      </p:grpSp>
      <p:sp>
        <p:nvSpPr>
          <p:cNvPr id="2" name="文本框 1"/>
          <p:cNvSpPr txBox="1"/>
          <p:nvPr/>
        </p:nvSpPr>
        <p:spPr>
          <a:xfrm>
            <a:off x="1282815" y="390453"/>
            <a:ext cx="33324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四、生物特征识别</a:t>
            </a:r>
            <a:endParaRPr sz="2800" b="1" spc="300" dirty="0">
              <a:solidFill>
                <a:schemeClr val="tx1"/>
              </a:solidFill>
              <a:latin typeface="微软雅黑" panose="020B0503020204020204" charset="-122"/>
              <a:ea typeface="微软雅黑" panose="020B0503020204020204" charset="-122"/>
              <a:cs typeface="+mn-ea"/>
              <a:sym typeface="+mn-lt"/>
            </a:endParaRPr>
          </a:p>
        </p:txBody>
      </p:sp>
    </p:spTree>
  </p:cSld>
  <p:clrMapOvr>
    <a:masterClrMapping/>
  </p:clrMapOvr>
  <p:timing>
    <p:tnLst>
      <p:par>
        <p:cTn id="1" dur="indefinite" restart="never" nodeType="tmRoot"/>
      </p:par>
    </p:tnLst>
    <p:bldLst>
      <p:bldP spid="2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7397"/>
          <p:cNvSpPr/>
          <p:nvPr>
            <p:custDataLst>
              <p:tags r:id="rId1"/>
            </p:custDataLst>
          </p:nvPr>
        </p:nvSpPr>
        <p:spPr bwMode="auto">
          <a:xfrm>
            <a:off x="6169089" y="3287080"/>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792434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dirty="0">
                <a:solidFill>
                  <a:srgbClr val="FFFFFF"/>
                </a:solidFill>
                <a:latin typeface="+mn-ea"/>
                <a:cs typeface="+mn-ea"/>
                <a:sym typeface="+mn-ea"/>
              </a:rPr>
              <a:t>2</a:t>
            </a:r>
            <a:endParaRPr lang="en-US" sz="2000" b="1" dirty="0">
              <a:solidFill>
                <a:srgbClr val="FFFFFF"/>
              </a:solidFill>
              <a:latin typeface="+mn-ea"/>
              <a:cs typeface="+mn-ea"/>
              <a:sym typeface="+mn-ea"/>
            </a:endParaRPr>
          </a:p>
        </p:txBody>
      </p:sp>
      <p:sp>
        <p:nvSpPr>
          <p:cNvPr id="4" name="矩形 3"/>
          <p:cNvSpPr/>
          <p:nvPr>
            <p:custDataLst>
              <p:tags r:id="rId3"/>
            </p:custDataLst>
          </p:nvPr>
        </p:nvSpPr>
        <p:spPr>
          <a:xfrm>
            <a:off x="2234565" y="3645535"/>
            <a:ext cx="358775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指纹识别通过采集比对特征点，用于手机解锁、打卡等场景，快速准确且防伪。</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a:p>
            <a:pPr algn="just">
              <a:lnSpc>
                <a:spcPct val="150000"/>
              </a:lnSpc>
              <a:spcBef>
                <a:spcPct val="0"/>
              </a:spcBef>
              <a:spcAft>
                <a:spcPct val="0"/>
              </a:spcAft>
            </a:pP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0" name="矩形 9"/>
          <p:cNvSpPr/>
          <p:nvPr>
            <p:custDataLst>
              <p:tags r:id="rId4"/>
            </p:custDataLst>
          </p:nvPr>
        </p:nvSpPr>
        <p:spPr>
          <a:xfrm>
            <a:off x="6682105" y="3645535"/>
            <a:ext cx="3893820" cy="191770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人脸识别技术广泛应用于车站刷脸进站、食堂支付及安防监控，提升效率、安全与便利性。</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5"/>
            </p:custDataLst>
          </p:nvPr>
        </p:nvSpPr>
        <p:spPr>
          <a:xfrm>
            <a:off x="2234565" y="3098165"/>
            <a:ext cx="3665855" cy="328930"/>
          </a:xfrm>
          <a:prstGeom prst="rect">
            <a:avLst/>
          </a:prstGeom>
          <a:noFill/>
        </p:spPr>
        <p:txBody>
          <a:bodyPr wrap="square" lIns="0" tIns="0" rIns="0" bIns="0" rtlCol="0" anchor="b" anchorCtr="0">
            <a:noAutofit/>
          </a:bodyPr>
          <a:lstStyle/>
          <a:p>
            <a:pPr algn="ctr">
              <a:spcBef>
                <a:spcPct val="0"/>
              </a:spcBef>
              <a:spcAft>
                <a:spcPct val="0"/>
              </a:spcAft>
            </a:pPr>
            <a:r>
              <a:rPr sz="2400" b="1">
                <a:solidFill>
                  <a:schemeClr val="accent1"/>
                </a:solidFill>
                <a:latin typeface="微软雅黑" panose="020B0503020204020204" charset="-122"/>
                <a:ea typeface="微软雅黑" panose="020B0503020204020204" charset="-122"/>
                <a:cs typeface="+mn-ea"/>
                <a:sym typeface="+mn-ea"/>
              </a:rPr>
              <a:t>指纹识别</a:t>
            </a:r>
            <a:endParaRPr sz="2400" b="1">
              <a:solidFill>
                <a:schemeClr val="accent1"/>
              </a:solidFill>
              <a:latin typeface="微软雅黑" panose="020B0503020204020204" charset="-122"/>
              <a:ea typeface="微软雅黑" panose="020B0503020204020204" charset="-122"/>
              <a:cs typeface="+mn-ea"/>
              <a:sym typeface="+mn-ea"/>
            </a:endParaRPr>
          </a:p>
        </p:txBody>
      </p:sp>
      <p:sp>
        <p:nvSpPr>
          <p:cNvPr id="25" name="矩形 24"/>
          <p:cNvSpPr/>
          <p:nvPr>
            <p:custDataLst>
              <p:tags r:id="rId6"/>
            </p:custDataLst>
          </p:nvPr>
        </p:nvSpPr>
        <p:spPr>
          <a:xfrm>
            <a:off x="6689222" y="3081227"/>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人脸识别</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3470471"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a:solidFill>
                  <a:srgbClr val="FFFFFF"/>
                </a:solidFill>
                <a:latin typeface="+mn-ea"/>
                <a:cs typeface="+mn-ea"/>
                <a:sym typeface="+mn-ea"/>
              </a:rPr>
              <a:t>1</a:t>
            </a:r>
            <a:endParaRPr lang="en-US" sz="2000" b="1">
              <a:solidFill>
                <a:srgbClr val="FFFFFF"/>
              </a:solidFill>
              <a:latin typeface="+mn-ea"/>
              <a:cs typeface="+mn-ea"/>
              <a:sym typeface="+mn-ea"/>
            </a:endParaRPr>
          </a:p>
        </p:txBody>
      </p:sp>
      <p:sp>
        <p:nvSpPr>
          <p:cNvPr id="29" name="矩形 28"/>
          <p:cNvSpPr/>
          <p:nvPr/>
        </p:nvSpPr>
        <p:spPr>
          <a:xfrm>
            <a:off x="4615180" y="452120"/>
            <a:ext cx="451040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（二）生物特征识别的应用场景</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33324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四、生物特征识别</a:t>
            </a:r>
            <a:endParaRPr sz="2800" b="1" spc="300" dirty="0">
              <a:solidFill>
                <a:schemeClr val="tx1"/>
              </a:solidFill>
              <a:latin typeface="微软雅黑" panose="020B0503020204020204" charset="-122"/>
              <a:ea typeface="微软雅黑" panose="020B050302020402020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7397"/>
          <p:cNvSpPr/>
          <p:nvPr>
            <p:custDataLst>
              <p:tags r:id="rId1"/>
            </p:custDataLst>
          </p:nvPr>
        </p:nvSpPr>
        <p:spPr bwMode="auto">
          <a:xfrm>
            <a:off x="6169089" y="3287080"/>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792434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dirty="0">
                <a:solidFill>
                  <a:srgbClr val="FFFFFF"/>
                </a:solidFill>
                <a:latin typeface="+mn-ea"/>
                <a:cs typeface="+mn-ea"/>
                <a:sym typeface="+mn-ea"/>
              </a:rPr>
              <a:t>4</a:t>
            </a:r>
            <a:endParaRPr lang="en-US" sz="2000" b="1" dirty="0">
              <a:solidFill>
                <a:srgbClr val="FFFFFF"/>
              </a:solidFill>
              <a:latin typeface="+mn-ea"/>
              <a:cs typeface="+mn-ea"/>
              <a:sym typeface="+mn-ea"/>
            </a:endParaRPr>
          </a:p>
        </p:txBody>
      </p:sp>
      <p:sp>
        <p:nvSpPr>
          <p:cNvPr id="4" name="矩形 3"/>
          <p:cNvSpPr/>
          <p:nvPr>
            <p:custDataLst>
              <p:tags r:id="rId3"/>
            </p:custDataLst>
          </p:nvPr>
        </p:nvSpPr>
        <p:spPr>
          <a:xfrm>
            <a:off x="2234565" y="3645535"/>
            <a:ext cx="358775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虹膜具唯一性，识别技术安全精准，适用于金库、边境等高安全场所。</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0" name="矩形 9"/>
          <p:cNvSpPr/>
          <p:nvPr>
            <p:custDataLst>
              <p:tags r:id="rId4"/>
            </p:custDataLst>
          </p:nvPr>
        </p:nvSpPr>
        <p:spPr>
          <a:xfrm>
            <a:off x="6682105" y="3645535"/>
            <a:ext cx="3893820" cy="191770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声纹识别通过声音特征验证身份，广泛应用于金融防诈骗与智能家居声控，提升安全与便捷性。</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5"/>
            </p:custDataLst>
          </p:nvPr>
        </p:nvSpPr>
        <p:spPr>
          <a:xfrm>
            <a:off x="2234565" y="3098165"/>
            <a:ext cx="3665855" cy="328930"/>
          </a:xfrm>
          <a:prstGeom prst="rect">
            <a:avLst/>
          </a:prstGeom>
          <a:noFill/>
        </p:spPr>
        <p:txBody>
          <a:bodyPr wrap="square" lIns="0" tIns="0" rIns="0" bIns="0" rtlCol="0" anchor="b" anchorCtr="0">
            <a:noAutofit/>
          </a:bodyPr>
          <a:lstStyle/>
          <a:p>
            <a:pPr algn="ctr">
              <a:spcBef>
                <a:spcPct val="0"/>
              </a:spcBef>
              <a:spcAft>
                <a:spcPct val="0"/>
              </a:spcAft>
            </a:pPr>
            <a:r>
              <a:rPr lang="zh-CN" sz="2400" b="1">
                <a:solidFill>
                  <a:schemeClr val="accent1"/>
                </a:solidFill>
                <a:latin typeface="微软雅黑" panose="020B0503020204020204" charset="-122"/>
                <a:ea typeface="微软雅黑" panose="020B0503020204020204" charset="-122"/>
                <a:cs typeface="+mn-ea"/>
                <a:sym typeface="+mn-ea"/>
              </a:rPr>
              <a:t>虹膜</a:t>
            </a:r>
            <a:r>
              <a:rPr sz="2400" b="1">
                <a:solidFill>
                  <a:schemeClr val="accent1"/>
                </a:solidFill>
                <a:latin typeface="微软雅黑" panose="020B0503020204020204" charset="-122"/>
                <a:ea typeface="微软雅黑" panose="020B0503020204020204" charset="-122"/>
                <a:cs typeface="+mn-ea"/>
                <a:sym typeface="+mn-ea"/>
              </a:rPr>
              <a:t>识别</a:t>
            </a:r>
            <a:endParaRPr sz="2400" b="1">
              <a:solidFill>
                <a:schemeClr val="accent1"/>
              </a:solidFill>
              <a:latin typeface="微软雅黑" panose="020B0503020204020204" charset="-122"/>
              <a:ea typeface="微软雅黑" panose="020B0503020204020204" charset="-122"/>
              <a:cs typeface="+mn-ea"/>
              <a:sym typeface="+mn-ea"/>
            </a:endParaRPr>
          </a:p>
        </p:txBody>
      </p:sp>
      <p:sp>
        <p:nvSpPr>
          <p:cNvPr id="25" name="矩形 24"/>
          <p:cNvSpPr/>
          <p:nvPr>
            <p:custDataLst>
              <p:tags r:id="rId6"/>
            </p:custDataLst>
          </p:nvPr>
        </p:nvSpPr>
        <p:spPr>
          <a:xfrm>
            <a:off x="6689222" y="3081227"/>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声纹识别</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3470471"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en-US" sz="2000" b="1">
                <a:solidFill>
                  <a:srgbClr val="FFFFFF"/>
                </a:solidFill>
                <a:latin typeface="+mn-ea"/>
                <a:cs typeface="+mn-ea"/>
                <a:sym typeface="+mn-ea"/>
              </a:rPr>
              <a:t>3</a:t>
            </a:r>
            <a:endParaRPr lang="en-US" sz="2000" b="1">
              <a:solidFill>
                <a:srgbClr val="FFFFFF"/>
              </a:solidFill>
              <a:latin typeface="+mn-ea"/>
              <a:cs typeface="+mn-ea"/>
              <a:sym typeface="+mn-ea"/>
            </a:endParaRPr>
          </a:p>
        </p:txBody>
      </p:sp>
      <p:sp>
        <p:nvSpPr>
          <p:cNvPr id="29" name="矩形 28"/>
          <p:cNvSpPr/>
          <p:nvPr/>
        </p:nvSpPr>
        <p:spPr>
          <a:xfrm>
            <a:off x="4615180" y="452120"/>
            <a:ext cx="451040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（二）生物特征识别的应用场景</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33324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四、生物特征识别</a:t>
            </a:r>
            <a:endParaRPr sz="2800" b="1" spc="300" dirty="0">
              <a:solidFill>
                <a:schemeClr val="tx1"/>
              </a:solidFill>
              <a:latin typeface="微软雅黑" panose="020B0503020204020204" charset="-122"/>
              <a:ea typeface="微软雅黑" panose="020B050302020402020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34" name="Rectangle 3"/>
          <p:cNvSpPr>
            <a:spLocks noChangeArrowheads="1"/>
          </p:cNvSpPr>
          <p:nvPr/>
        </p:nvSpPr>
        <p:spPr bwMode="auto">
          <a:xfrm>
            <a:off x="1219200" y="1503680"/>
            <a:ext cx="6077585"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77" name="矩形 47"/>
          <p:cNvSpPr>
            <a:spLocks noChangeArrowheads="1"/>
          </p:cNvSpPr>
          <p:nvPr/>
        </p:nvSpPr>
        <p:spPr bwMode="auto">
          <a:xfrm>
            <a:off x="1416685" y="1818005"/>
            <a:ext cx="4511040" cy="156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5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生成式人工智能是根据已有的数据和学习到的模式，生成图像、文字、音频、视频等各种形式的内容。它赋予计算机“创作”能力，为各领域带来了新的可能性。</a:t>
            </a:r>
            <a:endParaRPr lang="zh-CN" altLang="en-US" sz="1600">
              <a:solidFill>
                <a:schemeClr val="tx1"/>
              </a:solidFill>
              <a:latin typeface="微软雅黑" panose="020B0503020204020204" charset="-122"/>
              <a:ea typeface="微软雅黑" panose="020B0503020204020204" charset="-122"/>
              <a:cs typeface="+mn-ea"/>
              <a:sym typeface="+mn-lt"/>
            </a:endParaRPr>
          </a:p>
        </p:txBody>
      </p:sp>
      <p:grpSp>
        <p:nvGrpSpPr>
          <p:cNvPr id="5" name="组合 4"/>
          <p:cNvGrpSpPr/>
          <p:nvPr>
            <p:custDataLst>
              <p:tags r:id="rId1"/>
            </p:custDataLst>
          </p:nvPr>
        </p:nvGrpSpPr>
        <p:grpSpPr>
          <a:xfrm>
            <a:off x="1506855" y="4151892"/>
            <a:ext cx="4508500" cy="1603794"/>
            <a:chOff x="828" y="6356"/>
            <a:chExt cx="7100" cy="2526"/>
          </a:xfrm>
        </p:grpSpPr>
        <p:sp>
          <p:nvSpPr>
            <p:cNvPr id="26635" name="Oval 4"/>
            <p:cNvSpPr>
              <a:spLocks noChangeArrowheads="1"/>
            </p:cNvSpPr>
            <p:nvPr>
              <p:custDataLst>
                <p:tags r:id="rId2"/>
              </p:custDataLst>
            </p:nvPr>
          </p:nvSpPr>
          <p:spPr bwMode="auto">
            <a:xfrm>
              <a:off x="3475" y="6356"/>
              <a:ext cx="1536"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39" name="Group 20"/>
            <p:cNvGrpSpPr/>
            <p:nvPr>
              <p:custDataLst>
                <p:tags r:id="rId3"/>
              </p:custDataLst>
            </p:nvPr>
          </p:nvGrpSpPr>
          <p:grpSpPr bwMode="auto">
            <a:xfrm>
              <a:off x="3813" y="6694"/>
              <a:ext cx="860" cy="867"/>
              <a:chOff x="0" y="0"/>
              <a:chExt cx="401822" cy="404317"/>
            </a:xfrm>
          </p:grpSpPr>
          <p:sp>
            <p:nvSpPr>
              <p:cNvPr id="38971" name="Freeform 42"/>
              <p:cNvSpPr>
                <a:spLocks noEditPoints="1" noChangeArrowheads="1"/>
              </p:cNvSpPr>
              <p:nvPr>
                <p:custDataLst>
                  <p:tags r:id="rId4"/>
                </p:custDataLst>
              </p:nvPr>
            </p:nvSpPr>
            <p:spPr bwMode="auto">
              <a:xfrm>
                <a:off x="0" y="0"/>
                <a:ext cx="401822" cy="404317"/>
              </a:xfrm>
              <a:custGeom>
                <a:avLst/>
                <a:gdLst>
                  <a:gd name="T0" fmla="*/ 661681284 w 121"/>
                  <a:gd name="T1" fmla="*/ 0 h 121"/>
                  <a:gd name="T2" fmla="*/ 0 w 121"/>
                  <a:gd name="T3" fmla="*/ 681087023 h 121"/>
                  <a:gd name="T4" fmla="*/ 661681284 w 121"/>
                  <a:gd name="T5" fmla="*/ 1351010219 h 121"/>
                  <a:gd name="T6" fmla="*/ 1334387766 w 121"/>
                  <a:gd name="T7" fmla="*/ 681087023 h 121"/>
                  <a:gd name="T8" fmla="*/ 661681284 w 121"/>
                  <a:gd name="T9" fmla="*/ 0 h 121"/>
                  <a:gd name="T10" fmla="*/ 661681284 w 121"/>
                  <a:gd name="T11" fmla="*/ 1239355239 h 121"/>
                  <a:gd name="T12" fmla="*/ 110278554 w 121"/>
                  <a:gd name="T13" fmla="*/ 681087023 h 121"/>
                  <a:gd name="T14" fmla="*/ 661681284 w 121"/>
                  <a:gd name="T15" fmla="*/ 111654980 h 121"/>
                  <a:gd name="T16" fmla="*/ 1224109212 w 121"/>
                  <a:gd name="T17" fmla="*/ 681087023 h 121"/>
                  <a:gd name="T18" fmla="*/ 661681284 w 121"/>
                  <a:gd name="T19" fmla="*/ 1239355239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21"/>
                  <a:gd name="T32" fmla="*/ 121 w 121"/>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72" name="Freeform 43"/>
              <p:cNvSpPr>
                <a:spLocks noChangeArrowheads="1"/>
              </p:cNvSpPr>
              <p:nvPr>
                <p:custDataLst>
                  <p:tags r:id="rId5"/>
                </p:custDataLst>
              </p:nvPr>
            </p:nvSpPr>
            <p:spPr bwMode="auto">
              <a:xfrm>
                <a:off x="107320" y="97336"/>
                <a:ext cx="139764" cy="199662"/>
              </a:xfrm>
              <a:custGeom>
                <a:avLst/>
                <a:gdLst>
                  <a:gd name="T0" fmla="*/ 465094659 w 42"/>
                  <a:gd name="T1" fmla="*/ 664415237 h 60"/>
                  <a:gd name="T2" fmla="*/ 465094659 w 42"/>
                  <a:gd name="T3" fmla="*/ 0 h 60"/>
                  <a:gd name="T4" fmla="*/ 0 w 42"/>
                  <a:gd name="T5" fmla="*/ 465089335 h 60"/>
                  <a:gd name="T6" fmla="*/ 465094659 w 42"/>
                  <a:gd name="T7" fmla="*/ 664415237 h 60"/>
                  <a:gd name="T8" fmla="*/ 0 60000 65536"/>
                  <a:gd name="T9" fmla="*/ 0 60000 65536"/>
                  <a:gd name="T10" fmla="*/ 0 60000 65536"/>
                  <a:gd name="T11" fmla="*/ 0 60000 65536"/>
                  <a:gd name="T12" fmla="*/ 0 w 42"/>
                  <a:gd name="T13" fmla="*/ 0 h 60"/>
                  <a:gd name="T14" fmla="*/ 42 w 42"/>
                  <a:gd name="T15" fmla="*/ 60 h 60"/>
                </a:gdLst>
                <a:ahLst/>
                <a:cxnLst>
                  <a:cxn ang="T8">
                    <a:pos x="T0" y="T1"/>
                  </a:cxn>
                  <a:cxn ang="T9">
                    <a:pos x="T2" y="T3"/>
                  </a:cxn>
                  <a:cxn ang="T10">
                    <a:pos x="T4" y="T5"/>
                  </a:cxn>
                  <a:cxn ang="T11">
                    <a:pos x="T6" y="T7"/>
                  </a:cxn>
                </a:cxnLst>
                <a:rect l="T12" t="T13" r="T14" b="T15"/>
                <a:pathLst>
                  <a:path w="42" h="60">
                    <a:moveTo>
                      <a:pt x="42" y="60"/>
                    </a:moveTo>
                    <a:cubicBezTo>
                      <a:pt x="42" y="0"/>
                      <a:pt x="42" y="0"/>
                      <a:pt x="42" y="0"/>
                    </a:cubicBezTo>
                    <a:cubicBezTo>
                      <a:pt x="0" y="42"/>
                      <a:pt x="0" y="42"/>
                      <a:pt x="0" y="42"/>
                    </a:cubicBezTo>
                    <a:cubicBezTo>
                      <a:pt x="29" y="42"/>
                      <a:pt x="42" y="60"/>
                      <a:pt x="42" y="6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78" name="矩形 106"/>
            <p:cNvSpPr>
              <a:spLocks noChangeArrowheads="1"/>
            </p:cNvSpPr>
            <p:nvPr>
              <p:custDataLst>
                <p:tags r:id="rId6"/>
              </p:custDataLst>
            </p:nvPr>
          </p:nvSpPr>
          <p:spPr bwMode="auto">
            <a:xfrm>
              <a:off x="828" y="8207"/>
              <a:ext cx="7100" cy="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（一）生成式人工智能的技术原理</a:t>
              </a:r>
              <a:endParaRPr lang="zh-CN" altLang="en-US" sz="2200">
                <a:latin typeface="微软雅黑" panose="020B0503020204020204" charset="-122"/>
                <a:ea typeface="微软雅黑" panose="020B0503020204020204" charset="-122"/>
                <a:cs typeface="+mn-ea"/>
                <a:sym typeface="+mn-lt"/>
              </a:endParaRPr>
            </a:p>
          </p:txBody>
        </p:sp>
      </p:grpSp>
      <p:grpSp>
        <p:nvGrpSpPr>
          <p:cNvPr id="4" name="组合 3"/>
          <p:cNvGrpSpPr/>
          <p:nvPr>
            <p:custDataLst>
              <p:tags r:id="rId7"/>
            </p:custDataLst>
          </p:nvPr>
        </p:nvGrpSpPr>
        <p:grpSpPr>
          <a:xfrm>
            <a:off x="8221345" y="4229735"/>
            <a:ext cx="976630" cy="979170"/>
            <a:chOff x="11454" y="6661"/>
            <a:chExt cx="1538" cy="1542"/>
          </a:xfrm>
        </p:grpSpPr>
        <p:sp>
          <p:nvSpPr>
            <p:cNvPr id="26636" name="Oval 12"/>
            <p:cNvSpPr>
              <a:spLocks noChangeArrowheads="1"/>
            </p:cNvSpPr>
            <p:nvPr>
              <p:custDataLst>
                <p:tags r:id="rId8"/>
              </p:custDataLst>
            </p:nvPr>
          </p:nvSpPr>
          <p:spPr bwMode="auto">
            <a:xfrm>
              <a:off x="11454" y="6661"/>
              <a:ext cx="1538"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42" name="Group 23"/>
            <p:cNvGrpSpPr/>
            <p:nvPr>
              <p:custDataLst>
                <p:tags r:id="rId9"/>
              </p:custDataLst>
            </p:nvPr>
          </p:nvGrpSpPr>
          <p:grpSpPr bwMode="auto">
            <a:xfrm rot="0">
              <a:off x="11878" y="7090"/>
              <a:ext cx="834" cy="727"/>
              <a:chOff x="0" y="0"/>
              <a:chExt cx="389342" cy="339426"/>
            </a:xfrm>
          </p:grpSpPr>
          <p:sp>
            <p:nvSpPr>
              <p:cNvPr id="38960" name="Freeform 110"/>
              <p:cNvSpPr>
                <a:spLocks noChangeArrowheads="1"/>
              </p:cNvSpPr>
              <p:nvPr>
                <p:custDataLst>
                  <p:tags r:id="rId10"/>
                </p:custDataLst>
              </p:nvPr>
            </p:nvSpPr>
            <p:spPr bwMode="auto">
              <a:xfrm>
                <a:off x="259561" y="102327"/>
                <a:ext cx="102328" cy="102328"/>
              </a:xfrm>
              <a:custGeom>
                <a:avLst/>
                <a:gdLst>
                  <a:gd name="T0" fmla="*/ 0 w 41"/>
                  <a:gd name="T1" fmla="*/ 242931664 h 41"/>
                  <a:gd name="T2" fmla="*/ 18686091 w 41"/>
                  <a:gd name="T3" fmla="*/ 255390722 h 41"/>
                  <a:gd name="T4" fmla="*/ 255390722 w 41"/>
                  <a:gd name="T5" fmla="*/ 18686091 h 41"/>
                  <a:gd name="T6" fmla="*/ 242931664 w 41"/>
                  <a:gd name="T7" fmla="*/ 0 h 41"/>
                  <a:gd name="T8" fmla="*/ 0 w 41"/>
                  <a:gd name="T9" fmla="*/ 242931664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39"/>
                    </a:moveTo>
                    <a:lnTo>
                      <a:pt x="3" y="41"/>
                    </a:lnTo>
                    <a:lnTo>
                      <a:pt x="41" y="3"/>
                    </a:lnTo>
                    <a:lnTo>
                      <a:pt x="39" y="0"/>
                    </a:lnTo>
                    <a:lnTo>
                      <a:pt x="0" y="3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1" name="Freeform 111"/>
              <p:cNvSpPr>
                <a:spLocks noChangeArrowheads="1"/>
              </p:cNvSpPr>
              <p:nvPr>
                <p:custDataLst>
                  <p:tags r:id="rId11"/>
                </p:custDataLst>
              </p:nvPr>
            </p:nvSpPr>
            <p:spPr bwMode="auto">
              <a:xfrm>
                <a:off x="237098" y="74873"/>
                <a:ext cx="109814" cy="114806"/>
              </a:xfrm>
              <a:custGeom>
                <a:avLst/>
                <a:gdLst>
                  <a:gd name="T0" fmla="*/ 230469637 w 44"/>
                  <a:gd name="T1" fmla="*/ 0 h 46"/>
                  <a:gd name="T2" fmla="*/ 0 w 44"/>
                  <a:gd name="T3" fmla="*/ 242929496 h 46"/>
                  <a:gd name="T4" fmla="*/ 37374197 w 44"/>
                  <a:gd name="T5" fmla="*/ 286530818 h 46"/>
                  <a:gd name="T6" fmla="*/ 274070786 w 44"/>
                  <a:gd name="T7" fmla="*/ 49830796 h 46"/>
                  <a:gd name="T8" fmla="*/ 230469637 w 44"/>
                  <a:gd name="T9" fmla="*/ 0 h 46"/>
                  <a:gd name="T10" fmla="*/ 0 60000 65536"/>
                  <a:gd name="T11" fmla="*/ 0 60000 65536"/>
                  <a:gd name="T12" fmla="*/ 0 60000 65536"/>
                  <a:gd name="T13" fmla="*/ 0 60000 65536"/>
                  <a:gd name="T14" fmla="*/ 0 60000 65536"/>
                  <a:gd name="T15" fmla="*/ 0 w 44"/>
                  <a:gd name="T16" fmla="*/ 0 h 46"/>
                  <a:gd name="T17" fmla="*/ 44 w 44"/>
                  <a:gd name="T18" fmla="*/ 46 h 46"/>
                </a:gdLst>
                <a:ahLst/>
                <a:cxnLst>
                  <a:cxn ang="T10">
                    <a:pos x="T0" y="T1"/>
                  </a:cxn>
                  <a:cxn ang="T11">
                    <a:pos x="T2" y="T3"/>
                  </a:cxn>
                  <a:cxn ang="T12">
                    <a:pos x="T4" y="T5"/>
                  </a:cxn>
                  <a:cxn ang="T13">
                    <a:pos x="T6" y="T7"/>
                  </a:cxn>
                  <a:cxn ang="T14">
                    <a:pos x="T8" y="T9"/>
                  </a:cxn>
                </a:cxnLst>
                <a:rect l="T15" t="T16" r="T17" b="T18"/>
                <a:pathLst>
                  <a:path w="44" h="46">
                    <a:moveTo>
                      <a:pt x="37" y="0"/>
                    </a:moveTo>
                    <a:lnTo>
                      <a:pt x="0" y="39"/>
                    </a:lnTo>
                    <a:lnTo>
                      <a:pt x="6" y="46"/>
                    </a:lnTo>
                    <a:lnTo>
                      <a:pt x="44" y="8"/>
                    </a:lnTo>
                    <a:lnTo>
                      <a:pt x="3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2" name="Freeform 112"/>
              <p:cNvSpPr>
                <a:spLocks noChangeArrowheads="1"/>
              </p:cNvSpPr>
              <p:nvPr>
                <p:custDataLst>
                  <p:tags r:id="rId12"/>
                </p:custDataLst>
              </p:nvPr>
            </p:nvSpPr>
            <p:spPr bwMode="auto">
              <a:xfrm>
                <a:off x="217132" y="59898"/>
                <a:ext cx="104823" cy="104823"/>
              </a:xfrm>
              <a:custGeom>
                <a:avLst/>
                <a:gdLst>
                  <a:gd name="T0" fmla="*/ 0 w 42"/>
                  <a:gd name="T1" fmla="*/ 236700317 h 42"/>
                  <a:gd name="T2" fmla="*/ 24915429 w 42"/>
                  <a:gd name="T3" fmla="*/ 261615746 h 42"/>
                  <a:gd name="T4" fmla="*/ 261615746 w 42"/>
                  <a:gd name="T5" fmla="*/ 24915429 h 42"/>
                  <a:gd name="T6" fmla="*/ 236700317 w 42"/>
                  <a:gd name="T7" fmla="*/ 0 h 42"/>
                  <a:gd name="T8" fmla="*/ 0 w 42"/>
                  <a:gd name="T9" fmla="*/ 236700317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4" y="42"/>
                    </a:lnTo>
                    <a:lnTo>
                      <a:pt x="42" y="4"/>
                    </a:lnTo>
                    <a:lnTo>
                      <a:pt x="38" y="0"/>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3" name="Freeform 113"/>
              <p:cNvSpPr>
                <a:spLocks noChangeArrowheads="1"/>
              </p:cNvSpPr>
              <p:nvPr>
                <p:custDataLst>
                  <p:tags r:id="rId13"/>
                </p:custDataLst>
              </p:nvPr>
            </p:nvSpPr>
            <p:spPr bwMode="auto">
              <a:xfrm>
                <a:off x="189679" y="162226"/>
                <a:ext cx="69882" cy="69882"/>
              </a:xfrm>
              <a:custGeom>
                <a:avLst/>
                <a:gdLst>
                  <a:gd name="T0" fmla="*/ 174410497 w 28"/>
                  <a:gd name="T1" fmla="*/ 124579640 h 28"/>
                  <a:gd name="T2" fmla="*/ 49830858 w 28"/>
                  <a:gd name="T3" fmla="*/ 0 h 28"/>
                  <a:gd name="T4" fmla="*/ 0 w 28"/>
                  <a:gd name="T5" fmla="*/ 124579640 h 28"/>
                  <a:gd name="T6" fmla="*/ 56060339 w 28"/>
                  <a:gd name="T7" fmla="*/ 174410497 h 28"/>
                  <a:gd name="T8" fmla="*/ 174410497 w 28"/>
                  <a:gd name="T9" fmla="*/ 12457964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20"/>
                    </a:moveTo>
                    <a:lnTo>
                      <a:pt x="8" y="0"/>
                    </a:lnTo>
                    <a:lnTo>
                      <a:pt x="0" y="20"/>
                    </a:lnTo>
                    <a:lnTo>
                      <a:pt x="9" y="28"/>
                    </a:lnTo>
                    <a:lnTo>
                      <a:pt x="28" y="2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4" name="Freeform 114"/>
              <p:cNvSpPr>
                <a:spLocks noChangeArrowheads="1"/>
              </p:cNvSpPr>
              <p:nvPr>
                <p:custDataLst>
                  <p:tags r:id="rId14"/>
                </p:custDataLst>
              </p:nvPr>
            </p:nvSpPr>
            <p:spPr bwMode="auto">
              <a:xfrm>
                <a:off x="172208" y="219628"/>
                <a:ext cx="34941" cy="32446"/>
              </a:xfrm>
              <a:custGeom>
                <a:avLst/>
                <a:gdLst>
                  <a:gd name="T0" fmla="*/ 0 w 14"/>
                  <a:gd name="T1" fmla="*/ 80980224 h 13"/>
                  <a:gd name="T2" fmla="*/ 87205249 w 14"/>
                  <a:gd name="T3" fmla="*/ 37375296 h 13"/>
                  <a:gd name="T4" fmla="*/ 37374391 w 14"/>
                  <a:gd name="T5" fmla="*/ 0 h 13"/>
                  <a:gd name="T6" fmla="*/ 0 w 14"/>
                  <a:gd name="T7" fmla="*/ 80980224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0" y="13"/>
                    </a:moveTo>
                    <a:lnTo>
                      <a:pt x="14" y="6"/>
                    </a:lnTo>
                    <a:lnTo>
                      <a:pt x="6"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5" name="Freeform 115"/>
              <p:cNvSpPr>
                <a:spLocks noChangeArrowheads="1"/>
              </p:cNvSpPr>
              <p:nvPr>
                <p:custDataLst>
                  <p:tags r:id="rId15"/>
                </p:custDataLst>
              </p:nvPr>
            </p:nvSpPr>
            <p:spPr bwMode="auto">
              <a:xfrm>
                <a:off x="319460" y="34941"/>
                <a:ext cx="69882" cy="69882"/>
              </a:xfrm>
              <a:custGeom>
                <a:avLst/>
                <a:gdLst>
                  <a:gd name="T0" fmla="*/ 43603872 w 28"/>
                  <a:gd name="T1" fmla="*/ 0 h 28"/>
                  <a:gd name="T2" fmla="*/ 0 w 28"/>
                  <a:gd name="T3" fmla="*/ 49830858 h 28"/>
                  <a:gd name="T4" fmla="*/ 124579640 w 28"/>
                  <a:gd name="T5" fmla="*/ 174410497 h 28"/>
                  <a:gd name="T6" fmla="*/ 174410497 w 28"/>
                  <a:gd name="T7" fmla="*/ 124579640 h 28"/>
                  <a:gd name="T8" fmla="*/ 4360387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7" y="0"/>
                    </a:moveTo>
                    <a:lnTo>
                      <a:pt x="0" y="8"/>
                    </a:lnTo>
                    <a:lnTo>
                      <a:pt x="20" y="28"/>
                    </a:lnTo>
                    <a:lnTo>
                      <a:pt x="28" y="2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6" name="Freeform 116"/>
              <p:cNvSpPr>
                <a:spLocks noChangeArrowheads="1"/>
              </p:cNvSpPr>
              <p:nvPr>
                <p:custDataLst>
                  <p:tags r:id="rId16"/>
                </p:custDataLst>
              </p:nvPr>
            </p:nvSpPr>
            <p:spPr bwMode="auto">
              <a:xfrm>
                <a:off x="0" y="0"/>
                <a:ext cx="279527" cy="339426"/>
              </a:xfrm>
              <a:custGeom>
                <a:avLst/>
                <a:gdLst>
                  <a:gd name="T0" fmla="*/ 647806318 w 112"/>
                  <a:gd name="T1" fmla="*/ 629121099 h 136"/>
                  <a:gd name="T2" fmla="*/ 516997665 w 112"/>
                  <a:gd name="T3" fmla="*/ 629121099 h 136"/>
                  <a:gd name="T4" fmla="*/ 516997665 w 112"/>
                  <a:gd name="T5" fmla="*/ 803531156 h 136"/>
                  <a:gd name="T6" fmla="*/ 43601220 w 112"/>
                  <a:gd name="T7" fmla="*/ 803531156 h 136"/>
                  <a:gd name="T8" fmla="*/ 43601220 w 112"/>
                  <a:gd name="T9" fmla="*/ 199325423 h 136"/>
                  <a:gd name="T10" fmla="*/ 647806318 w 112"/>
                  <a:gd name="T11" fmla="*/ 199325423 h 136"/>
                  <a:gd name="T12" fmla="*/ 647806318 w 112"/>
                  <a:gd name="T13" fmla="*/ 249156154 h 136"/>
                  <a:gd name="T14" fmla="*/ 697636998 w 112"/>
                  <a:gd name="T15" fmla="*/ 199325423 h 136"/>
                  <a:gd name="T16" fmla="*/ 697636998 w 112"/>
                  <a:gd name="T17" fmla="*/ 37374297 h 136"/>
                  <a:gd name="T18" fmla="*/ 604202602 w 112"/>
                  <a:gd name="T19" fmla="*/ 37374297 h 136"/>
                  <a:gd name="T20" fmla="*/ 604202602 w 112"/>
                  <a:gd name="T21" fmla="*/ 124579325 h 136"/>
                  <a:gd name="T22" fmla="*/ 591746180 w 112"/>
                  <a:gd name="T23" fmla="*/ 124579325 h 136"/>
                  <a:gd name="T24" fmla="*/ 591746180 w 112"/>
                  <a:gd name="T25" fmla="*/ 0 h 136"/>
                  <a:gd name="T26" fmla="*/ 554371923 w 112"/>
                  <a:gd name="T27" fmla="*/ 0 h 136"/>
                  <a:gd name="T28" fmla="*/ 554371923 w 112"/>
                  <a:gd name="T29" fmla="*/ 124579325 h 136"/>
                  <a:gd name="T30" fmla="*/ 541915501 w 112"/>
                  <a:gd name="T31" fmla="*/ 124579325 h 136"/>
                  <a:gd name="T32" fmla="*/ 541915501 w 112"/>
                  <a:gd name="T33" fmla="*/ 37374297 h 136"/>
                  <a:gd name="T34" fmla="*/ 492082326 w 112"/>
                  <a:gd name="T35" fmla="*/ 37374297 h 136"/>
                  <a:gd name="T36" fmla="*/ 492082326 w 112"/>
                  <a:gd name="T37" fmla="*/ 124579325 h 136"/>
                  <a:gd name="T38" fmla="*/ 473396445 w 112"/>
                  <a:gd name="T39" fmla="*/ 124579325 h 136"/>
                  <a:gd name="T40" fmla="*/ 473396445 w 112"/>
                  <a:gd name="T41" fmla="*/ 0 h 136"/>
                  <a:gd name="T42" fmla="*/ 448481105 w 112"/>
                  <a:gd name="T43" fmla="*/ 0 h 136"/>
                  <a:gd name="T44" fmla="*/ 448481105 w 112"/>
                  <a:gd name="T45" fmla="*/ 124579325 h 136"/>
                  <a:gd name="T46" fmla="*/ 423565766 w 112"/>
                  <a:gd name="T47" fmla="*/ 124579325 h 136"/>
                  <a:gd name="T48" fmla="*/ 423565766 w 112"/>
                  <a:gd name="T49" fmla="*/ 37374297 h 136"/>
                  <a:gd name="T50" fmla="*/ 373735086 w 112"/>
                  <a:gd name="T51" fmla="*/ 37374297 h 136"/>
                  <a:gd name="T52" fmla="*/ 373735086 w 112"/>
                  <a:gd name="T53" fmla="*/ 124579325 h 136"/>
                  <a:gd name="T54" fmla="*/ 355046710 w 112"/>
                  <a:gd name="T55" fmla="*/ 124579325 h 136"/>
                  <a:gd name="T56" fmla="*/ 355046710 w 112"/>
                  <a:gd name="T57" fmla="*/ 0 h 136"/>
                  <a:gd name="T58" fmla="*/ 330131370 w 112"/>
                  <a:gd name="T59" fmla="*/ 0 h 136"/>
                  <a:gd name="T60" fmla="*/ 330131370 w 112"/>
                  <a:gd name="T61" fmla="*/ 124579325 h 136"/>
                  <a:gd name="T62" fmla="*/ 317674948 w 112"/>
                  <a:gd name="T63" fmla="*/ 124579325 h 136"/>
                  <a:gd name="T64" fmla="*/ 317674948 w 112"/>
                  <a:gd name="T65" fmla="*/ 37374297 h 136"/>
                  <a:gd name="T66" fmla="*/ 267841773 w 112"/>
                  <a:gd name="T67" fmla="*/ 37374297 h 136"/>
                  <a:gd name="T68" fmla="*/ 267841773 w 112"/>
                  <a:gd name="T69" fmla="*/ 124579325 h 136"/>
                  <a:gd name="T70" fmla="*/ 249155892 w 112"/>
                  <a:gd name="T71" fmla="*/ 124579325 h 136"/>
                  <a:gd name="T72" fmla="*/ 249155892 w 112"/>
                  <a:gd name="T73" fmla="*/ 0 h 136"/>
                  <a:gd name="T74" fmla="*/ 218011094 w 112"/>
                  <a:gd name="T75" fmla="*/ 0 h 136"/>
                  <a:gd name="T76" fmla="*/ 218011094 w 112"/>
                  <a:gd name="T77" fmla="*/ 124579325 h 136"/>
                  <a:gd name="T78" fmla="*/ 199325213 w 112"/>
                  <a:gd name="T79" fmla="*/ 124579325 h 136"/>
                  <a:gd name="T80" fmla="*/ 199325213 w 112"/>
                  <a:gd name="T81" fmla="*/ 37374297 h 136"/>
                  <a:gd name="T82" fmla="*/ 155721497 w 112"/>
                  <a:gd name="T83" fmla="*/ 37374297 h 136"/>
                  <a:gd name="T84" fmla="*/ 155721497 w 112"/>
                  <a:gd name="T85" fmla="*/ 124579325 h 136"/>
                  <a:gd name="T86" fmla="*/ 143265075 w 112"/>
                  <a:gd name="T87" fmla="*/ 124579325 h 136"/>
                  <a:gd name="T88" fmla="*/ 143265075 w 112"/>
                  <a:gd name="T89" fmla="*/ 0 h 136"/>
                  <a:gd name="T90" fmla="*/ 105890817 w 112"/>
                  <a:gd name="T91" fmla="*/ 0 h 136"/>
                  <a:gd name="T92" fmla="*/ 105890817 w 112"/>
                  <a:gd name="T93" fmla="*/ 124579325 h 136"/>
                  <a:gd name="T94" fmla="*/ 93434396 w 112"/>
                  <a:gd name="T95" fmla="*/ 124579325 h 136"/>
                  <a:gd name="T96" fmla="*/ 93434396 w 112"/>
                  <a:gd name="T97" fmla="*/ 37374297 h 136"/>
                  <a:gd name="T98" fmla="*/ 0 w 112"/>
                  <a:gd name="T99" fmla="*/ 37374297 h 136"/>
                  <a:gd name="T100" fmla="*/ 0 w 112"/>
                  <a:gd name="T101" fmla="*/ 149494691 h 136"/>
                  <a:gd name="T102" fmla="*/ 0 w 112"/>
                  <a:gd name="T103" fmla="*/ 174410057 h 136"/>
                  <a:gd name="T104" fmla="*/ 0 w 112"/>
                  <a:gd name="T105" fmla="*/ 847132423 h 136"/>
                  <a:gd name="T106" fmla="*/ 554371923 w 112"/>
                  <a:gd name="T107" fmla="*/ 847132423 h 136"/>
                  <a:gd name="T108" fmla="*/ 697636998 w 112"/>
                  <a:gd name="T109" fmla="*/ 685181297 h 136"/>
                  <a:gd name="T110" fmla="*/ 697636998 w 112"/>
                  <a:gd name="T111" fmla="*/ 523227675 h 136"/>
                  <a:gd name="T112" fmla="*/ 647806318 w 112"/>
                  <a:gd name="T113" fmla="*/ 573060902 h 136"/>
                  <a:gd name="T114" fmla="*/ 647806318 w 112"/>
                  <a:gd name="T115" fmla="*/ 629121099 h 1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36"/>
                  <a:gd name="T176" fmla="*/ 112 w 112"/>
                  <a:gd name="T177" fmla="*/ 136 h 1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7" name="Rectangle 117"/>
              <p:cNvSpPr>
                <a:spLocks noChangeArrowheads="1"/>
              </p:cNvSpPr>
              <p:nvPr>
                <p:custDataLst>
                  <p:tags r:id="rId17"/>
                </p:custDataLst>
              </p:nvPr>
            </p:nvSpPr>
            <p:spPr bwMode="auto">
              <a:xfrm>
                <a:off x="49916" y="114806"/>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8" name="Rectangle 118"/>
              <p:cNvSpPr>
                <a:spLocks noChangeArrowheads="1"/>
              </p:cNvSpPr>
              <p:nvPr>
                <p:custDataLst>
                  <p:tags r:id="rId18"/>
                </p:custDataLst>
              </p:nvPr>
            </p:nvSpPr>
            <p:spPr bwMode="auto">
              <a:xfrm>
                <a:off x="49916" y="154738"/>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9" name="Rectangle 119"/>
              <p:cNvSpPr>
                <a:spLocks noChangeArrowheads="1"/>
              </p:cNvSpPr>
              <p:nvPr>
                <p:custDataLst>
                  <p:tags r:id="rId19"/>
                </p:custDataLst>
              </p:nvPr>
            </p:nvSpPr>
            <p:spPr bwMode="auto">
              <a:xfrm>
                <a:off x="49916" y="199662"/>
                <a:ext cx="109814" cy="14975"/>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70" name="Rectangle 120"/>
              <p:cNvSpPr>
                <a:spLocks noChangeArrowheads="1"/>
              </p:cNvSpPr>
              <p:nvPr>
                <p:custDataLst>
                  <p:tags r:id="rId20"/>
                </p:custDataLst>
              </p:nvPr>
            </p:nvSpPr>
            <p:spPr bwMode="auto">
              <a:xfrm>
                <a:off x="49916" y="242091"/>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grpSp>
      </p:grpSp>
      <p:sp>
        <p:nvSpPr>
          <p:cNvPr id="26680" name="矩形 108"/>
          <p:cNvSpPr>
            <a:spLocks noChangeArrowheads="1"/>
          </p:cNvSpPr>
          <p:nvPr>
            <p:custDataLst>
              <p:tags r:id="rId21"/>
            </p:custDataLst>
          </p:nvPr>
        </p:nvSpPr>
        <p:spPr bwMode="auto">
          <a:xfrm>
            <a:off x="6521450" y="5327015"/>
            <a:ext cx="437642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（二）生成式人工智能的应用</a:t>
            </a:r>
            <a:endParaRPr lang="zh-CN" altLang="en-US" sz="2200">
              <a:solidFill>
                <a:schemeClr val="tx1"/>
              </a:solidFill>
              <a:latin typeface="微软雅黑" panose="020B0503020204020204" charset="-122"/>
              <a:ea typeface="微软雅黑" panose="020B0503020204020204" charset="-122"/>
              <a:cs typeface="+mn-ea"/>
              <a:sym typeface="+mn-lt"/>
            </a:endParaRPr>
          </a:p>
        </p:txBody>
      </p:sp>
      <p:sp>
        <p:nvSpPr>
          <p:cNvPr id="14" name="文本框 13"/>
          <p:cNvSpPr txBox="1"/>
          <p:nvPr/>
        </p:nvSpPr>
        <p:spPr>
          <a:xfrm>
            <a:off x="1282815" y="390453"/>
            <a:ext cx="37261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五、生成式人工智能</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26633" name="Rectangle 2" descr="深度学习和生成式AI(人工智能)"/>
          <p:cNvSpPr>
            <a:spLocks noChangeArrowheads="1"/>
          </p:cNvSpPr>
          <p:nvPr/>
        </p:nvSpPr>
        <p:spPr bwMode="auto">
          <a:xfrm>
            <a:off x="6096000" y="1503363"/>
            <a:ext cx="4883150" cy="2333625"/>
          </a:xfrm>
          <a:prstGeom prst="rect">
            <a:avLst/>
          </a:prstGeom>
          <a:blipFill dpi="0" rotWithShape="1">
            <a:blip r:embed="rId22" cstate="screen"/>
            <a:srcRect/>
            <a:stretch>
              <a:fillRect/>
            </a:stretch>
          </a:blipFill>
          <a:ln>
            <a:noFill/>
          </a:ln>
          <a:extLst>
            <a:ext uri="{91240B29-F687-4F45-9708-019B960494DF}">
              <a14:hiddenLine xmlns:a14="http://schemas.microsoft.com/office/drawing/2010/main" w="28575">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2000" advTm="3000">
        <p:random/>
      </p:transition>
    </mc:Choice>
    <mc:Fallback>
      <p:transition spd="slow" advTm="3000">
        <p:random/>
      </p:transition>
    </mc:Fallback>
  </mc:AlternateContent>
  <p:timing>
    <p:tnLst>
      <p:par>
        <p:cTn id="1" dur="indefinite" restart="never" nodeType="tmRoot"/>
      </p:par>
    </p:tnLst>
    <p:bldLst>
      <p:bldP spid="26634" grpId="0" bldLvl="0" animBg="1" autoUpdateAnimBg="0"/>
      <p:bldP spid="26677" grpId="0" bldLvl="0" animBg="1" autoUpdateAnimBg="0"/>
      <p:bldP spid="1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4" name="文本框 13"/>
          <p:cNvSpPr txBox="1"/>
          <p:nvPr/>
        </p:nvSpPr>
        <p:spPr>
          <a:xfrm>
            <a:off x="1282815" y="390453"/>
            <a:ext cx="37261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五、生成式人工智能</a:t>
            </a:r>
            <a:endParaRPr sz="2800" b="1" spc="300" dirty="0">
              <a:latin typeface="微软雅黑" panose="020B0503020204020204" charset="-122"/>
              <a:ea typeface="微软雅黑" panose="020B0503020204020204" charset="-122"/>
              <a:cs typeface="+mn-ea"/>
              <a:sym typeface="+mn-lt"/>
            </a:endParaRPr>
          </a:p>
        </p:txBody>
      </p:sp>
      <p:sp>
        <p:nvSpPr>
          <p:cNvPr id="29" name="矩形 28"/>
          <p:cNvSpPr/>
          <p:nvPr/>
        </p:nvSpPr>
        <p:spPr>
          <a:xfrm>
            <a:off x="5005705" y="452120"/>
            <a:ext cx="501459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（一）生成式人工智能的技术原理</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pic>
        <p:nvPicPr>
          <p:cNvPr id="2" name="图片 1" descr="生成对抗网络 (2)"/>
          <p:cNvPicPr>
            <a:picLocks noChangeAspect="1"/>
          </p:cNvPicPr>
          <p:nvPr/>
        </p:nvPicPr>
        <p:blipFill>
          <a:blip r:embed="rId1"/>
          <a:srcRect l="14893" t="22110" r="22730" b="20630"/>
          <a:stretch>
            <a:fillRect/>
          </a:stretch>
        </p:blipFill>
        <p:spPr>
          <a:xfrm>
            <a:off x="6299200" y="1928495"/>
            <a:ext cx="5342255" cy="3001010"/>
          </a:xfrm>
          <a:prstGeom prst="rect">
            <a:avLst/>
          </a:prstGeom>
        </p:spPr>
      </p:pic>
      <p:sp>
        <p:nvSpPr>
          <p:cNvPr id="3" name="文本框 2"/>
          <p:cNvSpPr txBox="1"/>
          <p:nvPr/>
        </p:nvSpPr>
        <p:spPr>
          <a:xfrm>
            <a:off x="1067435" y="2136775"/>
            <a:ext cx="4338955" cy="2584450"/>
          </a:xfrm>
          <a:prstGeom prst="rect">
            <a:avLst/>
          </a:prstGeom>
          <a:noFill/>
        </p:spPr>
        <p:txBody>
          <a:bodyPr wrap="square" rtlCol="0" anchor="t">
            <a:spAutoFit/>
          </a:bodyPr>
          <a:p>
            <a:pPr algn="just">
              <a:lnSpc>
                <a:spcPct val="150000"/>
              </a:lnSpc>
            </a:pPr>
            <a:r>
              <a:rPr lang="zh-CN" altLang="en-US">
                <a:latin typeface="微软雅黑" panose="020B0503020204020204" charset="-122"/>
                <a:ea typeface="微软雅黑" panose="020B0503020204020204" charset="-122"/>
                <a:cs typeface="微软雅黑" panose="020B0503020204020204" charset="-122"/>
              </a:rPr>
              <a:t>生成式对抗网络（GAN）由生成器和判别器两部分组成。</a:t>
            </a:r>
            <a:endParaRPr lang="zh-CN" altLang="en-US">
              <a:latin typeface="微软雅黑" panose="020B0503020204020204" charset="-122"/>
              <a:ea typeface="微软雅黑" panose="020B0503020204020204" charset="-122"/>
              <a:cs typeface="微软雅黑" panose="020B0503020204020204" charset="-122"/>
            </a:endParaRPr>
          </a:p>
          <a:p>
            <a:pPr algn="just">
              <a:lnSpc>
                <a:spcPct val="150000"/>
              </a:lnSpc>
            </a:pPr>
            <a:r>
              <a:rPr lang="en-US" altLang="zh-CN">
                <a:latin typeface="微软雅黑" panose="020B0503020204020204" charset="-122"/>
                <a:ea typeface="微软雅黑" panose="020B0503020204020204" charset="-122"/>
                <a:cs typeface="微软雅黑" panose="020B0503020204020204" charset="-122"/>
              </a:rPr>
              <a:t>生成器创作新的数据</a:t>
            </a:r>
            <a:r>
              <a:rPr lang="zh-CN" altLang="en-US">
                <a:latin typeface="微软雅黑" panose="020B0503020204020204" charset="-122"/>
                <a:ea typeface="微软雅黑" panose="020B0503020204020204" charset="-122"/>
                <a:cs typeface="微软雅黑" panose="020B0503020204020204" charset="-122"/>
              </a:rPr>
              <a:t>，判别器则是一位眼光犀利的“艺术鉴赏家”，负责判断生成器创作的作品真伪。经过持续的“对抗”，生成器的创作水平越来越高。</a:t>
            </a:r>
            <a:endParaRPr lang="zh-CN" altLang="en-US">
              <a:latin typeface="微软雅黑" panose="020B0503020204020204" charset="-122"/>
              <a:ea typeface="微软雅黑" panose="020B0503020204020204" charset="-122"/>
              <a:cs typeface="微软雅黑" panose="020B0503020204020204" charset="-122"/>
            </a:endParaRPr>
          </a:p>
        </p:txBody>
      </p:sp>
    </p:spTree>
  </p:cSld>
  <p:clrMapOvr>
    <a:masterClrMapping/>
  </p:clrMapOvr>
  <p:timing>
    <p:tnLst>
      <p:par>
        <p:cTn id="1" dur="indefinite" restart="never" nodeType="tmRoot"/>
      </p:par>
    </p:tnLst>
    <p:bldLst>
      <p:bldP spid="14"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https://photo-static-api.fotomore.com/creative/vcg/400/new/VCG41N1425929951.jpg?uid=386&amp;timestamp=1758245254&amp;sign=f70c77e69d21cd40ca3ffd80ce4fdd4d" descr="人工智能艺术"/>
          <p:cNvPicPr>
            <a:picLocks noChangeAspect="1" noChangeArrowheads="1"/>
          </p:cNvPicPr>
          <p:nvPr/>
        </p:nvPicPr>
        <p:blipFill>
          <a:blip r:embed="rId1"/>
          <a:srcRect t="13335" b="13335"/>
          <a:stretch>
            <a:fillRect/>
          </a:stretch>
        </p:blipFill>
        <p:spPr bwMode="auto">
          <a:xfrm>
            <a:off x="862965" y="2205990"/>
            <a:ext cx="3090545" cy="1978660"/>
          </a:xfrm>
          <a:prstGeom prst="rect">
            <a:avLst/>
          </a:prstGeom>
          <a:noFill/>
          <a:extLst>
            <a:ext uri="{909E8E84-426E-40DD-AFC4-6F175D3DCCD1}">
              <a14:hiddenFill xmlns:a14="http://schemas.microsoft.com/office/drawing/2010/main">
                <a:solidFill>
                  <a:srgbClr val="FFFFFF"/>
                </a:solidFill>
              </a14:hiddenFill>
            </a:ext>
          </a:extLst>
        </p:spPr>
      </p:pic>
      <p:sp>
        <p:nvSpPr>
          <p:cNvPr id="9" name="矩形 8"/>
          <p:cNvSpPr/>
          <p:nvPr/>
        </p:nvSpPr>
        <p:spPr>
          <a:xfrm>
            <a:off x="4044315" y="2205990"/>
            <a:ext cx="2976880" cy="1978660"/>
          </a:xfrm>
          <a:prstGeom prst="rect">
            <a:avLst/>
          </a:prstGeom>
          <a:solidFill>
            <a:schemeClr val="bg1">
              <a:lumMod val="9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just">
              <a:lnSpc>
                <a:spcPct val="150000"/>
              </a:lnSpc>
            </a:pPr>
            <a:r>
              <a:rPr b="1" dirty="0">
                <a:solidFill>
                  <a:schemeClr val="tx1"/>
                </a:solidFill>
                <a:latin typeface="楷体" panose="02010609060101010101" charset="-122"/>
                <a:ea typeface="楷体" panose="02010609060101010101" charset="-122"/>
                <a:cs typeface="楷体" panose="02010609060101010101" charset="-122"/>
                <a:sym typeface="+mn-lt"/>
              </a:rPr>
              <a:t>使用Stable Diffusion、Midjourney等AI绘画工具</a:t>
            </a:r>
            <a:r>
              <a:rPr lang="zh-CN" b="1" dirty="0">
                <a:solidFill>
                  <a:schemeClr val="tx1"/>
                </a:solidFill>
                <a:latin typeface="楷体" panose="02010609060101010101" charset="-122"/>
                <a:ea typeface="楷体" panose="02010609060101010101" charset="-122"/>
                <a:cs typeface="楷体" panose="02010609060101010101" charset="-122"/>
                <a:sym typeface="+mn-lt"/>
              </a:rPr>
              <a:t>，</a:t>
            </a:r>
            <a:r>
              <a:rPr b="1" dirty="0">
                <a:solidFill>
                  <a:schemeClr val="tx1"/>
                </a:solidFill>
                <a:latin typeface="楷体" panose="02010609060101010101" charset="-122"/>
                <a:ea typeface="楷体" panose="02010609060101010101" charset="-122"/>
                <a:cs typeface="楷体" panose="02010609060101010101" charset="-122"/>
                <a:sym typeface="+mn-lt"/>
              </a:rPr>
              <a:t>把文字描述输入工具，</a:t>
            </a:r>
            <a:r>
              <a:rPr lang="zh-CN" b="1" dirty="0">
                <a:solidFill>
                  <a:schemeClr val="tx1"/>
                </a:solidFill>
                <a:latin typeface="楷体" panose="02010609060101010101" charset="-122"/>
                <a:ea typeface="楷体" panose="02010609060101010101" charset="-122"/>
                <a:cs typeface="楷体" panose="02010609060101010101" charset="-122"/>
                <a:sym typeface="+mn-lt"/>
              </a:rPr>
              <a:t>几秒钟即可完成。</a:t>
            </a:r>
            <a:endParaRPr lang="zh-CN" b="1" dirty="0">
              <a:solidFill>
                <a:schemeClr val="tx1"/>
              </a:solidFill>
              <a:latin typeface="楷体" panose="02010609060101010101" charset="-122"/>
              <a:ea typeface="楷体" panose="02010609060101010101" charset="-122"/>
              <a:cs typeface="楷体" panose="02010609060101010101" charset="-122"/>
              <a:sym typeface="+mn-lt"/>
            </a:endParaRPr>
          </a:p>
        </p:txBody>
      </p:sp>
      <p:sp>
        <p:nvSpPr>
          <p:cNvPr id="11" name="Rectangle 5"/>
          <p:cNvSpPr/>
          <p:nvPr/>
        </p:nvSpPr>
        <p:spPr bwMode="auto">
          <a:xfrm>
            <a:off x="971550" y="4418330"/>
            <a:ext cx="9998075" cy="142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t"/>
          <a:p>
            <a:pPr marL="285750" indent="-285750" algn="just" fontAlgn="base">
              <a:lnSpc>
                <a:spcPct val="27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这些AI 绘画工具不仅能绘制基础画面，还支持风格转换功能。</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a:p>
            <a:pPr marL="285750" indent="-285750" algn="just" fontAlgn="base">
              <a:lnSpc>
                <a:spcPct val="270000"/>
              </a:lnSpc>
              <a:spcBef>
                <a:spcPct val="0"/>
              </a:spcBef>
              <a:spcAft>
                <a:spcPct val="0"/>
              </a:spcAft>
              <a:buFont typeface="Wingdings" panose="05000000000000000000" charset="0"/>
              <a:buChar char="u"/>
            </a:pP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无论是艺术爱好者进行创意创作，还是设计师寻找灵感，AI 绘画都能提供强大助力。</a:t>
            </a:r>
            <a:endParaRPr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3" name="文本框 2"/>
          <p:cNvSpPr txBox="1"/>
          <p:nvPr/>
        </p:nvSpPr>
        <p:spPr>
          <a:xfrm>
            <a:off x="1282815" y="390453"/>
            <a:ext cx="37261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五、生成式人工智能</a:t>
            </a:r>
            <a:endParaRPr sz="2800" b="1" spc="300" dirty="0">
              <a:latin typeface="微软雅黑" panose="020B0503020204020204" charset="-122"/>
              <a:ea typeface="微软雅黑" panose="020B0503020204020204" charset="-122"/>
              <a:cs typeface="+mn-ea"/>
              <a:sym typeface="+mn-lt"/>
            </a:endParaRPr>
          </a:p>
        </p:txBody>
      </p:sp>
      <p:sp>
        <p:nvSpPr>
          <p:cNvPr id="29" name="矩形 28"/>
          <p:cNvSpPr/>
          <p:nvPr/>
        </p:nvSpPr>
        <p:spPr>
          <a:xfrm>
            <a:off x="5005705" y="452120"/>
            <a:ext cx="501459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（二）生成式人工智能的应用</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4" name="文本框 3"/>
          <p:cNvSpPr txBox="1"/>
          <p:nvPr/>
        </p:nvSpPr>
        <p:spPr>
          <a:xfrm>
            <a:off x="1282700" y="1173480"/>
            <a:ext cx="6096000" cy="368300"/>
          </a:xfrm>
          <a:prstGeom prst="rect">
            <a:avLst/>
          </a:prstGeom>
          <a:noFill/>
        </p:spPr>
        <p:txBody>
          <a:bodyPr wrap="square" rtlCol="0" anchor="t">
            <a:spAutoFit/>
          </a:bodyPr>
          <a:p>
            <a:r>
              <a:rPr lang="zh-CN" altLang="en-US" b="1"/>
              <a:t>1. AI 绘画：让想象跃然屏幕上</a:t>
            </a:r>
            <a:endParaRPr lang="zh-CN" altLang="en-US" b="1"/>
          </a:p>
        </p:txBody>
      </p:sp>
      <p:pic>
        <p:nvPicPr>
          <p:cNvPr id="5" name="图片 4"/>
          <p:cNvPicPr>
            <a:picLocks noChangeAspect="1"/>
          </p:cNvPicPr>
          <p:nvPr/>
        </p:nvPicPr>
        <p:blipFill>
          <a:blip r:embed="rId2"/>
          <a:stretch>
            <a:fillRect/>
          </a:stretch>
        </p:blipFill>
        <p:spPr>
          <a:xfrm>
            <a:off x="7112635" y="1802765"/>
            <a:ext cx="4468495" cy="268033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300" fill="hold"/>
                                        <p:tgtEl>
                                          <p:spTgt spid="9"/>
                                        </p:tgtEl>
                                        <p:attrNameLst>
                                          <p:attrName>ppt_w</p:attrName>
                                        </p:attrNameLst>
                                      </p:cBhvr>
                                      <p:tavLst>
                                        <p:tav tm="0">
                                          <p:val>
                                            <p:fltVal val="0"/>
                                          </p:val>
                                        </p:tav>
                                        <p:tav tm="100000">
                                          <p:val>
                                            <p:strVal val="#ppt_w"/>
                                          </p:val>
                                        </p:tav>
                                      </p:tavLst>
                                    </p:anim>
                                    <p:anim calcmode="lin" valueType="num">
                                      <p:cBhvr>
                                        <p:cTn id="8" dur="300" fill="hold"/>
                                        <p:tgtEl>
                                          <p:spTgt spid="9"/>
                                        </p:tgtEl>
                                        <p:attrNameLst>
                                          <p:attrName>ppt_h</p:attrName>
                                        </p:attrNameLst>
                                      </p:cBhvr>
                                      <p:tavLst>
                                        <p:tav tm="0">
                                          <p:val>
                                            <p:fltVal val="0"/>
                                          </p:val>
                                        </p:tav>
                                        <p:tav tm="100000">
                                          <p:val>
                                            <p:strVal val="#ppt_h"/>
                                          </p:val>
                                        </p:tav>
                                      </p:tavLst>
                                    </p:anim>
                                    <p:animEffect transition="in" filter="fade">
                                      <p:cBhvr>
                                        <p:cTn id="9" dur="300"/>
                                        <p:tgtEl>
                                          <p:spTgt spid="9"/>
                                        </p:tgtEl>
                                      </p:cBhvr>
                                    </p:animEffect>
                                  </p:childTnLst>
                                </p:cTn>
                              </p:par>
                            </p:childTnLst>
                          </p:cTn>
                        </p:par>
                        <p:par>
                          <p:cTn id="10" fill="hold">
                            <p:stCondLst>
                              <p:cond delay="500"/>
                            </p:stCondLst>
                            <p:childTnLst>
                              <p:par>
                                <p:cTn id="11" presetID="12" presetClass="entr" presetSubtype="2" fill="hold" nodeType="afterEffect">
                                  <p:stCondLst>
                                    <p:cond delay="0"/>
                                  </p:stCondLst>
                                  <p:childTnLst>
                                    <p:set>
                                      <p:cBhvr>
                                        <p:cTn id="12" dur="1" fill="hold">
                                          <p:stCondLst>
                                            <p:cond delay="0"/>
                                          </p:stCondLst>
                                        </p:cTn>
                                        <p:tgtEl>
                                          <p:spTgt spid="1028"/>
                                        </p:tgtEl>
                                        <p:attrNameLst>
                                          <p:attrName>style.visibility</p:attrName>
                                        </p:attrNameLst>
                                      </p:cBhvr>
                                      <p:to>
                                        <p:strVal val="visible"/>
                                      </p:to>
                                    </p:set>
                                    <p:anim calcmode="lin" valueType="num">
                                      <p:cBhvr additive="base">
                                        <p:cTn id="13" dur="500"/>
                                        <p:tgtEl>
                                          <p:spTgt spid="1028"/>
                                        </p:tgtEl>
                                        <p:attrNameLst>
                                          <p:attrName>ppt_x</p:attrName>
                                        </p:attrNameLst>
                                      </p:cBhvr>
                                      <p:tavLst>
                                        <p:tav tm="0">
                                          <p:val>
                                            <p:strVal val="#ppt_x+#ppt_w*1.125000"/>
                                          </p:val>
                                        </p:tav>
                                        <p:tav tm="100000">
                                          <p:val>
                                            <p:strVal val="#ppt_x"/>
                                          </p:val>
                                        </p:tav>
                                      </p:tavLst>
                                    </p:anim>
                                    <p:animEffect transition="in" filter="wipe(left)">
                                      <p:cBhvr>
                                        <p:cTn id="14" dur="500"/>
                                        <p:tgtEl>
                                          <p:spTgt spid="1028"/>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up)">
                                      <p:cBhvr>
                                        <p:cTn id="1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11"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7397"/>
          <p:cNvSpPr/>
          <p:nvPr>
            <p:custDataLst>
              <p:tags r:id="rId1"/>
            </p:custDataLst>
          </p:nvPr>
        </p:nvSpPr>
        <p:spPr bwMode="auto">
          <a:xfrm>
            <a:off x="6169089" y="3287080"/>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792434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zh-CN" altLang="en-US" sz="2000" b="1" dirty="0">
                <a:solidFill>
                  <a:srgbClr val="FFFFFF"/>
                </a:solidFill>
                <a:latin typeface="+mn-ea"/>
                <a:cs typeface="+mn-ea"/>
                <a:sym typeface="+mn-ea"/>
              </a:rPr>
              <a:t>（</a:t>
            </a:r>
            <a:r>
              <a:rPr lang="en-US" sz="2000" b="1" dirty="0">
                <a:solidFill>
                  <a:srgbClr val="FFFFFF"/>
                </a:solidFill>
                <a:latin typeface="+mn-ea"/>
                <a:cs typeface="+mn-ea"/>
                <a:sym typeface="+mn-ea"/>
              </a:rPr>
              <a:t>2</a:t>
            </a:r>
            <a:r>
              <a:rPr lang="zh-CN" altLang="en-US" sz="2000" b="1" dirty="0">
                <a:solidFill>
                  <a:srgbClr val="FFFFFF"/>
                </a:solidFill>
                <a:latin typeface="+mn-ea"/>
                <a:cs typeface="+mn-ea"/>
                <a:sym typeface="+mn-ea"/>
              </a:rPr>
              <a:t>）</a:t>
            </a:r>
            <a:endParaRPr lang="zh-CN" altLang="en-US" sz="2000" b="1" dirty="0">
              <a:solidFill>
                <a:srgbClr val="FFFFFF"/>
              </a:solidFill>
              <a:latin typeface="+mn-ea"/>
              <a:cs typeface="+mn-ea"/>
              <a:sym typeface="+mn-ea"/>
            </a:endParaRPr>
          </a:p>
        </p:txBody>
      </p:sp>
      <p:sp>
        <p:nvSpPr>
          <p:cNvPr id="4" name="矩形 3"/>
          <p:cNvSpPr/>
          <p:nvPr>
            <p:custDataLst>
              <p:tags r:id="rId3"/>
            </p:custDataLst>
          </p:nvPr>
        </p:nvSpPr>
        <p:spPr>
          <a:xfrm>
            <a:off x="2234565" y="3645535"/>
            <a:ext cx="358775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在AI 编程辅助工具中输入你的需求，工具就能快速生成包含Python 代码和数据库语句的基础框架，节省时间、提升效率。</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0" name="矩形 9"/>
          <p:cNvSpPr/>
          <p:nvPr>
            <p:custDataLst>
              <p:tags r:id="rId4"/>
            </p:custDataLst>
          </p:nvPr>
        </p:nvSpPr>
        <p:spPr>
          <a:xfrm>
            <a:off x="6682105" y="3645535"/>
            <a:ext cx="3893820" cy="191770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无论是撰写电商商品描述，还是创作广告宣传语，AI都能快速给出多个不同风格的创意方案。为创作者提供灵感。</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5"/>
            </p:custDataLst>
          </p:nvPr>
        </p:nvSpPr>
        <p:spPr>
          <a:xfrm>
            <a:off x="2234565" y="3098165"/>
            <a:ext cx="3665855" cy="328930"/>
          </a:xfrm>
          <a:prstGeom prst="rect">
            <a:avLst/>
          </a:prstGeom>
          <a:noFill/>
        </p:spPr>
        <p:txBody>
          <a:bodyPr wrap="square" lIns="0" tIns="0" rIns="0" bIns="0" rtlCol="0" anchor="b" anchorCtr="0">
            <a:noAutofit/>
          </a:bodyPr>
          <a:lstStyle/>
          <a:p>
            <a:pPr algn="ctr">
              <a:spcBef>
                <a:spcPct val="0"/>
              </a:spcBef>
              <a:spcAft>
                <a:spcPct val="0"/>
              </a:spcAft>
            </a:pPr>
            <a:r>
              <a:rPr sz="2400" b="1">
                <a:solidFill>
                  <a:schemeClr val="accent1"/>
                </a:solidFill>
                <a:latin typeface="微软雅黑" panose="020B0503020204020204" charset="-122"/>
                <a:ea typeface="微软雅黑" panose="020B0503020204020204" charset="-122"/>
                <a:cs typeface="+mn-ea"/>
                <a:sym typeface="+mn-ea"/>
              </a:rPr>
              <a:t>编写代码框架</a:t>
            </a:r>
            <a:endParaRPr sz="2400" b="1">
              <a:solidFill>
                <a:schemeClr val="accent1"/>
              </a:solidFill>
              <a:latin typeface="微软雅黑" panose="020B0503020204020204" charset="-122"/>
              <a:ea typeface="微软雅黑" panose="020B0503020204020204" charset="-122"/>
              <a:cs typeface="+mn-ea"/>
              <a:sym typeface="+mn-ea"/>
            </a:endParaRPr>
          </a:p>
        </p:txBody>
      </p:sp>
      <p:sp>
        <p:nvSpPr>
          <p:cNvPr id="25" name="矩形 24"/>
          <p:cNvSpPr/>
          <p:nvPr>
            <p:custDataLst>
              <p:tags r:id="rId6"/>
            </p:custDataLst>
          </p:nvPr>
        </p:nvSpPr>
        <p:spPr>
          <a:xfrm>
            <a:off x="6689222" y="3081227"/>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文案创作</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3470471"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zh-CN" altLang="en-US" sz="2000" b="1">
                <a:solidFill>
                  <a:srgbClr val="FFFFFF"/>
                </a:solidFill>
                <a:latin typeface="+mn-ea"/>
                <a:cs typeface="+mn-ea"/>
                <a:sym typeface="+mn-ea"/>
              </a:rPr>
              <a:t>（</a:t>
            </a:r>
            <a:r>
              <a:rPr lang="en-US" altLang="zh-CN" sz="2000" b="1">
                <a:solidFill>
                  <a:srgbClr val="FFFFFF"/>
                </a:solidFill>
                <a:latin typeface="+mn-ea"/>
                <a:cs typeface="+mn-ea"/>
                <a:sym typeface="+mn-ea"/>
              </a:rPr>
              <a:t>1</a:t>
            </a:r>
            <a:r>
              <a:rPr lang="zh-CN" altLang="en-US" sz="2000" b="1">
                <a:solidFill>
                  <a:srgbClr val="FFFFFF"/>
                </a:solidFill>
                <a:latin typeface="+mn-ea"/>
                <a:cs typeface="+mn-ea"/>
                <a:sym typeface="+mn-ea"/>
              </a:rPr>
              <a:t>）</a:t>
            </a:r>
            <a:endParaRPr lang="zh-CN" altLang="en-US" sz="2000" b="1">
              <a:solidFill>
                <a:srgbClr val="FFFFFF"/>
              </a:solidFill>
              <a:latin typeface="+mn-ea"/>
              <a:cs typeface="+mn-ea"/>
              <a:sym typeface="+mn-ea"/>
            </a:endParaRPr>
          </a:p>
        </p:txBody>
      </p:sp>
      <p:sp>
        <p:nvSpPr>
          <p:cNvPr id="5" name="文本框 4"/>
          <p:cNvSpPr txBox="1"/>
          <p:nvPr/>
        </p:nvSpPr>
        <p:spPr>
          <a:xfrm>
            <a:off x="1282815" y="390453"/>
            <a:ext cx="37261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五、生成式人工智能</a:t>
            </a:r>
            <a:endParaRPr sz="2800" b="1" spc="300" dirty="0">
              <a:latin typeface="微软雅黑" panose="020B0503020204020204" charset="-122"/>
              <a:ea typeface="微软雅黑" panose="020B0503020204020204" charset="-122"/>
              <a:cs typeface="+mn-ea"/>
              <a:sym typeface="+mn-lt"/>
            </a:endParaRPr>
          </a:p>
        </p:txBody>
      </p:sp>
      <p:sp>
        <p:nvSpPr>
          <p:cNvPr id="29" name="矩形 28"/>
          <p:cNvSpPr/>
          <p:nvPr/>
        </p:nvSpPr>
        <p:spPr>
          <a:xfrm>
            <a:off x="5005705" y="452120"/>
            <a:ext cx="501459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（二）生成式人工智能的应用</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6" name="文本框 5"/>
          <p:cNvSpPr txBox="1"/>
          <p:nvPr/>
        </p:nvSpPr>
        <p:spPr>
          <a:xfrm>
            <a:off x="1282700" y="1173480"/>
            <a:ext cx="6096000" cy="368300"/>
          </a:xfrm>
          <a:prstGeom prst="rect">
            <a:avLst/>
          </a:prstGeom>
          <a:noFill/>
        </p:spPr>
        <p:txBody>
          <a:bodyPr wrap="square" rtlCol="0" anchor="t">
            <a:spAutoFit/>
          </a:bodyPr>
          <a:p>
            <a:r>
              <a:rPr lang="zh-CN" altLang="en-US" b="1"/>
              <a:t>2. 文本生成：高效创作的得力助手</a:t>
            </a:r>
            <a:endParaRPr lang="zh-CN" altLang="en-US" b="1"/>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7397"/>
          <p:cNvSpPr/>
          <p:nvPr>
            <p:custDataLst>
              <p:tags r:id="rId1"/>
            </p:custDataLst>
          </p:nvPr>
        </p:nvSpPr>
        <p:spPr bwMode="auto">
          <a:xfrm>
            <a:off x="6169089" y="3287080"/>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792434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zh-CN" altLang="en-US" sz="2000" b="1" dirty="0">
                <a:solidFill>
                  <a:srgbClr val="FFFFFF"/>
                </a:solidFill>
                <a:latin typeface="+mn-ea"/>
                <a:cs typeface="+mn-ea"/>
                <a:sym typeface="+mn-ea"/>
              </a:rPr>
              <a:t>（</a:t>
            </a:r>
            <a:r>
              <a:rPr lang="en-US" sz="2000" b="1" dirty="0">
                <a:solidFill>
                  <a:srgbClr val="FFFFFF"/>
                </a:solidFill>
                <a:latin typeface="+mn-ea"/>
                <a:cs typeface="+mn-ea"/>
                <a:sym typeface="+mn-ea"/>
              </a:rPr>
              <a:t>2</a:t>
            </a:r>
            <a:r>
              <a:rPr lang="zh-CN" altLang="en-US" sz="2000" b="1" dirty="0">
                <a:solidFill>
                  <a:srgbClr val="FFFFFF"/>
                </a:solidFill>
                <a:latin typeface="+mn-ea"/>
                <a:cs typeface="+mn-ea"/>
                <a:sym typeface="+mn-ea"/>
              </a:rPr>
              <a:t>）</a:t>
            </a:r>
            <a:endParaRPr lang="zh-CN" altLang="en-US" sz="2000" b="1" dirty="0">
              <a:solidFill>
                <a:srgbClr val="FFFFFF"/>
              </a:solidFill>
              <a:latin typeface="+mn-ea"/>
              <a:cs typeface="+mn-ea"/>
              <a:sym typeface="+mn-ea"/>
            </a:endParaRPr>
          </a:p>
        </p:txBody>
      </p:sp>
      <p:sp>
        <p:nvSpPr>
          <p:cNvPr id="4" name="矩形 3"/>
          <p:cNvSpPr/>
          <p:nvPr>
            <p:custDataLst>
              <p:tags r:id="rId3"/>
            </p:custDataLst>
          </p:nvPr>
        </p:nvSpPr>
        <p:spPr>
          <a:xfrm>
            <a:off x="2100580" y="3665855"/>
            <a:ext cx="393446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向AI 音频生成工具输入需求，工具很快就能生成一段基础旋律。可以在此基础上调整和弦走向、添加和声等，提升效率。</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0" name="矩形 9"/>
          <p:cNvSpPr/>
          <p:nvPr>
            <p:custDataLst>
              <p:tags r:id="rId4"/>
            </p:custDataLst>
          </p:nvPr>
        </p:nvSpPr>
        <p:spPr>
          <a:xfrm>
            <a:off x="6682105" y="3645535"/>
            <a:ext cx="3893820" cy="191770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AI 音频生成还能模拟各种乐器的声音，甚至可以创造出自然界中不存在的独特音效，为音乐创作带来更多可能性。</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5"/>
            </p:custDataLst>
          </p:nvPr>
        </p:nvSpPr>
        <p:spPr>
          <a:xfrm>
            <a:off x="2234883" y="3098165"/>
            <a:ext cx="3665855" cy="328930"/>
          </a:xfrm>
          <a:prstGeom prst="rect">
            <a:avLst/>
          </a:prstGeom>
          <a:noFill/>
        </p:spPr>
        <p:txBody>
          <a:bodyPr wrap="square" lIns="0" tIns="0" rIns="0" bIns="0" rtlCol="0" anchor="b" anchorCtr="0">
            <a:noAutofit/>
          </a:bodyPr>
          <a:lstStyle/>
          <a:p>
            <a:pPr algn="ctr">
              <a:spcBef>
                <a:spcPct val="0"/>
              </a:spcBef>
              <a:spcAft>
                <a:spcPct val="0"/>
              </a:spcAft>
            </a:pPr>
            <a:r>
              <a:rPr sz="2400" b="1">
                <a:solidFill>
                  <a:schemeClr val="accent1"/>
                </a:solidFill>
                <a:latin typeface="微软雅黑" panose="020B0503020204020204" charset="-122"/>
                <a:ea typeface="微软雅黑" panose="020B0503020204020204" charset="-122"/>
                <a:cs typeface="+mn-ea"/>
                <a:sym typeface="+mn-ea"/>
              </a:rPr>
              <a:t>音乐创作</a:t>
            </a:r>
            <a:endParaRPr sz="2400" b="1">
              <a:solidFill>
                <a:schemeClr val="accent1"/>
              </a:solidFill>
              <a:latin typeface="微软雅黑" panose="020B0503020204020204" charset="-122"/>
              <a:ea typeface="微软雅黑" panose="020B0503020204020204" charset="-122"/>
              <a:cs typeface="+mn-ea"/>
              <a:sym typeface="+mn-ea"/>
            </a:endParaRPr>
          </a:p>
        </p:txBody>
      </p:sp>
      <p:sp>
        <p:nvSpPr>
          <p:cNvPr id="25" name="矩形 24"/>
          <p:cNvSpPr/>
          <p:nvPr>
            <p:custDataLst>
              <p:tags r:id="rId6"/>
            </p:custDataLst>
          </p:nvPr>
        </p:nvSpPr>
        <p:spPr>
          <a:xfrm>
            <a:off x="6689222" y="3081227"/>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模拟乐器声</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358146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zh-CN" altLang="en-US" sz="2000" b="1">
                <a:solidFill>
                  <a:srgbClr val="FFFFFF"/>
                </a:solidFill>
                <a:latin typeface="+mn-ea"/>
                <a:cs typeface="+mn-ea"/>
                <a:sym typeface="+mn-ea"/>
              </a:rPr>
              <a:t>（</a:t>
            </a:r>
            <a:r>
              <a:rPr lang="en-US" altLang="zh-CN" sz="2000" b="1">
                <a:solidFill>
                  <a:srgbClr val="FFFFFF"/>
                </a:solidFill>
                <a:latin typeface="+mn-ea"/>
                <a:cs typeface="+mn-ea"/>
                <a:sym typeface="+mn-ea"/>
              </a:rPr>
              <a:t>1</a:t>
            </a:r>
            <a:r>
              <a:rPr lang="zh-CN" altLang="en-US" sz="2000" b="1">
                <a:solidFill>
                  <a:srgbClr val="FFFFFF"/>
                </a:solidFill>
                <a:latin typeface="+mn-ea"/>
                <a:cs typeface="+mn-ea"/>
                <a:sym typeface="+mn-ea"/>
              </a:rPr>
              <a:t>）</a:t>
            </a:r>
            <a:endParaRPr lang="zh-CN" altLang="en-US" sz="2000" b="1">
              <a:solidFill>
                <a:srgbClr val="FFFFFF"/>
              </a:solidFill>
              <a:latin typeface="+mn-ea"/>
              <a:cs typeface="+mn-ea"/>
              <a:sym typeface="+mn-ea"/>
            </a:endParaRPr>
          </a:p>
        </p:txBody>
      </p:sp>
      <p:sp>
        <p:nvSpPr>
          <p:cNvPr id="5" name="文本框 4"/>
          <p:cNvSpPr txBox="1"/>
          <p:nvPr/>
        </p:nvSpPr>
        <p:spPr>
          <a:xfrm>
            <a:off x="1282815" y="390453"/>
            <a:ext cx="37261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五、生成式人工智能</a:t>
            </a:r>
            <a:endParaRPr sz="2800" b="1" spc="300" dirty="0">
              <a:latin typeface="微软雅黑" panose="020B0503020204020204" charset="-122"/>
              <a:ea typeface="微软雅黑" panose="020B0503020204020204" charset="-122"/>
              <a:cs typeface="+mn-ea"/>
              <a:sym typeface="+mn-lt"/>
            </a:endParaRPr>
          </a:p>
        </p:txBody>
      </p:sp>
      <p:sp>
        <p:nvSpPr>
          <p:cNvPr id="29" name="矩形 28"/>
          <p:cNvSpPr/>
          <p:nvPr/>
        </p:nvSpPr>
        <p:spPr>
          <a:xfrm>
            <a:off x="5005705" y="452120"/>
            <a:ext cx="501459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（二）生成式人工智能的应用</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6" name="文本框 5"/>
          <p:cNvSpPr txBox="1"/>
          <p:nvPr/>
        </p:nvSpPr>
        <p:spPr>
          <a:xfrm>
            <a:off x="1282700" y="1173480"/>
            <a:ext cx="6096000" cy="368300"/>
          </a:xfrm>
          <a:prstGeom prst="rect">
            <a:avLst/>
          </a:prstGeom>
          <a:noFill/>
        </p:spPr>
        <p:txBody>
          <a:bodyPr wrap="square" rtlCol="0" anchor="t">
            <a:spAutoFit/>
          </a:bodyPr>
          <a:p>
            <a:r>
              <a:rPr lang="zh-CN" altLang="en-US" b="1"/>
              <a:t>3. 音频生成：音乐创作的新伙伴</a:t>
            </a:r>
            <a:endParaRPr lang="zh-CN" altLang="en-US" b="1"/>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1282815" y="390453"/>
            <a:ext cx="25450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一、数据采集</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8" name="矩形 7"/>
          <p:cNvSpPr/>
          <p:nvPr>
            <p:custDataLst>
              <p:tags r:id="rId1"/>
            </p:custDataLst>
          </p:nvPr>
        </p:nvSpPr>
        <p:spPr>
          <a:xfrm>
            <a:off x="6083300" y="4015105"/>
            <a:ext cx="2550795" cy="2317115"/>
          </a:xfrm>
          <a:prstGeom prst="rect">
            <a:avLst/>
          </a:prstGeom>
          <a:noFill/>
        </p:spPr>
        <p:txBody>
          <a:bodyPr wrap="square" lIns="0" tIns="0" rIns="0" bIns="0" rtlCol="0" anchor="t" anchorCtr="0">
            <a:noAutofit/>
          </a:bodyPr>
          <a:p>
            <a:pPr algn="just">
              <a:lnSpc>
                <a:spcPct val="13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rPr>
              <a:t>保证数据的完整性和准确性；提高问卷的回收率；使用传感器时，保它能够持续、准确地采集数据。使用网络爬虫时，注意检查抓取的数据是否完整，有没有遗漏重要信息。</a:t>
            </a:r>
            <a:endPar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9" name="矩形 8"/>
          <p:cNvSpPr/>
          <p:nvPr>
            <p:custDataLst>
              <p:tags r:id="rId2"/>
            </p:custDataLst>
          </p:nvPr>
        </p:nvSpPr>
        <p:spPr>
          <a:xfrm>
            <a:off x="8903970" y="3937635"/>
            <a:ext cx="2056130" cy="1453515"/>
          </a:xfrm>
          <a:prstGeom prst="rect">
            <a:avLst/>
          </a:prstGeom>
          <a:noFill/>
        </p:spPr>
        <p:txBody>
          <a:bodyPr wrap="square" lIns="0" tIns="0" rIns="0" bIns="0" rtlCol="0" anchor="t" anchorCtr="0">
            <a:noAutofit/>
          </a:bodyPr>
          <a:p>
            <a:pPr algn="just">
              <a:lnSpc>
                <a:spcPct val="130000"/>
              </a:lnSpc>
              <a:buClrTx/>
              <a:buSzTx/>
              <a:buFontTx/>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rPr>
              <a:t>采集到的数据需要妥善存储，方便后续使用。存储数据时，要注意数据的格式和命名规范。</a:t>
            </a:r>
            <a:endPar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16" name="矩形 15"/>
          <p:cNvSpPr/>
          <p:nvPr>
            <p:custDataLst>
              <p:tags r:id="rId3"/>
            </p:custDataLst>
          </p:nvPr>
        </p:nvSpPr>
        <p:spPr>
          <a:xfrm>
            <a:off x="1479550" y="3937635"/>
            <a:ext cx="1817370" cy="1453515"/>
          </a:xfrm>
          <a:prstGeom prst="rect">
            <a:avLst/>
          </a:prstGeom>
          <a:noFill/>
        </p:spPr>
        <p:txBody>
          <a:bodyPr wrap="square" lIns="0" tIns="0" rIns="0" bIns="0" rtlCol="0" anchor="t" anchorCtr="0">
            <a:noAutofit/>
          </a:bodyPr>
          <a:p>
            <a:pPr algn="just">
              <a:lnSpc>
                <a:spcPct val="13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rPr>
              <a:t>明确采集的数据是用于解决什么问题；如果目标不明确，就可能会采集到一些无用的数据，浪费时间和精力。</a:t>
            </a:r>
            <a:endParaRPr lang="zh-CN" altLang="en-US" sz="1600">
              <a:solidFill>
                <a:schemeClr val="tx1">
                  <a:lumMod val="85000"/>
                  <a:lumOff val="15000"/>
                </a:schemeClr>
              </a:solidFill>
              <a:latin typeface="微软雅黑" panose="020B0503020204020204" charset="-122"/>
              <a:ea typeface="微软雅黑" panose="020B0503020204020204" charset="-122"/>
              <a:cs typeface="+mn-ea"/>
              <a:sym typeface="+mn-ea"/>
            </a:endParaRPr>
          </a:p>
        </p:txBody>
      </p:sp>
      <p:sp>
        <p:nvSpPr>
          <p:cNvPr id="17" name="矩形 16"/>
          <p:cNvSpPr/>
          <p:nvPr>
            <p:custDataLst>
              <p:tags r:id="rId4"/>
            </p:custDataLst>
          </p:nvPr>
        </p:nvSpPr>
        <p:spPr>
          <a:xfrm>
            <a:off x="3750310" y="4015105"/>
            <a:ext cx="2125345" cy="2316480"/>
          </a:xfrm>
          <a:prstGeom prst="rect">
            <a:avLst/>
          </a:prstGeom>
          <a:noFill/>
        </p:spPr>
        <p:txBody>
          <a:bodyPr wrap="square" lIns="0" tIns="0" rIns="0" bIns="0" rtlCol="0" anchor="t" anchorCtr="0">
            <a:noAutofit/>
          </a:bodyPr>
          <a:p>
            <a:pPr algn="just">
              <a:lnSpc>
                <a:spcPct val="130000"/>
              </a:lnSpc>
              <a:spcBef>
                <a:spcPct val="0"/>
              </a:spcBef>
              <a:spcAft>
                <a:spcPct val="0"/>
              </a:spcAft>
            </a:pPr>
            <a:r>
              <a:rPr lang="zh-CN" altLang="en-US" sz="1600">
                <a:solidFill>
                  <a:schemeClr val="tx1">
                    <a:lumMod val="85000"/>
                    <a:lumOff val="15000"/>
                  </a:schemeClr>
                </a:solidFill>
                <a:latin typeface="微软雅黑" panose="020B0503020204020204" charset="-122"/>
                <a:ea typeface="微软雅黑" panose="020B0503020204020204" charset="-122"/>
                <a:cs typeface="+mn-ea"/>
              </a:rPr>
              <a:t>问卷调查（纸质问卷、在线问卷平台等）；监测奶茶店的客流量，安装客流量传感器；获取竞争对手在网络上的产品宣传信息，可以使用网络爬虫工具。</a:t>
            </a:r>
            <a:endParaRPr lang="zh-CN" altLang="en-US" sz="1600">
              <a:solidFill>
                <a:schemeClr val="tx1">
                  <a:lumMod val="85000"/>
                  <a:lumOff val="15000"/>
                </a:schemeClr>
              </a:solidFill>
              <a:latin typeface="微软雅黑" panose="020B0503020204020204" charset="-122"/>
              <a:ea typeface="微软雅黑" panose="020B0503020204020204" charset="-122"/>
              <a:cs typeface="+mn-ea"/>
            </a:endParaRPr>
          </a:p>
        </p:txBody>
      </p:sp>
      <p:sp>
        <p:nvSpPr>
          <p:cNvPr id="18" name="椭圆 17"/>
          <p:cNvSpPr/>
          <p:nvPr>
            <p:custDataLst>
              <p:tags r:id="rId5"/>
            </p:custDataLst>
          </p:nvPr>
        </p:nvSpPr>
        <p:spPr>
          <a:xfrm>
            <a:off x="6332220" y="1636395"/>
            <a:ext cx="1830705" cy="1830705"/>
          </a:xfrm>
          <a:prstGeom prst="ellipse">
            <a:avLst/>
          </a:prstGeom>
          <a:solidFill>
            <a:schemeClr val="accent3">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p>
            <a:pPr algn="ctr"/>
            <a:endParaRPr lang="zh-CN" altLang="en-US">
              <a:latin typeface="+mn-ea"/>
            </a:endParaRPr>
          </a:p>
        </p:txBody>
      </p:sp>
      <p:sp>
        <p:nvSpPr>
          <p:cNvPr id="24" name="椭圆 23"/>
          <p:cNvSpPr/>
          <p:nvPr>
            <p:custDataLst>
              <p:tags r:id="rId6"/>
            </p:custDataLst>
          </p:nvPr>
        </p:nvSpPr>
        <p:spPr>
          <a:xfrm>
            <a:off x="6426200" y="1731010"/>
            <a:ext cx="1642110" cy="1642110"/>
          </a:xfrm>
          <a:prstGeom prst="ellipse">
            <a:avLst/>
          </a:prstGeom>
          <a:solidFill>
            <a:schemeClr val="accent3"/>
          </a:solidFill>
          <a:ln>
            <a:noFill/>
          </a:ln>
          <a:effectLst>
            <a:innerShdw blurRad="152400">
              <a:schemeClr val="accent3">
                <a:lumMod val="20000"/>
                <a:lumOff val="80000"/>
                <a:alpha val="6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136525" tIns="575945" rIns="136525" bIns="0" numCol="1" spcCol="0" rtlCol="0" fromWordArt="0" anchor="t" anchorCtr="0" forceAA="0" compatLnSpc="1">
            <a:noAutofit/>
          </a:bodyPr>
          <a:p>
            <a:pPr lvl="0" algn="ctr">
              <a:buClrTx/>
              <a:buSzTx/>
              <a:buFontTx/>
            </a:pPr>
            <a:r>
              <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rPr>
              <a:t>3. </a:t>
            </a:r>
            <a:endPar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endParaRPr>
          </a:p>
          <a:p>
            <a:pPr lvl="0" algn="ctr">
              <a:buClrTx/>
              <a:buSzTx/>
              <a:buFontTx/>
            </a:pPr>
            <a:r>
              <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rPr>
              <a:t>实施采集</a:t>
            </a:r>
            <a:endPar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endParaRPr>
          </a:p>
        </p:txBody>
      </p:sp>
      <p:sp>
        <p:nvSpPr>
          <p:cNvPr id="30" name="椭圆 29"/>
          <p:cNvSpPr/>
          <p:nvPr>
            <p:custDataLst>
              <p:tags r:id="rId7"/>
            </p:custDataLst>
          </p:nvPr>
        </p:nvSpPr>
        <p:spPr>
          <a:xfrm>
            <a:off x="6511925" y="1816100"/>
            <a:ext cx="1471295" cy="1471295"/>
          </a:xfrm>
          <a:prstGeom prst="ellipse">
            <a:avLst/>
          </a:prstGeom>
          <a:noFill/>
          <a:ln w="12700">
            <a:gradFill>
              <a:gsLst>
                <a:gs pos="0">
                  <a:srgbClr val="FFFFFF">
                    <a:alpha val="45000"/>
                  </a:srgbClr>
                </a:gs>
                <a:gs pos="100000">
                  <a:srgbClr val="FFFFFF">
                    <a:alpha val="45000"/>
                  </a:srgbClr>
                </a:gs>
                <a:gs pos="75000">
                  <a:srgbClr val="FFFFFF">
                    <a:alpha val="0"/>
                  </a:srgbClr>
                </a:gs>
                <a:gs pos="25000">
                  <a:srgbClr val="FFFFFF">
                    <a:alpha val="0"/>
                  </a:srgbClr>
                </a:gs>
              </a:gsLst>
              <a:lin ang="5400000" scaled="1"/>
            </a:gradFill>
          </a:ln>
          <a:effectLst>
            <a:outerShdw dist="12700" dir="5400000" algn="t" rotWithShape="0">
              <a:schemeClr val="accent3">
                <a:lumMod val="75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rmAutofit/>
          </a:bodyPr>
          <a:p>
            <a:pPr lvl="0" algn="ctr">
              <a:buClrTx/>
              <a:buSzTx/>
              <a:buFontTx/>
            </a:pPr>
            <a:endParaRPr lang="zh-CN" altLang="en-US" sz="1600" b="1">
              <a:latin typeface="+mn-ea"/>
              <a:cs typeface="微软雅黑" panose="020B0503020204020204" charset="-122"/>
              <a:sym typeface="+mn-ea"/>
            </a:endParaRPr>
          </a:p>
        </p:txBody>
      </p:sp>
      <p:sp>
        <p:nvSpPr>
          <p:cNvPr id="31" name="弧形 30"/>
          <p:cNvSpPr/>
          <p:nvPr>
            <p:custDataLst>
              <p:tags r:id="rId8"/>
            </p:custDataLst>
          </p:nvPr>
        </p:nvSpPr>
        <p:spPr>
          <a:xfrm flipV="1">
            <a:off x="6083300" y="1390650"/>
            <a:ext cx="2327910" cy="2327910"/>
          </a:xfrm>
          <a:prstGeom prst="arc">
            <a:avLst>
              <a:gd name="adj1" fmla="val 1352946"/>
              <a:gd name="adj2" fmla="val 10848491"/>
            </a:avLst>
          </a:prstGeom>
          <a:ln w="44450" cap="rnd">
            <a:solidFill>
              <a:schemeClr val="accent3">
                <a:alpha val="50000"/>
              </a:schemeClr>
            </a:solidFill>
            <a:headEnd type="triangle"/>
          </a:ln>
        </p:spPr>
        <p:style>
          <a:lnRef idx="1">
            <a:schemeClr val="accent1"/>
          </a:lnRef>
          <a:fillRef idx="0">
            <a:schemeClr val="accent1"/>
          </a:fillRef>
          <a:effectRef idx="0">
            <a:schemeClr val="accent1"/>
          </a:effectRef>
          <a:fontRef idx="minor">
            <a:schemeClr val="tx1"/>
          </a:fontRef>
        </p:style>
        <p:txBody>
          <a:bodyPr rtlCol="0" anchor="ctr">
            <a:normAutofit/>
          </a:bodyPr>
          <a:p>
            <a:pPr algn="ctr"/>
            <a:endParaRPr lang="zh-CN" altLang="en-US">
              <a:latin typeface="+mn-ea"/>
            </a:endParaRPr>
          </a:p>
        </p:txBody>
      </p:sp>
      <p:sp>
        <p:nvSpPr>
          <p:cNvPr id="32" name="椭圆 31"/>
          <p:cNvSpPr/>
          <p:nvPr>
            <p:custDataLst>
              <p:tags r:id="rId9"/>
            </p:custDataLst>
          </p:nvPr>
        </p:nvSpPr>
        <p:spPr>
          <a:xfrm>
            <a:off x="8634095" y="1636395"/>
            <a:ext cx="1830705" cy="1830705"/>
          </a:xfrm>
          <a:prstGeom prst="ellipse">
            <a:avLst/>
          </a:prstGeom>
          <a:solidFill>
            <a:schemeClr val="accent4">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p>
            <a:pPr algn="ctr"/>
            <a:endParaRPr lang="zh-CN" altLang="en-US">
              <a:latin typeface="+mn-ea"/>
            </a:endParaRPr>
          </a:p>
        </p:txBody>
      </p:sp>
      <p:sp>
        <p:nvSpPr>
          <p:cNvPr id="33" name="椭圆 32"/>
          <p:cNvSpPr/>
          <p:nvPr>
            <p:custDataLst>
              <p:tags r:id="rId10"/>
            </p:custDataLst>
          </p:nvPr>
        </p:nvSpPr>
        <p:spPr>
          <a:xfrm>
            <a:off x="8728075" y="1731010"/>
            <a:ext cx="1642110" cy="1642110"/>
          </a:xfrm>
          <a:prstGeom prst="ellipse">
            <a:avLst/>
          </a:prstGeom>
          <a:solidFill>
            <a:schemeClr val="accent4"/>
          </a:solidFill>
          <a:ln>
            <a:noFill/>
          </a:ln>
          <a:effectLst>
            <a:innerShdw blurRad="152400">
              <a:schemeClr val="accent3">
                <a:lumMod val="20000"/>
                <a:lumOff val="80000"/>
                <a:alpha val="6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136525" tIns="575945" rIns="136525" bIns="0" numCol="1" spcCol="0" rtlCol="0" fromWordArt="0" anchor="t" anchorCtr="0" forceAA="0" compatLnSpc="1">
            <a:noAutofit/>
          </a:bodyPr>
          <a:p>
            <a:pPr lvl="0" algn="ctr">
              <a:buClrTx/>
              <a:buSzTx/>
              <a:buFontTx/>
            </a:pPr>
            <a:r>
              <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rPr>
              <a:t>4. </a:t>
            </a:r>
            <a:endPar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endParaRPr>
          </a:p>
          <a:p>
            <a:pPr lvl="0" algn="ctr">
              <a:buClrTx/>
              <a:buSzTx/>
              <a:buFontTx/>
            </a:pPr>
            <a:r>
              <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rPr>
              <a:t>数据存储</a:t>
            </a:r>
            <a:endPar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endParaRPr>
          </a:p>
        </p:txBody>
      </p:sp>
      <p:sp>
        <p:nvSpPr>
          <p:cNvPr id="35" name="椭圆 34"/>
          <p:cNvSpPr/>
          <p:nvPr>
            <p:custDataLst>
              <p:tags r:id="rId11"/>
            </p:custDataLst>
          </p:nvPr>
        </p:nvSpPr>
        <p:spPr>
          <a:xfrm>
            <a:off x="8813800" y="1816100"/>
            <a:ext cx="1471295" cy="1471295"/>
          </a:xfrm>
          <a:prstGeom prst="ellipse">
            <a:avLst/>
          </a:prstGeom>
          <a:noFill/>
          <a:ln w="12700">
            <a:gradFill>
              <a:gsLst>
                <a:gs pos="0">
                  <a:srgbClr val="FFFFFF">
                    <a:alpha val="45000"/>
                  </a:srgbClr>
                </a:gs>
                <a:gs pos="100000">
                  <a:srgbClr val="FFFFFF">
                    <a:alpha val="45000"/>
                  </a:srgbClr>
                </a:gs>
                <a:gs pos="75000">
                  <a:srgbClr val="FFFFFF">
                    <a:alpha val="0"/>
                  </a:srgbClr>
                </a:gs>
                <a:gs pos="25000">
                  <a:srgbClr val="FFFFFF">
                    <a:alpha val="0"/>
                  </a:srgbClr>
                </a:gs>
              </a:gsLst>
              <a:lin ang="5400000" scaled="1"/>
            </a:gradFill>
          </a:ln>
          <a:effectLst>
            <a:outerShdw dist="12700" dir="5400000" algn="t" rotWithShape="0">
              <a:schemeClr val="accent1">
                <a:lumMod val="75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rmAutofit/>
          </a:bodyPr>
          <a:p>
            <a:pPr lvl="0" algn="ctr">
              <a:buClrTx/>
              <a:buSzTx/>
              <a:buFontTx/>
            </a:pPr>
            <a:endParaRPr lang="zh-CN" altLang="en-US" sz="1600" b="1">
              <a:latin typeface="+mn-ea"/>
              <a:cs typeface="微软雅黑" panose="020B0503020204020204" charset="-122"/>
              <a:sym typeface="+mn-ea"/>
            </a:endParaRPr>
          </a:p>
        </p:txBody>
      </p:sp>
      <p:sp>
        <p:nvSpPr>
          <p:cNvPr id="36" name="弧形 35"/>
          <p:cNvSpPr/>
          <p:nvPr>
            <p:custDataLst>
              <p:tags r:id="rId12"/>
            </p:custDataLst>
          </p:nvPr>
        </p:nvSpPr>
        <p:spPr>
          <a:xfrm flipV="1">
            <a:off x="8385175" y="1390650"/>
            <a:ext cx="2327910" cy="2327910"/>
          </a:xfrm>
          <a:prstGeom prst="arc">
            <a:avLst>
              <a:gd name="adj1" fmla="val 10822527"/>
              <a:gd name="adj2" fmla="val 20157622"/>
            </a:avLst>
          </a:prstGeom>
          <a:ln w="44450" cap="rnd">
            <a:solidFill>
              <a:schemeClr val="accent4">
                <a:alpha val="50000"/>
              </a:schemeClr>
            </a:solidFill>
            <a:headEnd type="none"/>
            <a:tailEnd type="triangle"/>
          </a:ln>
          <a:effectLst/>
        </p:spPr>
        <p:style>
          <a:lnRef idx="1">
            <a:schemeClr val="accent1"/>
          </a:lnRef>
          <a:fillRef idx="0">
            <a:schemeClr val="accent1"/>
          </a:fillRef>
          <a:effectRef idx="0">
            <a:schemeClr val="accent1"/>
          </a:effectRef>
          <a:fontRef idx="minor">
            <a:schemeClr val="tx1"/>
          </a:fontRef>
        </p:style>
        <p:txBody>
          <a:bodyPr rtlCol="0" anchor="ctr">
            <a:normAutofit/>
          </a:bodyPr>
          <a:p>
            <a:pPr algn="ctr"/>
            <a:endParaRPr lang="zh-CN" altLang="en-US">
              <a:latin typeface="+mn-ea"/>
            </a:endParaRPr>
          </a:p>
        </p:txBody>
      </p:sp>
      <p:sp>
        <p:nvSpPr>
          <p:cNvPr id="38" name="椭圆 37"/>
          <p:cNvSpPr/>
          <p:nvPr>
            <p:custDataLst>
              <p:tags r:id="rId13"/>
            </p:custDataLst>
          </p:nvPr>
        </p:nvSpPr>
        <p:spPr>
          <a:xfrm>
            <a:off x="1728470" y="1636395"/>
            <a:ext cx="1830705" cy="1830705"/>
          </a:xfrm>
          <a:prstGeom prst="ellipse">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p>
            <a:pPr algn="ctr"/>
            <a:endParaRPr lang="zh-CN" altLang="en-US">
              <a:latin typeface="+mn-ea"/>
            </a:endParaRPr>
          </a:p>
        </p:txBody>
      </p:sp>
      <p:sp>
        <p:nvSpPr>
          <p:cNvPr id="40" name="椭圆 39"/>
          <p:cNvSpPr/>
          <p:nvPr>
            <p:custDataLst>
              <p:tags r:id="rId14"/>
            </p:custDataLst>
          </p:nvPr>
        </p:nvSpPr>
        <p:spPr>
          <a:xfrm>
            <a:off x="1822450" y="1731010"/>
            <a:ext cx="1642110" cy="1642110"/>
          </a:xfrm>
          <a:prstGeom prst="ellipse">
            <a:avLst/>
          </a:prstGeom>
          <a:solidFill>
            <a:schemeClr val="accent1"/>
          </a:solidFill>
          <a:ln>
            <a:noFill/>
          </a:ln>
          <a:effectLst>
            <a:innerShdw blurRad="152400">
              <a:schemeClr val="accent1">
                <a:lumMod val="20000"/>
                <a:lumOff val="80000"/>
                <a:alpha val="6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136525" tIns="575945" rIns="136525" bIns="0" numCol="1" spcCol="0" rtlCol="0" fromWordArt="0" anchor="t" anchorCtr="0" forceAA="0" compatLnSpc="1">
            <a:noAutofit/>
          </a:bodyPr>
          <a:p>
            <a:pPr lvl="0" algn="ctr">
              <a:buClrTx/>
              <a:buSzTx/>
              <a:buFontTx/>
            </a:pPr>
            <a:r>
              <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rPr>
              <a:t>1. 明确采集目标</a:t>
            </a:r>
            <a:endPar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endParaRPr>
          </a:p>
        </p:txBody>
      </p:sp>
      <p:sp>
        <p:nvSpPr>
          <p:cNvPr id="41" name="椭圆 40"/>
          <p:cNvSpPr/>
          <p:nvPr>
            <p:custDataLst>
              <p:tags r:id="rId15"/>
            </p:custDataLst>
          </p:nvPr>
        </p:nvSpPr>
        <p:spPr>
          <a:xfrm>
            <a:off x="1908175" y="1816100"/>
            <a:ext cx="1471295" cy="1471295"/>
          </a:xfrm>
          <a:prstGeom prst="ellipse">
            <a:avLst/>
          </a:prstGeom>
          <a:noFill/>
          <a:ln w="12700">
            <a:gradFill>
              <a:gsLst>
                <a:gs pos="0">
                  <a:srgbClr val="FFFFFF">
                    <a:alpha val="45000"/>
                  </a:srgbClr>
                </a:gs>
                <a:gs pos="100000">
                  <a:srgbClr val="FFFFFF">
                    <a:alpha val="45000"/>
                  </a:srgbClr>
                </a:gs>
                <a:gs pos="75000">
                  <a:srgbClr val="FFFFFF">
                    <a:alpha val="0"/>
                  </a:srgbClr>
                </a:gs>
                <a:gs pos="25000">
                  <a:srgbClr val="FFFFFF">
                    <a:alpha val="0"/>
                  </a:srgbClr>
                </a:gs>
              </a:gsLst>
              <a:lin ang="5400000" scaled="1"/>
            </a:gradFill>
          </a:ln>
          <a:effectLst>
            <a:outerShdw dist="12700" dir="5400000" algn="t" rotWithShape="0">
              <a:schemeClr val="accent1">
                <a:lumMod val="75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rmAutofit/>
          </a:bodyPr>
          <a:p>
            <a:pPr lvl="0" algn="ctr">
              <a:buClrTx/>
              <a:buSzTx/>
              <a:buFontTx/>
            </a:pPr>
            <a:endParaRPr lang="zh-CN" altLang="en-US" sz="1600" b="1">
              <a:latin typeface="+mn-ea"/>
              <a:cs typeface="微软雅黑" panose="020B0503020204020204" charset="-122"/>
              <a:sym typeface="+mn-ea"/>
            </a:endParaRPr>
          </a:p>
        </p:txBody>
      </p:sp>
      <p:sp>
        <p:nvSpPr>
          <p:cNvPr id="42" name="弧形 41"/>
          <p:cNvSpPr/>
          <p:nvPr>
            <p:custDataLst>
              <p:tags r:id="rId16"/>
            </p:custDataLst>
          </p:nvPr>
        </p:nvSpPr>
        <p:spPr>
          <a:xfrm flipV="1">
            <a:off x="1479550" y="1390650"/>
            <a:ext cx="2327910" cy="2327910"/>
          </a:xfrm>
          <a:prstGeom prst="arc">
            <a:avLst>
              <a:gd name="adj1" fmla="val 1352946"/>
              <a:gd name="adj2" fmla="val 10848491"/>
            </a:avLst>
          </a:prstGeom>
          <a:ln w="44450" cap="rnd">
            <a:solidFill>
              <a:schemeClr val="accent1">
                <a:alpha val="50000"/>
              </a:schemeClr>
            </a:solidFill>
            <a:headEnd type="triangle"/>
          </a:ln>
          <a:effectLst/>
        </p:spPr>
        <p:style>
          <a:lnRef idx="1">
            <a:schemeClr val="accent1"/>
          </a:lnRef>
          <a:fillRef idx="0">
            <a:schemeClr val="accent1"/>
          </a:fillRef>
          <a:effectRef idx="0">
            <a:schemeClr val="accent1"/>
          </a:effectRef>
          <a:fontRef idx="minor">
            <a:schemeClr val="tx1"/>
          </a:fontRef>
        </p:style>
        <p:txBody>
          <a:bodyPr rtlCol="0" anchor="ctr">
            <a:normAutofit/>
          </a:bodyPr>
          <a:p>
            <a:pPr algn="ctr"/>
            <a:endParaRPr lang="zh-CN" altLang="en-US">
              <a:latin typeface="+mn-ea"/>
            </a:endParaRPr>
          </a:p>
        </p:txBody>
      </p:sp>
      <p:sp>
        <p:nvSpPr>
          <p:cNvPr id="43" name="椭圆 42"/>
          <p:cNvSpPr/>
          <p:nvPr>
            <p:custDataLst>
              <p:tags r:id="rId17"/>
            </p:custDataLst>
          </p:nvPr>
        </p:nvSpPr>
        <p:spPr>
          <a:xfrm>
            <a:off x="4030345" y="1636395"/>
            <a:ext cx="1830705" cy="1830705"/>
          </a:xfrm>
          <a:prstGeom prst="ellipse">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p>
            <a:pPr algn="ctr"/>
            <a:endParaRPr lang="zh-CN" altLang="en-US">
              <a:latin typeface="+mn-ea"/>
            </a:endParaRPr>
          </a:p>
        </p:txBody>
      </p:sp>
      <p:sp>
        <p:nvSpPr>
          <p:cNvPr id="44" name="椭圆 43"/>
          <p:cNvSpPr/>
          <p:nvPr>
            <p:custDataLst>
              <p:tags r:id="rId18"/>
            </p:custDataLst>
          </p:nvPr>
        </p:nvSpPr>
        <p:spPr>
          <a:xfrm>
            <a:off x="4124325" y="1731010"/>
            <a:ext cx="1642110" cy="1642110"/>
          </a:xfrm>
          <a:prstGeom prst="ellipse">
            <a:avLst/>
          </a:prstGeom>
          <a:solidFill>
            <a:schemeClr val="accent2"/>
          </a:solidFill>
          <a:ln>
            <a:noFill/>
          </a:ln>
          <a:effectLst>
            <a:innerShdw blurRad="152400">
              <a:schemeClr val="accent2">
                <a:lumMod val="20000"/>
                <a:lumOff val="80000"/>
                <a:alpha val="6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136525" tIns="575945" rIns="136525" bIns="0" numCol="1" spcCol="0" rtlCol="0" fromWordArt="0" anchor="t" anchorCtr="0" forceAA="0" compatLnSpc="1">
            <a:noAutofit/>
          </a:bodyPr>
          <a:p>
            <a:pPr lvl="0" algn="ctr">
              <a:buClrTx/>
              <a:buSzTx/>
              <a:buFontTx/>
            </a:pPr>
            <a:r>
              <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rPr>
              <a:t>2. 选择采集方法和工具</a:t>
            </a:r>
            <a:endParaRPr lang="zh-CN" altLang="en-US" sz="1600" b="1">
              <a:solidFill>
                <a:srgbClr val="FFFFFF"/>
              </a:solidFill>
              <a:latin typeface="微软雅黑" panose="020B0503020204020204" charset="-122"/>
              <a:ea typeface="微软雅黑" panose="020B0503020204020204" charset="-122"/>
              <a:cs typeface="微软雅黑" panose="020B0503020204020204" charset="-122"/>
              <a:sym typeface="+mn-ea"/>
            </a:endParaRPr>
          </a:p>
        </p:txBody>
      </p:sp>
      <p:sp>
        <p:nvSpPr>
          <p:cNvPr id="45" name="椭圆 44"/>
          <p:cNvSpPr/>
          <p:nvPr>
            <p:custDataLst>
              <p:tags r:id="rId19"/>
            </p:custDataLst>
          </p:nvPr>
        </p:nvSpPr>
        <p:spPr>
          <a:xfrm>
            <a:off x="4210050" y="1816100"/>
            <a:ext cx="1471295" cy="1471295"/>
          </a:xfrm>
          <a:prstGeom prst="ellipse">
            <a:avLst/>
          </a:prstGeom>
          <a:noFill/>
          <a:ln w="12700">
            <a:gradFill>
              <a:gsLst>
                <a:gs pos="0">
                  <a:srgbClr val="FFFFFF">
                    <a:alpha val="45000"/>
                  </a:srgbClr>
                </a:gs>
                <a:gs pos="100000">
                  <a:srgbClr val="FFFFFF">
                    <a:alpha val="45000"/>
                  </a:srgbClr>
                </a:gs>
                <a:gs pos="75000">
                  <a:srgbClr val="FFFFFF">
                    <a:alpha val="0"/>
                  </a:srgbClr>
                </a:gs>
                <a:gs pos="25000">
                  <a:srgbClr val="FFFFFF">
                    <a:alpha val="0"/>
                  </a:srgbClr>
                </a:gs>
              </a:gsLst>
              <a:lin ang="5400000" scaled="1"/>
            </a:gradFill>
          </a:ln>
          <a:effectLst>
            <a:outerShdw dist="12700" dir="5400000" algn="t" rotWithShape="0">
              <a:schemeClr val="accent2">
                <a:lumMod val="75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rmAutofit/>
          </a:bodyPr>
          <a:p>
            <a:pPr lvl="0" algn="ctr">
              <a:buClrTx/>
              <a:buSzTx/>
              <a:buFontTx/>
            </a:pPr>
            <a:endParaRPr lang="zh-CN" altLang="en-US" sz="1600" b="1">
              <a:latin typeface="+mn-ea"/>
              <a:cs typeface="微软雅黑" panose="020B0503020204020204" charset="-122"/>
              <a:sym typeface="+mn-ea"/>
            </a:endParaRPr>
          </a:p>
        </p:txBody>
      </p:sp>
      <p:sp>
        <p:nvSpPr>
          <p:cNvPr id="46" name="弧形 45"/>
          <p:cNvSpPr/>
          <p:nvPr>
            <p:custDataLst>
              <p:tags r:id="rId20"/>
            </p:custDataLst>
          </p:nvPr>
        </p:nvSpPr>
        <p:spPr>
          <a:xfrm flipV="1">
            <a:off x="3781425" y="1390650"/>
            <a:ext cx="2327910" cy="2327910"/>
          </a:xfrm>
          <a:prstGeom prst="arc">
            <a:avLst>
              <a:gd name="adj1" fmla="val 10822527"/>
              <a:gd name="adj2" fmla="val 20157622"/>
            </a:avLst>
          </a:prstGeom>
          <a:ln w="44450" cap="rnd">
            <a:solidFill>
              <a:schemeClr val="accent2">
                <a:alpha val="50000"/>
              </a:schemeClr>
            </a:solidFill>
            <a:headEnd type="none"/>
            <a:tailEnd type="triangle"/>
          </a:ln>
          <a:effectLst/>
        </p:spPr>
        <p:style>
          <a:lnRef idx="1">
            <a:schemeClr val="accent1"/>
          </a:lnRef>
          <a:fillRef idx="0">
            <a:schemeClr val="accent1"/>
          </a:fillRef>
          <a:effectRef idx="0">
            <a:schemeClr val="accent1"/>
          </a:effectRef>
          <a:fontRef idx="minor">
            <a:schemeClr val="tx1"/>
          </a:fontRef>
        </p:style>
        <p:txBody>
          <a:bodyPr rtlCol="0" anchor="ctr">
            <a:normAutofit/>
          </a:bodyPr>
          <a:p>
            <a:pPr algn="ctr"/>
            <a:endParaRPr lang="zh-CN" altLang="en-US">
              <a:latin typeface="+mn-ea"/>
            </a:endParaRPr>
          </a:p>
        </p:txBody>
      </p:sp>
      <p:pic>
        <p:nvPicPr>
          <p:cNvPr id="47" name="图片 15" descr="343439383331313b343532303033313bd3a6d3c3c9ccb3c7"/>
          <p:cNvPicPr>
            <a:picLocks noChangeAspect="1"/>
          </p:cNvPicPr>
          <p:nvPr>
            <p:custDataLst>
              <p:tags r:id="rId21"/>
            </p:custDataLst>
          </p:nvPr>
        </p:nvPicPr>
        <p:blipFill>
          <a:blip r:embed="rId22">
            <a:extLst>
              <a:ext uri="{96DAC541-7B7A-43D3-8B79-37D633B846F1}">
                <asvg:svgBlip xmlns:asvg="http://schemas.microsoft.com/office/drawing/2016/SVG/main" r:embed="rId23"/>
              </a:ext>
            </a:extLst>
          </a:blip>
          <a:stretch>
            <a:fillRect/>
          </a:stretch>
        </p:blipFill>
        <p:spPr>
          <a:xfrm>
            <a:off x="2506980" y="2131695"/>
            <a:ext cx="288000" cy="288000"/>
          </a:xfrm>
          <a:prstGeom prst="rect">
            <a:avLst/>
          </a:prstGeom>
        </p:spPr>
      </p:pic>
      <p:pic>
        <p:nvPicPr>
          <p:cNvPr id="48" name="图片 19" descr="343435383038363b343532323339393bd6b4d0d0d5aad2aa"/>
          <p:cNvPicPr>
            <a:picLocks noChangeAspect="1"/>
          </p:cNvPicPr>
          <p:nvPr>
            <p:custDataLst>
              <p:tags r:id="rId24"/>
            </p:custDataLst>
          </p:nvPr>
        </p:nvPicPr>
        <p:blipFill>
          <a:blip r:embed="rId25">
            <a:extLst>
              <a:ext uri="{96DAC541-7B7A-43D3-8B79-37D633B846F1}">
                <asvg:svgBlip xmlns:asvg="http://schemas.microsoft.com/office/drawing/2016/SVG/main" r:embed="rId26"/>
              </a:ext>
            </a:extLst>
          </a:blip>
          <a:stretch>
            <a:fillRect/>
          </a:stretch>
        </p:blipFill>
        <p:spPr>
          <a:xfrm>
            <a:off x="4812665" y="2114550"/>
            <a:ext cx="288000" cy="288000"/>
          </a:xfrm>
          <a:prstGeom prst="rect">
            <a:avLst/>
          </a:prstGeom>
        </p:spPr>
      </p:pic>
      <p:pic>
        <p:nvPicPr>
          <p:cNvPr id="49" name="图片 11" descr="343439383331313b343532303032373bbfcdbba7b5b5b0b8"/>
          <p:cNvPicPr>
            <a:picLocks noChangeAspect="1"/>
          </p:cNvPicPr>
          <p:nvPr>
            <p:custDataLst>
              <p:tags r:id="rId27"/>
            </p:custDataLst>
          </p:nvPr>
        </p:nvPicPr>
        <p:blipFill>
          <a:blip r:embed="rId28">
            <a:extLst>
              <a:ext uri="{96DAC541-7B7A-43D3-8B79-37D633B846F1}">
                <asvg:svgBlip xmlns:asvg="http://schemas.microsoft.com/office/drawing/2016/SVG/main" r:embed="rId29"/>
              </a:ext>
            </a:extLst>
          </a:blip>
          <a:stretch>
            <a:fillRect/>
          </a:stretch>
        </p:blipFill>
        <p:spPr>
          <a:xfrm>
            <a:off x="7091680" y="2125345"/>
            <a:ext cx="288000" cy="288000"/>
          </a:xfrm>
          <a:prstGeom prst="rect">
            <a:avLst/>
          </a:prstGeom>
        </p:spPr>
      </p:pic>
      <p:pic>
        <p:nvPicPr>
          <p:cNvPr id="50" name="图片 12" descr="343439383331313b343532303032383bbfcdbba7b9dcc0ed"/>
          <p:cNvPicPr>
            <a:picLocks noChangeAspect="1"/>
          </p:cNvPicPr>
          <p:nvPr>
            <p:custDataLst>
              <p:tags r:id="rId30"/>
            </p:custDataLst>
          </p:nvPr>
        </p:nvPicPr>
        <p:blipFill>
          <a:blip r:embed="rId31">
            <a:extLst>
              <a:ext uri="{96DAC541-7B7A-43D3-8B79-37D633B846F1}">
                <asvg:svgBlip xmlns:asvg="http://schemas.microsoft.com/office/drawing/2016/SVG/main" r:embed="rId32"/>
              </a:ext>
            </a:extLst>
          </a:blip>
          <a:stretch>
            <a:fillRect/>
          </a:stretch>
        </p:blipFill>
        <p:spPr>
          <a:xfrm>
            <a:off x="9393555" y="2120265"/>
            <a:ext cx="288000" cy="288000"/>
          </a:xfrm>
          <a:prstGeom prst="rect">
            <a:avLst/>
          </a:prstGeom>
        </p:spPr>
      </p:pic>
      <p:sp>
        <p:nvSpPr>
          <p:cNvPr id="51" name="文本框 50"/>
          <p:cNvSpPr txBox="1"/>
          <p:nvPr/>
        </p:nvSpPr>
        <p:spPr>
          <a:xfrm>
            <a:off x="4321810" y="473075"/>
            <a:ext cx="6096000" cy="460375"/>
          </a:xfrm>
          <a:prstGeom prst="rect">
            <a:avLst/>
          </a:prstGeom>
          <a:noFill/>
        </p:spPr>
        <p:txBody>
          <a:bodyPr wrap="square" rtlCol="0" anchor="t">
            <a:spAutoFit/>
          </a:bodyPr>
          <a:p>
            <a:r>
              <a:rPr lang="zh-CN" altLang="en-US" sz="2400">
                <a:solidFill>
                  <a:srgbClr val="0C5DE1"/>
                </a:solidFill>
                <a:latin typeface="微软雅黑" panose="020B0503020204020204" charset="-122"/>
                <a:ea typeface="微软雅黑" panose="020B0503020204020204" charset="-122"/>
              </a:rPr>
              <a:t>（二）数据采集的基本流程</a:t>
            </a:r>
            <a:endParaRPr lang="zh-CN" altLang="en-US" sz="2400">
              <a:solidFill>
                <a:srgbClr val="0C5DE1"/>
              </a:solidFill>
              <a:latin typeface="微软雅黑" panose="020B0503020204020204" charset="-122"/>
              <a:ea typeface="微软雅黑" panose="020B0503020204020204" charset="-122"/>
            </a:endParaRPr>
          </a:p>
        </p:txBody>
      </p:sp>
    </p:spTree>
    <p:custDataLst>
      <p:tags r:id="rId33"/>
    </p:custDataLst>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7397"/>
          <p:cNvSpPr/>
          <p:nvPr>
            <p:custDataLst>
              <p:tags r:id="rId1"/>
            </p:custDataLst>
          </p:nvPr>
        </p:nvSpPr>
        <p:spPr bwMode="auto">
          <a:xfrm>
            <a:off x="6169089" y="3287080"/>
            <a:ext cx="29696" cy="1961631"/>
          </a:xfrm>
          <a:custGeom>
            <a:avLst/>
            <a:gdLst>
              <a:gd name="T0" fmla="*/ 391912 w 1717675"/>
              <a:gd name="T1" fmla="*/ 391912 w 1717675"/>
              <a:gd name="T2" fmla="*/ 391912 w 1717675"/>
              <a:gd name="T3" fmla="*/ 391912 w 1717675"/>
              <a:gd name="T4" fmla="*/ 391912 w 1717675"/>
              <a:gd name="T5" fmla="*/ 391912 w 1717675"/>
              <a:gd name="T6" fmla="*/ 391912 w 1717675"/>
              <a:gd name="T7" fmla="*/ 391912 w 1717675"/>
              <a:gd name="T8" fmla="*/ 391912 w 1717675"/>
              <a:gd name="T9" fmla="*/ 391912 w 1717675"/>
              <a:gd name="T10" fmla="*/ 391912 w 1717675"/>
              <a:gd name="T11" fmla="*/ 391912 w 1717675"/>
              <a:gd name="T12" fmla="*/ 391912 w 1717675"/>
              <a:gd name="T13" fmla="*/ 391912 w 1717675"/>
              <a:gd name="T14" fmla="*/ 391912 w 1717675"/>
              <a:gd name="T15" fmla="*/ 391912 w 1717675"/>
              <a:gd name="T16" fmla="*/ 391912 w 1717675"/>
              <a:gd name="T17" fmla="*/ 391912 w 1717675"/>
              <a:gd name="T18" fmla="*/ 391912 w 1717675"/>
              <a:gd name="T19" fmla="*/ 391912 w 1717675"/>
              <a:gd name="T20" fmla="*/ 391912 w 1717675"/>
              <a:gd name="T21" fmla="*/ 391912 w 1717675"/>
              <a:gd name="T22" fmla="*/ 391912 w 1717675"/>
              <a:gd name="T23" fmla="*/ 391912 w 1717675"/>
              <a:gd name="T24" fmla="*/ 391912 w 1717675"/>
              <a:gd name="T25" fmla="*/ 391912 w 1717675"/>
              <a:gd name="T26" fmla="*/ 391912 w 1717675"/>
              <a:gd name="T27" fmla="*/ 391912 w 1717675"/>
              <a:gd name="T28" fmla="*/ 391912 w 1717675"/>
              <a:gd name="T29" fmla="*/ 391912 w 1717675"/>
              <a:gd name="T30" fmla="*/ 391912 w 1717675"/>
              <a:gd name="T31" fmla="*/ 391912 w 1717675"/>
              <a:gd name="T32" fmla="*/ 391912 w 1717675"/>
              <a:gd name="T33" fmla="*/ 391912 w 1717675"/>
              <a:gd name="T34" fmla="*/ 391912 w 1717675"/>
              <a:gd name="T35" fmla="*/ 391912 w 1717675"/>
              <a:gd name="T36" fmla="*/ 391912 w 1717675"/>
              <a:gd name="T37" fmla="*/ 391912 w 1717675"/>
              <a:gd name="T38" fmla="*/ 391912 w 1717675"/>
              <a:gd name="T39" fmla="*/ 391912 w 1717675"/>
              <a:gd name="T40" fmla="*/ 391912 w 1717675"/>
              <a:gd name="T41" fmla="*/ 391912 w 1717675"/>
              <a:gd name="T42" fmla="*/ 391912 w 1717675"/>
              <a:gd name="T43" fmla="*/ 391912 w 1717675"/>
              <a:gd name="T44" fmla="*/ 391912 w 1717675"/>
              <a:gd name="T45" fmla="*/ 391912 w 1717675"/>
              <a:gd name="T46" fmla="*/ 391912 w 1717675"/>
              <a:gd name="T47" fmla="*/ 391912 w 1717675"/>
              <a:gd name="T48" fmla="*/ 391912 w 1717675"/>
              <a:gd name="T49" fmla="*/ 391912 w 1717675"/>
              <a:gd name="T50" fmla="*/ 391912 w 1717675"/>
              <a:gd name="T51" fmla="*/ 391912 w 1717675"/>
              <a:gd name="T52" fmla="*/ 391912 w 1717675"/>
              <a:gd name="T53" fmla="*/ 391912 w 1717675"/>
              <a:gd name="T54" fmla="*/ 391912 w 1717675"/>
              <a:gd name="T55" fmla="*/ 391912 w 1717675"/>
              <a:gd name="T56" fmla="*/ 391912 w 1717675"/>
              <a:gd name="T57" fmla="*/ 391912 w 1717675"/>
              <a:gd name="T58" fmla="*/ 391912 w 1717675"/>
              <a:gd name="T59" fmla="*/ 391912 w 1717675"/>
              <a:gd name="T60" fmla="*/ 391912 w 1717675"/>
              <a:gd name="T61" fmla="*/ 391912 w 1717675"/>
              <a:gd name="T62" fmla="*/ 391912 w 1717675"/>
              <a:gd name="T63" fmla="*/ 391912 w 1717675"/>
              <a:gd name="T64" fmla="*/ 391912 w 1717675"/>
              <a:gd name="T65" fmla="*/ 391912 w 1717675"/>
              <a:gd name="T66" fmla="*/ 391912 w 1717675"/>
              <a:gd name="T67" fmla="*/ 391912 w 1717675"/>
              <a:gd name="T68" fmla="*/ 391912 w 1717675"/>
              <a:gd name="T69" fmla="*/ 391912 w 1717675"/>
              <a:gd name="T70" fmla="*/ 391912 w 1717675"/>
              <a:gd name="T71" fmla="*/ 391912 w 1717675"/>
              <a:gd name="T72" fmla="*/ 391912 w 1717675"/>
              <a:gd name="T73" fmla="*/ 391912 w 1717675"/>
              <a:gd name="T74" fmla="*/ 391912 w 1717675"/>
              <a:gd name="T75" fmla="*/ 391912 w 1717675"/>
              <a:gd name="T76" fmla="*/ 391912 w 1717675"/>
              <a:gd name="T77" fmla="*/ 391912 w 1717675"/>
              <a:gd name="T78" fmla="*/ 391912 w 1717675"/>
              <a:gd name="T79" fmla="*/ 391912 w 1717675"/>
              <a:gd name="T80" fmla="*/ 391912 w 1717675"/>
              <a:gd name="T81" fmla="*/ 391912 w 1717675"/>
              <a:gd name="T82" fmla="*/ 391912 w 1717675"/>
              <a:gd name="T83" fmla="*/ 391912 w 1717675"/>
              <a:gd name="T84" fmla="*/ 391912 w 1717675"/>
              <a:gd name="T85" fmla="*/ 391912 w 1717675"/>
              <a:gd name="T86" fmla="*/ 391912 w 1717675"/>
              <a:gd name="T87" fmla="*/ 391912 w 1717675"/>
              <a:gd name="T88" fmla="*/ 391912 w 1717675"/>
              <a:gd name="T89" fmla="*/ 391912 w 1717675"/>
              <a:gd name="T90" fmla="*/ 391912 w 1717675"/>
              <a:gd name="T91" fmla="*/ 391912 w 1717675"/>
              <a:gd name="T92" fmla="*/ 391912 w 1717675"/>
              <a:gd name="T93" fmla="*/ 391912 w 1717675"/>
              <a:gd name="T94" fmla="*/ 391912 w 1717675"/>
              <a:gd name="T95" fmla="*/ 391912 w 1717675"/>
              <a:gd name="T96" fmla="*/ 391912 w 1717675"/>
              <a:gd name="T97" fmla="*/ 391912 w 1717675"/>
              <a:gd name="T98" fmla="*/ 391912 w 1717675"/>
              <a:gd name="T99" fmla="*/ 391912 w 1717675"/>
              <a:gd name="T100" fmla="*/ 391912 w 1717675"/>
              <a:gd name="T101" fmla="*/ 391912 w 1717675"/>
              <a:gd name="T102" fmla="*/ 391912 w 1717675"/>
              <a:gd name="T103" fmla="*/ 391912 w 1717675"/>
              <a:gd name="T104" fmla="*/ 391912 w 1717675"/>
              <a:gd name="T105" fmla="*/ 391912 w 1717675"/>
              <a:gd name="T106" fmla="*/ 391912 w 1717675"/>
              <a:gd name="T107" fmla="*/ 391912 w 1717675"/>
              <a:gd name="T108" fmla="*/ 391912 w 1717675"/>
              <a:gd name="T109" fmla="*/ 391912 w 1717675"/>
              <a:gd name="T110" fmla="*/ 391912 w 1717675"/>
              <a:gd name="T111" fmla="*/ 391912 w 1717675"/>
              <a:gd name="T112" fmla="*/ 391912 w 1717675"/>
              <a:gd name="T113" fmla="*/ 391912 w 1717675"/>
              <a:gd name="T114" fmla="*/ 391912 w 1717675"/>
              <a:gd name="T115" fmla="*/ 391912 w 1717675"/>
              <a:gd name="T116" fmla="*/ 391912 w 1717675"/>
              <a:gd name="T117" fmla="*/ 391912 w 1717675"/>
              <a:gd name="T118" fmla="*/ 391912 w 1717675"/>
              <a:gd name="T119" fmla="*/ 391912 w 1717675"/>
              <a:gd name="T120" fmla="*/ 391912 w 1717675"/>
              <a:gd name="T121" fmla="*/ 391912 w 171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 h="473">
                <a:moveTo>
                  <a:pt x="29" y="6"/>
                </a:moveTo>
                <a:cubicBezTo>
                  <a:pt x="29" y="7"/>
                  <a:pt x="29" y="7"/>
                  <a:pt x="29" y="7"/>
                </a:cubicBezTo>
                <a:cubicBezTo>
                  <a:pt x="29" y="7"/>
                  <a:pt x="28" y="7"/>
                  <a:pt x="28" y="6"/>
                </a:cubicBezTo>
                <a:cubicBezTo>
                  <a:pt x="28" y="6"/>
                  <a:pt x="28" y="4"/>
                  <a:pt x="28" y="3"/>
                </a:cubicBezTo>
                <a:cubicBezTo>
                  <a:pt x="25" y="2"/>
                  <a:pt x="23" y="2"/>
                  <a:pt x="22" y="4"/>
                </a:cubicBezTo>
                <a:cubicBezTo>
                  <a:pt x="21" y="2"/>
                  <a:pt x="21" y="5"/>
                  <a:pt x="20" y="3"/>
                </a:cubicBezTo>
                <a:cubicBezTo>
                  <a:pt x="21" y="5"/>
                  <a:pt x="21" y="6"/>
                  <a:pt x="22" y="8"/>
                </a:cubicBezTo>
                <a:cubicBezTo>
                  <a:pt x="21" y="7"/>
                  <a:pt x="19" y="8"/>
                  <a:pt x="19" y="6"/>
                </a:cubicBezTo>
                <a:cubicBezTo>
                  <a:pt x="18" y="5"/>
                  <a:pt x="18" y="6"/>
                  <a:pt x="18" y="7"/>
                </a:cubicBezTo>
                <a:cubicBezTo>
                  <a:pt x="17" y="5"/>
                  <a:pt x="15" y="7"/>
                  <a:pt x="13" y="6"/>
                </a:cubicBezTo>
                <a:cubicBezTo>
                  <a:pt x="13" y="7"/>
                  <a:pt x="13" y="7"/>
                  <a:pt x="13" y="8"/>
                </a:cubicBezTo>
                <a:cubicBezTo>
                  <a:pt x="12" y="7"/>
                  <a:pt x="12" y="8"/>
                  <a:pt x="11" y="7"/>
                </a:cubicBezTo>
                <a:cubicBezTo>
                  <a:pt x="11" y="8"/>
                  <a:pt x="11" y="9"/>
                  <a:pt x="11" y="9"/>
                </a:cubicBezTo>
                <a:cubicBezTo>
                  <a:pt x="11" y="9"/>
                  <a:pt x="11" y="10"/>
                  <a:pt x="10" y="9"/>
                </a:cubicBezTo>
                <a:cubicBezTo>
                  <a:pt x="10" y="10"/>
                  <a:pt x="9" y="10"/>
                  <a:pt x="8" y="11"/>
                </a:cubicBezTo>
                <a:cubicBezTo>
                  <a:pt x="9" y="11"/>
                  <a:pt x="9" y="12"/>
                  <a:pt x="9" y="12"/>
                </a:cubicBezTo>
                <a:cubicBezTo>
                  <a:pt x="10" y="12"/>
                  <a:pt x="9" y="11"/>
                  <a:pt x="9" y="11"/>
                </a:cubicBezTo>
                <a:cubicBezTo>
                  <a:pt x="10" y="11"/>
                  <a:pt x="10" y="12"/>
                  <a:pt x="10" y="12"/>
                </a:cubicBezTo>
                <a:cubicBezTo>
                  <a:pt x="10" y="11"/>
                  <a:pt x="10" y="11"/>
                  <a:pt x="10" y="11"/>
                </a:cubicBezTo>
                <a:cubicBezTo>
                  <a:pt x="11" y="12"/>
                  <a:pt x="11" y="11"/>
                  <a:pt x="12" y="11"/>
                </a:cubicBezTo>
                <a:cubicBezTo>
                  <a:pt x="13" y="13"/>
                  <a:pt x="12" y="14"/>
                  <a:pt x="12" y="16"/>
                </a:cubicBezTo>
                <a:cubicBezTo>
                  <a:pt x="11" y="15"/>
                  <a:pt x="11" y="15"/>
                  <a:pt x="11" y="16"/>
                </a:cubicBezTo>
                <a:cubicBezTo>
                  <a:pt x="10" y="14"/>
                  <a:pt x="8" y="18"/>
                  <a:pt x="7" y="16"/>
                </a:cubicBezTo>
                <a:cubicBezTo>
                  <a:pt x="7" y="17"/>
                  <a:pt x="7" y="18"/>
                  <a:pt x="6" y="18"/>
                </a:cubicBezTo>
                <a:cubicBezTo>
                  <a:pt x="5" y="17"/>
                  <a:pt x="2" y="19"/>
                  <a:pt x="2" y="21"/>
                </a:cubicBezTo>
                <a:cubicBezTo>
                  <a:pt x="3" y="22"/>
                  <a:pt x="4" y="22"/>
                  <a:pt x="5" y="20"/>
                </a:cubicBezTo>
                <a:cubicBezTo>
                  <a:pt x="6" y="22"/>
                  <a:pt x="6" y="19"/>
                  <a:pt x="8" y="20"/>
                </a:cubicBezTo>
                <a:cubicBezTo>
                  <a:pt x="8" y="21"/>
                  <a:pt x="8" y="22"/>
                  <a:pt x="7" y="23"/>
                </a:cubicBezTo>
                <a:cubicBezTo>
                  <a:pt x="7" y="23"/>
                  <a:pt x="7" y="23"/>
                  <a:pt x="7" y="22"/>
                </a:cubicBezTo>
                <a:cubicBezTo>
                  <a:pt x="7" y="23"/>
                  <a:pt x="7" y="23"/>
                  <a:pt x="7" y="24"/>
                </a:cubicBezTo>
                <a:cubicBezTo>
                  <a:pt x="5" y="24"/>
                  <a:pt x="5" y="26"/>
                  <a:pt x="3" y="26"/>
                </a:cubicBezTo>
                <a:cubicBezTo>
                  <a:pt x="3" y="28"/>
                  <a:pt x="1" y="26"/>
                  <a:pt x="1" y="29"/>
                </a:cubicBezTo>
                <a:cubicBezTo>
                  <a:pt x="2" y="28"/>
                  <a:pt x="5" y="28"/>
                  <a:pt x="6" y="27"/>
                </a:cubicBezTo>
                <a:cubicBezTo>
                  <a:pt x="6" y="27"/>
                  <a:pt x="7" y="27"/>
                  <a:pt x="7" y="28"/>
                </a:cubicBezTo>
                <a:cubicBezTo>
                  <a:pt x="7" y="33"/>
                  <a:pt x="2" y="31"/>
                  <a:pt x="0" y="36"/>
                </a:cubicBezTo>
                <a:cubicBezTo>
                  <a:pt x="1" y="37"/>
                  <a:pt x="2" y="35"/>
                  <a:pt x="2" y="34"/>
                </a:cubicBezTo>
                <a:cubicBezTo>
                  <a:pt x="3" y="35"/>
                  <a:pt x="4" y="36"/>
                  <a:pt x="5" y="35"/>
                </a:cubicBezTo>
                <a:cubicBezTo>
                  <a:pt x="7" y="38"/>
                  <a:pt x="2" y="39"/>
                  <a:pt x="1" y="41"/>
                </a:cubicBezTo>
                <a:cubicBezTo>
                  <a:pt x="2" y="41"/>
                  <a:pt x="2" y="42"/>
                  <a:pt x="2" y="43"/>
                </a:cubicBezTo>
                <a:cubicBezTo>
                  <a:pt x="2" y="42"/>
                  <a:pt x="3" y="42"/>
                  <a:pt x="3" y="43"/>
                </a:cubicBezTo>
                <a:cubicBezTo>
                  <a:pt x="3" y="41"/>
                  <a:pt x="4" y="44"/>
                  <a:pt x="5" y="42"/>
                </a:cubicBezTo>
                <a:cubicBezTo>
                  <a:pt x="5" y="41"/>
                  <a:pt x="5" y="40"/>
                  <a:pt x="5" y="40"/>
                </a:cubicBezTo>
                <a:cubicBezTo>
                  <a:pt x="6" y="40"/>
                  <a:pt x="6" y="41"/>
                  <a:pt x="6" y="42"/>
                </a:cubicBezTo>
                <a:cubicBezTo>
                  <a:pt x="6" y="43"/>
                  <a:pt x="7" y="43"/>
                  <a:pt x="7" y="43"/>
                </a:cubicBezTo>
                <a:cubicBezTo>
                  <a:pt x="6" y="45"/>
                  <a:pt x="6" y="45"/>
                  <a:pt x="5" y="46"/>
                </a:cubicBezTo>
                <a:cubicBezTo>
                  <a:pt x="5" y="46"/>
                  <a:pt x="5" y="46"/>
                  <a:pt x="5" y="45"/>
                </a:cubicBezTo>
                <a:cubicBezTo>
                  <a:pt x="4" y="47"/>
                  <a:pt x="4" y="47"/>
                  <a:pt x="3" y="47"/>
                </a:cubicBezTo>
                <a:cubicBezTo>
                  <a:pt x="3" y="48"/>
                  <a:pt x="2" y="49"/>
                  <a:pt x="3" y="49"/>
                </a:cubicBezTo>
                <a:cubicBezTo>
                  <a:pt x="3" y="47"/>
                  <a:pt x="4" y="50"/>
                  <a:pt x="5" y="49"/>
                </a:cubicBezTo>
                <a:cubicBezTo>
                  <a:pt x="6" y="48"/>
                  <a:pt x="5" y="47"/>
                  <a:pt x="5" y="47"/>
                </a:cubicBezTo>
                <a:cubicBezTo>
                  <a:pt x="6" y="48"/>
                  <a:pt x="6" y="50"/>
                  <a:pt x="6" y="51"/>
                </a:cubicBezTo>
                <a:cubicBezTo>
                  <a:pt x="5" y="51"/>
                  <a:pt x="5" y="51"/>
                  <a:pt x="4" y="53"/>
                </a:cubicBezTo>
                <a:cubicBezTo>
                  <a:pt x="3" y="52"/>
                  <a:pt x="3" y="54"/>
                  <a:pt x="1" y="55"/>
                </a:cubicBezTo>
                <a:cubicBezTo>
                  <a:pt x="1" y="55"/>
                  <a:pt x="1" y="57"/>
                  <a:pt x="1" y="58"/>
                </a:cubicBezTo>
                <a:cubicBezTo>
                  <a:pt x="2" y="59"/>
                  <a:pt x="2" y="57"/>
                  <a:pt x="3" y="56"/>
                </a:cubicBezTo>
                <a:cubicBezTo>
                  <a:pt x="3" y="57"/>
                  <a:pt x="4" y="56"/>
                  <a:pt x="4" y="55"/>
                </a:cubicBezTo>
                <a:cubicBezTo>
                  <a:pt x="4" y="57"/>
                  <a:pt x="4" y="58"/>
                  <a:pt x="5" y="58"/>
                </a:cubicBezTo>
                <a:cubicBezTo>
                  <a:pt x="5" y="57"/>
                  <a:pt x="4" y="57"/>
                  <a:pt x="5" y="55"/>
                </a:cubicBezTo>
                <a:cubicBezTo>
                  <a:pt x="5" y="56"/>
                  <a:pt x="5" y="55"/>
                  <a:pt x="5" y="55"/>
                </a:cubicBezTo>
                <a:cubicBezTo>
                  <a:pt x="5" y="58"/>
                  <a:pt x="6" y="54"/>
                  <a:pt x="6" y="55"/>
                </a:cubicBezTo>
                <a:cubicBezTo>
                  <a:pt x="5" y="59"/>
                  <a:pt x="3" y="61"/>
                  <a:pt x="1" y="64"/>
                </a:cubicBezTo>
                <a:cubicBezTo>
                  <a:pt x="3" y="64"/>
                  <a:pt x="3" y="63"/>
                  <a:pt x="4" y="64"/>
                </a:cubicBezTo>
                <a:cubicBezTo>
                  <a:pt x="4" y="63"/>
                  <a:pt x="4" y="61"/>
                  <a:pt x="5" y="62"/>
                </a:cubicBezTo>
                <a:cubicBezTo>
                  <a:pt x="5" y="62"/>
                  <a:pt x="5" y="62"/>
                  <a:pt x="5" y="63"/>
                </a:cubicBezTo>
                <a:cubicBezTo>
                  <a:pt x="4" y="63"/>
                  <a:pt x="5" y="65"/>
                  <a:pt x="5" y="65"/>
                </a:cubicBezTo>
                <a:cubicBezTo>
                  <a:pt x="4" y="66"/>
                  <a:pt x="5" y="67"/>
                  <a:pt x="5" y="68"/>
                </a:cubicBezTo>
                <a:cubicBezTo>
                  <a:pt x="5" y="69"/>
                  <a:pt x="4" y="69"/>
                  <a:pt x="4" y="71"/>
                </a:cubicBezTo>
                <a:cubicBezTo>
                  <a:pt x="5" y="71"/>
                  <a:pt x="5" y="70"/>
                  <a:pt x="5" y="71"/>
                </a:cubicBezTo>
                <a:cubicBezTo>
                  <a:pt x="4" y="72"/>
                  <a:pt x="5" y="72"/>
                  <a:pt x="5" y="75"/>
                </a:cubicBezTo>
                <a:cubicBezTo>
                  <a:pt x="5" y="75"/>
                  <a:pt x="4" y="76"/>
                  <a:pt x="5" y="76"/>
                </a:cubicBezTo>
                <a:cubicBezTo>
                  <a:pt x="5" y="75"/>
                  <a:pt x="5" y="75"/>
                  <a:pt x="6" y="74"/>
                </a:cubicBezTo>
                <a:cubicBezTo>
                  <a:pt x="5" y="76"/>
                  <a:pt x="6" y="82"/>
                  <a:pt x="5" y="80"/>
                </a:cubicBezTo>
                <a:cubicBezTo>
                  <a:pt x="4" y="81"/>
                  <a:pt x="5" y="82"/>
                  <a:pt x="4" y="83"/>
                </a:cubicBezTo>
                <a:cubicBezTo>
                  <a:pt x="5" y="83"/>
                  <a:pt x="5" y="81"/>
                  <a:pt x="6" y="82"/>
                </a:cubicBezTo>
                <a:cubicBezTo>
                  <a:pt x="6" y="83"/>
                  <a:pt x="5" y="82"/>
                  <a:pt x="5" y="83"/>
                </a:cubicBezTo>
                <a:cubicBezTo>
                  <a:pt x="6" y="84"/>
                  <a:pt x="5" y="85"/>
                  <a:pt x="5" y="86"/>
                </a:cubicBezTo>
                <a:cubicBezTo>
                  <a:pt x="5" y="86"/>
                  <a:pt x="5" y="87"/>
                  <a:pt x="4" y="87"/>
                </a:cubicBezTo>
                <a:cubicBezTo>
                  <a:pt x="5" y="90"/>
                  <a:pt x="3" y="93"/>
                  <a:pt x="4" y="96"/>
                </a:cubicBezTo>
                <a:cubicBezTo>
                  <a:pt x="5" y="96"/>
                  <a:pt x="5" y="95"/>
                  <a:pt x="5" y="96"/>
                </a:cubicBezTo>
                <a:cubicBezTo>
                  <a:pt x="5" y="97"/>
                  <a:pt x="4" y="97"/>
                  <a:pt x="5" y="99"/>
                </a:cubicBezTo>
                <a:cubicBezTo>
                  <a:pt x="4" y="98"/>
                  <a:pt x="4" y="98"/>
                  <a:pt x="4" y="98"/>
                </a:cubicBezTo>
                <a:cubicBezTo>
                  <a:pt x="4" y="101"/>
                  <a:pt x="5" y="107"/>
                  <a:pt x="4" y="109"/>
                </a:cubicBezTo>
                <a:cubicBezTo>
                  <a:pt x="5" y="110"/>
                  <a:pt x="4" y="112"/>
                  <a:pt x="4" y="114"/>
                </a:cubicBezTo>
                <a:cubicBezTo>
                  <a:pt x="5" y="115"/>
                  <a:pt x="4" y="118"/>
                  <a:pt x="4" y="120"/>
                </a:cubicBezTo>
                <a:cubicBezTo>
                  <a:pt x="4" y="119"/>
                  <a:pt x="4" y="119"/>
                  <a:pt x="5" y="118"/>
                </a:cubicBezTo>
                <a:cubicBezTo>
                  <a:pt x="5" y="119"/>
                  <a:pt x="5" y="119"/>
                  <a:pt x="5" y="119"/>
                </a:cubicBezTo>
                <a:cubicBezTo>
                  <a:pt x="4" y="120"/>
                  <a:pt x="5" y="120"/>
                  <a:pt x="5" y="121"/>
                </a:cubicBezTo>
                <a:cubicBezTo>
                  <a:pt x="5" y="124"/>
                  <a:pt x="4" y="130"/>
                  <a:pt x="5" y="132"/>
                </a:cubicBezTo>
                <a:cubicBezTo>
                  <a:pt x="5" y="132"/>
                  <a:pt x="5" y="132"/>
                  <a:pt x="5" y="132"/>
                </a:cubicBezTo>
                <a:cubicBezTo>
                  <a:pt x="5" y="134"/>
                  <a:pt x="5" y="136"/>
                  <a:pt x="4" y="139"/>
                </a:cubicBezTo>
                <a:cubicBezTo>
                  <a:pt x="5" y="139"/>
                  <a:pt x="5" y="141"/>
                  <a:pt x="5" y="141"/>
                </a:cubicBezTo>
                <a:cubicBezTo>
                  <a:pt x="5" y="142"/>
                  <a:pt x="5" y="142"/>
                  <a:pt x="4" y="143"/>
                </a:cubicBezTo>
                <a:cubicBezTo>
                  <a:pt x="5" y="144"/>
                  <a:pt x="5" y="142"/>
                  <a:pt x="5" y="143"/>
                </a:cubicBezTo>
                <a:cubicBezTo>
                  <a:pt x="4" y="144"/>
                  <a:pt x="6" y="146"/>
                  <a:pt x="5" y="148"/>
                </a:cubicBezTo>
                <a:cubicBezTo>
                  <a:pt x="4" y="147"/>
                  <a:pt x="5" y="146"/>
                  <a:pt x="5" y="146"/>
                </a:cubicBezTo>
                <a:cubicBezTo>
                  <a:pt x="4" y="146"/>
                  <a:pt x="4" y="150"/>
                  <a:pt x="5" y="149"/>
                </a:cubicBezTo>
                <a:cubicBezTo>
                  <a:pt x="5" y="149"/>
                  <a:pt x="6" y="149"/>
                  <a:pt x="6" y="148"/>
                </a:cubicBezTo>
                <a:cubicBezTo>
                  <a:pt x="6" y="149"/>
                  <a:pt x="5" y="149"/>
                  <a:pt x="5" y="151"/>
                </a:cubicBezTo>
                <a:cubicBezTo>
                  <a:pt x="5" y="152"/>
                  <a:pt x="6" y="152"/>
                  <a:pt x="6" y="153"/>
                </a:cubicBezTo>
                <a:cubicBezTo>
                  <a:pt x="5" y="152"/>
                  <a:pt x="5" y="155"/>
                  <a:pt x="6" y="155"/>
                </a:cubicBezTo>
                <a:cubicBezTo>
                  <a:pt x="6" y="155"/>
                  <a:pt x="5" y="153"/>
                  <a:pt x="6" y="153"/>
                </a:cubicBezTo>
                <a:cubicBezTo>
                  <a:pt x="7" y="153"/>
                  <a:pt x="7" y="153"/>
                  <a:pt x="7" y="155"/>
                </a:cubicBezTo>
                <a:cubicBezTo>
                  <a:pt x="7" y="155"/>
                  <a:pt x="7" y="154"/>
                  <a:pt x="6" y="154"/>
                </a:cubicBezTo>
                <a:cubicBezTo>
                  <a:pt x="6" y="155"/>
                  <a:pt x="6" y="155"/>
                  <a:pt x="6" y="156"/>
                </a:cubicBezTo>
                <a:cubicBezTo>
                  <a:pt x="6" y="155"/>
                  <a:pt x="5" y="157"/>
                  <a:pt x="5" y="158"/>
                </a:cubicBezTo>
                <a:cubicBezTo>
                  <a:pt x="6" y="158"/>
                  <a:pt x="6" y="157"/>
                  <a:pt x="6" y="158"/>
                </a:cubicBezTo>
                <a:cubicBezTo>
                  <a:pt x="5" y="158"/>
                  <a:pt x="6" y="162"/>
                  <a:pt x="6" y="164"/>
                </a:cubicBezTo>
                <a:cubicBezTo>
                  <a:pt x="7" y="165"/>
                  <a:pt x="6" y="165"/>
                  <a:pt x="8" y="167"/>
                </a:cubicBezTo>
                <a:cubicBezTo>
                  <a:pt x="7" y="168"/>
                  <a:pt x="7" y="165"/>
                  <a:pt x="6" y="167"/>
                </a:cubicBezTo>
                <a:cubicBezTo>
                  <a:pt x="6" y="167"/>
                  <a:pt x="7" y="168"/>
                  <a:pt x="6" y="168"/>
                </a:cubicBezTo>
                <a:cubicBezTo>
                  <a:pt x="6" y="169"/>
                  <a:pt x="6" y="167"/>
                  <a:pt x="6" y="167"/>
                </a:cubicBezTo>
                <a:cubicBezTo>
                  <a:pt x="6" y="168"/>
                  <a:pt x="5" y="167"/>
                  <a:pt x="5" y="167"/>
                </a:cubicBezTo>
                <a:cubicBezTo>
                  <a:pt x="5" y="170"/>
                  <a:pt x="5" y="171"/>
                  <a:pt x="6" y="173"/>
                </a:cubicBezTo>
                <a:cubicBezTo>
                  <a:pt x="6" y="172"/>
                  <a:pt x="6" y="171"/>
                  <a:pt x="6" y="170"/>
                </a:cubicBezTo>
                <a:cubicBezTo>
                  <a:pt x="6" y="172"/>
                  <a:pt x="7" y="175"/>
                  <a:pt x="6" y="175"/>
                </a:cubicBezTo>
                <a:cubicBezTo>
                  <a:pt x="6" y="174"/>
                  <a:pt x="6" y="173"/>
                  <a:pt x="6" y="173"/>
                </a:cubicBezTo>
                <a:cubicBezTo>
                  <a:pt x="6" y="174"/>
                  <a:pt x="5" y="173"/>
                  <a:pt x="5" y="174"/>
                </a:cubicBezTo>
                <a:cubicBezTo>
                  <a:pt x="6" y="174"/>
                  <a:pt x="6" y="179"/>
                  <a:pt x="6" y="177"/>
                </a:cubicBezTo>
                <a:cubicBezTo>
                  <a:pt x="6" y="179"/>
                  <a:pt x="6" y="183"/>
                  <a:pt x="6" y="184"/>
                </a:cubicBezTo>
                <a:cubicBezTo>
                  <a:pt x="7" y="184"/>
                  <a:pt x="6" y="183"/>
                  <a:pt x="7" y="183"/>
                </a:cubicBezTo>
                <a:cubicBezTo>
                  <a:pt x="7" y="183"/>
                  <a:pt x="7" y="184"/>
                  <a:pt x="7" y="186"/>
                </a:cubicBezTo>
                <a:cubicBezTo>
                  <a:pt x="6" y="185"/>
                  <a:pt x="6" y="187"/>
                  <a:pt x="6" y="188"/>
                </a:cubicBezTo>
                <a:cubicBezTo>
                  <a:pt x="6" y="187"/>
                  <a:pt x="7" y="186"/>
                  <a:pt x="8" y="186"/>
                </a:cubicBezTo>
                <a:cubicBezTo>
                  <a:pt x="7" y="188"/>
                  <a:pt x="7" y="190"/>
                  <a:pt x="7" y="192"/>
                </a:cubicBezTo>
                <a:cubicBezTo>
                  <a:pt x="7" y="192"/>
                  <a:pt x="6" y="192"/>
                  <a:pt x="6" y="193"/>
                </a:cubicBezTo>
                <a:cubicBezTo>
                  <a:pt x="7" y="193"/>
                  <a:pt x="6" y="194"/>
                  <a:pt x="7" y="195"/>
                </a:cubicBezTo>
                <a:cubicBezTo>
                  <a:pt x="6" y="195"/>
                  <a:pt x="6" y="195"/>
                  <a:pt x="6" y="194"/>
                </a:cubicBezTo>
                <a:cubicBezTo>
                  <a:pt x="6" y="196"/>
                  <a:pt x="6" y="197"/>
                  <a:pt x="6" y="198"/>
                </a:cubicBezTo>
                <a:cubicBezTo>
                  <a:pt x="6" y="199"/>
                  <a:pt x="6" y="198"/>
                  <a:pt x="6" y="198"/>
                </a:cubicBezTo>
                <a:cubicBezTo>
                  <a:pt x="7" y="199"/>
                  <a:pt x="7" y="199"/>
                  <a:pt x="7" y="201"/>
                </a:cubicBezTo>
                <a:cubicBezTo>
                  <a:pt x="7" y="201"/>
                  <a:pt x="6" y="200"/>
                  <a:pt x="6" y="201"/>
                </a:cubicBezTo>
                <a:cubicBezTo>
                  <a:pt x="7" y="201"/>
                  <a:pt x="7" y="203"/>
                  <a:pt x="8" y="203"/>
                </a:cubicBezTo>
                <a:cubicBezTo>
                  <a:pt x="8" y="201"/>
                  <a:pt x="8" y="202"/>
                  <a:pt x="8" y="201"/>
                </a:cubicBezTo>
                <a:cubicBezTo>
                  <a:pt x="8" y="201"/>
                  <a:pt x="7" y="201"/>
                  <a:pt x="7" y="200"/>
                </a:cubicBezTo>
                <a:cubicBezTo>
                  <a:pt x="8" y="200"/>
                  <a:pt x="7" y="197"/>
                  <a:pt x="8" y="197"/>
                </a:cubicBezTo>
                <a:cubicBezTo>
                  <a:pt x="8" y="199"/>
                  <a:pt x="9" y="198"/>
                  <a:pt x="10" y="198"/>
                </a:cubicBezTo>
                <a:cubicBezTo>
                  <a:pt x="9" y="199"/>
                  <a:pt x="10" y="199"/>
                  <a:pt x="10" y="200"/>
                </a:cubicBezTo>
                <a:cubicBezTo>
                  <a:pt x="9" y="199"/>
                  <a:pt x="9" y="200"/>
                  <a:pt x="9" y="201"/>
                </a:cubicBezTo>
                <a:cubicBezTo>
                  <a:pt x="9" y="200"/>
                  <a:pt x="10" y="200"/>
                  <a:pt x="10" y="200"/>
                </a:cubicBezTo>
                <a:cubicBezTo>
                  <a:pt x="10" y="201"/>
                  <a:pt x="10" y="202"/>
                  <a:pt x="11" y="203"/>
                </a:cubicBezTo>
                <a:cubicBezTo>
                  <a:pt x="10" y="203"/>
                  <a:pt x="10" y="203"/>
                  <a:pt x="10" y="204"/>
                </a:cubicBezTo>
                <a:cubicBezTo>
                  <a:pt x="10" y="204"/>
                  <a:pt x="10" y="205"/>
                  <a:pt x="11" y="205"/>
                </a:cubicBezTo>
                <a:cubicBezTo>
                  <a:pt x="10" y="205"/>
                  <a:pt x="10" y="206"/>
                  <a:pt x="10" y="206"/>
                </a:cubicBezTo>
                <a:cubicBezTo>
                  <a:pt x="10" y="205"/>
                  <a:pt x="10" y="203"/>
                  <a:pt x="9" y="203"/>
                </a:cubicBezTo>
                <a:cubicBezTo>
                  <a:pt x="8" y="205"/>
                  <a:pt x="9" y="206"/>
                  <a:pt x="10" y="207"/>
                </a:cubicBezTo>
                <a:cubicBezTo>
                  <a:pt x="10" y="208"/>
                  <a:pt x="10" y="208"/>
                  <a:pt x="10" y="209"/>
                </a:cubicBezTo>
                <a:cubicBezTo>
                  <a:pt x="10" y="209"/>
                  <a:pt x="10" y="210"/>
                  <a:pt x="10" y="210"/>
                </a:cubicBezTo>
                <a:cubicBezTo>
                  <a:pt x="9" y="208"/>
                  <a:pt x="10" y="208"/>
                  <a:pt x="10" y="208"/>
                </a:cubicBezTo>
                <a:cubicBezTo>
                  <a:pt x="9" y="207"/>
                  <a:pt x="9" y="209"/>
                  <a:pt x="9" y="209"/>
                </a:cubicBezTo>
                <a:cubicBezTo>
                  <a:pt x="9" y="208"/>
                  <a:pt x="8" y="208"/>
                  <a:pt x="8" y="209"/>
                </a:cubicBezTo>
                <a:cubicBezTo>
                  <a:pt x="9" y="209"/>
                  <a:pt x="9" y="211"/>
                  <a:pt x="9" y="212"/>
                </a:cubicBezTo>
                <a:cubicBezTo>
                  <a:pt x="10" y="212"/>
                  <a:pt x="10" y="211"/>
                  <a:pt x="10" y="211"/>
                </a:cubicBezTo>
                <a:cubicBezTo>
                  <a:pt x="10" y="212"/>
                  <a:pt x="9" y="213"/>
                  <a:pt x="10" y="214"/>
                </a:cubicBezTo>
                <a:cubicBezTo>
                  <a:pt x="10" y="212"/>
                  <a:pt x="10" y="214"/>
                  <a:pt x="10" y="215"/>
                </a:cubicBezTo>
                <a:cubicBezTo>
                  <a:pt x="10" y="213"/>
                  <a:pt x="12" y="214"/>
                  <a:pt x="12" y="214"/>
                </a:cubicBezTo>
                <a:cubicBezTo>
                  <a:pt x="12" y="215"/>
                  <a:pt x="12" y="217"/>
                  <a:pt x="12" y="217"/>
                </a:cubicBezTo>
                <a:cubicBezTo>
                  <a:pt x="11" y="217"/>
                  <a:pt x="11" y="217"/>
                  <a:pt x="11" y="217"/>
                </a:cubicBezTo>
                <a:cubicBezTo>
                  <a:pt x="11" y="216"/>
                  <a:pt x="12" y="215"/>
                  <a:pt x="11" y="214"/>
                </a:cubicBezTo>
                <a:cubicBezTo>
                  <a:pt x="11" y="215"/>
                  <a:pt x="11" y="215"/>
                  <a:pt x="11" y="215"/>
                </a:cubicBezTo>
                <a:cubicBezTo>
                  <a:pt x="11" y="215"/>
                  <a:pt x="11" y="214"/>
                  <a:pt x="11" y="214"/>
                </a:cubicBezTo>
                <a:cubicBezTo>
                  <a:pt x="10" y="218"/>
                  <a:pt x="11" y="220"/>
                  <a:pt x="10" y="222"/>
                </a:cubicBezTo>
                <a:cubicBezTo>
                  <a:pt x="11" y="222"/>
                  <a:pt x="10" y="224"/>
                  <a:pt x="11" y="225"/>
                </a:cubicBezTo>
                <a:cubicBezTo>
                  <a:pt x="11" y="225"/>
                  <a:pt x="11" y="224"/>
                  <a:pt x="11" y="224"/>
                </a:cubicBezTo>
                <a:cubicBezTo>
                  <a:pt x="12" y="224"/>
                  <a:pt x="11" y="226"/>
                  <a:pt x="11" y="226"/>
                </a:cubicBezTo>
                <a:cubicBezTo>
                  <a:pt x="11" y="226"/>
                  <a:pt x="10" y="227"/>
                  <a:pt x="10" y="226"/>
                </a:cubicBezTo>
                <a:cubicBezTo>
                  <a:pt x="10" y="227"/>
                  <a:pt x="10" y="227"/>
                  <a:pt x="10" y="228"/>
                </a:cubicBezTo>
                <a:cubicBezTo>
                  <a:pt x="11" y="227"/>
                  <a:pt x="12" y="227"/>
                  <a:pt x="12" y="226"/>
                </a:cubicBezTo>
                <a:cubicBezTo>
                  <a:pt x="13" y="227"/>
                  <a:pt x="12" y="227"/>
                  <a:pt x="12" y="228"/>
                </a:cubicBezTo>
                <a:cubicBezTo>
                  <a:pt x="11" y="227"/>
                  <a:pt x="12" y="231"/>
                  <a:pt x="11" y="229"/>
                </a:cubicBezTo>
                <a:cubicBezTo>
                  <a:pt x="11" y="230"/>
                  <a:pt x="10" y="231"/>
                  <a:pt x="10" y="232"/>
                </a:cubicBezTo>
                <a:cubicBezTo>
                  <a:pt x="10" y="231"/>
                  <a:pt x="11" y="231"/>
                  <a:pt x="11" y="232"/>
                </a:cubicBezTo>
                <a:cubicBezTo>
                  <a:pt x="11" y="232"/>
                  <a:pt x="11" y="233"/>
                  <a:pt x="10" y="232"/>
                </a:cubicBezTo>
                <a:cubicBezTo>
                  <a:pt x="10" y="232"/>
                  <a:pt x="10" y="232"/>
                  <a:pt x="10" y="232"/>
                </a:cubicBezTo>
                <a:cubicBezTo>
                  <a:pt x="10" y="232"/>
                  <a:pt x="10" y="230"/>
                  <a:pt x="10" y="230"/>
                </a:cubicBezTo>
                <a:cubicBezTo>
                  <a:pt x="10" y="232"/>
                  <a:pt x="9" y="232"/>
                  <a:pt x="9" y="231"/>
                </a:cubicBezTo>
                <a:cubicBezTo>
                  <a:pt x="9" y="233"/>
                  <a:pt x="10" y="232"/>
                  <a:pt x="10" y="234"/>
                </a:cubicBezTo>
                <a:cubicBezTo>
                  <a:pt x="10" y="234"/>
                  <a:pt x="10" y="235"/>
                  <a:pt x="9" y="234"/>
                </a:cubicBezTo>
                <a:cubicBezTo>
                  <a:pt x="9" y="236"/>
                  <a:pt x="10" y="236"/>
                  <a:pt x="10" y="238"/>
                </a:cubicBezTo>
                <a:cubicBezTo>
                  <a:pt x="10" y="238"/>
                  <a:pt x="9" y="240"/>
                  <a:pt x="10" y="240"/>
                </a:cubicBezTo>
                <a:cubicBezTo>
                  <a:pt x="11" y="240"/>
                  <a:pt x="10" y="236"/>
                  <a:pt x="11" y="235"/>
                </a:cubicBezTo>
                <a:cubicBezTo>
                  <a:pt x="11" y="237"/>
                  <a:pt x="12" y="234"/>
                  <a:pt x="13" y="236"/>
                </a:cubicBezTo>
                <a:cubicBezTo>
                  <a:pt x="13" y="239"/>
                  <a:pt x="11" y="237"/>
                  <a:pt x="12" y="239"/>
                </a:cubicBezTo>
                <a:cubicBezTo>
                  <a:pt x="12" y="238"/>
                  <a:pt x="13" y="239"/>
                  <a:pt x="12" y="239"/>
                </a:cubicBezTo>
                <a:cubicBezTo>
                  <a:pt x="13" y="239"/>
                  <a:pt x="15" y="236"/>
                  <a:pt x="15" y="239"/>
                </a:cubicBezTo>
                <a:cubicBezTo>
                  <a:pt x="15" y="239"/>
                  <a:pt x="13" y="239"/>
                  <a:pt x="14" y="241"/>
                </a:cubicBezTo>
                <a:cubicBezTo>
                  <a:pt x="14" y="240"/>
                  <a:pt x="14" y="241"/>
                  <a:pt x="14" y="242"/>
                </a:cubicBezTo>
                <a:cubicBezTo>
                  <a:pt x="14" y="242"/>
                  <a:pt x="15" y="242"/>
                  <a:pt x="15" y="242"/>
                </a:cubicBezTo>
                <a:cubicBezTo>
                  <a:pt x="15" y="243"/>
                  <a:pt x="14" y="244"/>
                  <a:pt x="14" y="244"/>
                </a:cubicBezTo>
                <a:cubicBezTo>
                  <a:pt x="15" y="245"/>
                  <a:pt x="13" y="246"/>
                  <a:pt x="13" y="246"/>
                </a:cubicBezTo>
                <a:cubicBezTo>
                  <a:pt x="14" y="245"/>
                  <a:pt x="14" y="246"/>
                  <a:pt x="15" y="244"/>
                </a:cubicBezTo>
                <a:cubicBezTo>
                  <a:pt x="15" y="245"/>
                  <a:pt x="15" y="244"/>
                  <a:pt x="15" y="244"/>
                </a:cubicBezTo>
                <a:cubicBezTo>
                  <a:pt x="15" y="246"/>
                  <a:pt x="15" y="247"/>
                  <a:pt x="15" y="249"/>
                </a:cubicBezTo>
                <a:cubicBezTo>
                  <a:pt x="17" y="249"/>
                  <a:pt x="14" y="253"/>
                  <a:pt x="15" y="254"/>
                </a:cubicBezTo>
                <a:cubicBezTo>
                  <a:pt x="15" y="253"/>
                  <a:pt x="15" y="253"/>
                  <a:pt x="15" y="253"/>
                </a:cubicBezTo>
                <a:cubicBezTo>
                  <a:pt x="15" y="254"/>
                  <a:pt x="16" y="252"/>
                  <a:pt x="16" y="254"/>
                </a:cubicBezTo>
                <a:cubicBezTo>
                  <a:pt x="16" y="254"/>
                  <a:pt x="16" y="255"/>
                  <a:pt x="15" y="255"/>
                </a:cubicBezTo>
                <a:cubicBezTo>
                  <a:pt x="15" y="255"/>
                  <a:pt x="14" y="256"/>
                  <a:pt x="14" y="256"/>
                </a:cubicBezTo>
                <a:cubicBezTo>
                  <a:pt x="14" y="256"/>
                  <a:pt x="14" y="257"/>
                  <a:pt x="14" y="257"/>
                </a:cubicBezTo>
                <a:cubicBezTo>
                  <a:pt x="15" y="258"/>
                  <a:pt x="15" y="255"/>
                  <a:pt x="15" y="257"/>
                </a:cubicBezTo>
                <a:cubicBezTo>
                  <a:pt x="15" y="258"/>
                  <a:pt x="14" y="258"/>
                  <a:pt x="15" y="259"/>
                </a:cubicBezTo>
                <a:cubicBezTo>
                  <a:pt x="15" y="257"/>
                  <a:pt x="14" y="261"/>
                  <a:pt x="15" y="260"/>
                </a:cubicBezTo>
                <a:cubicBezTo>
                  <a:pt x="15" y="259"/>
                  <a:pt x="15" y="259"/>
                  <a:pt x="15" y="258"/>
                </a:cubicBezTo>
                <a:cubicBezTo>
                  <a:pt x="15" y="259"/>
                  <a:pt x="16" y="258"/>
                  <a:pt x="16" y="259"/>
                </a:cubicBezTo>
                <a:cubicBezTo>
                  <a:pt x="15" y="260"/>
                  <a:pt x="16" y="260"/>
                  <a:pt x="16" y="262"/>
                </a:cubicBezTo>
                <a:cubicBezTo>
                  <a:pt x="15" y="264"/>
                  <a:pt x="13" y="264"/>
                  <a:pt x="14" y="266"/>
                </a:cubicBezTo>
                <a:cubicBezTo>
                  <a:pt x="14" y="265"/>
                  <a:pt x="14" y="265"/>
                  <a:pt x="15" y="265"/>
                </a:cubicBezTo>
                <a:cubicBezTo>
                  <a:pt x="15" y="267"/>
                  <a:pt x="15" y="267"/>
                  <a:pt x="15" y="267"/>
                </a:cubicBezTo>
                <a:cubicBezTo>
                  <a:pt x="16" y="268"/>
                  <a:pt x="15" y="266"/>
                  <a:pt x="16" y="266"/>
                </a:cubicBezTo>
                <a:cubicBezTo>
                  <a:pt x="16" y="267"/>
                  <a:pt x="16" y="266"/>
                  <a:pt x="16" y="267"/>
                </a:cubicBezTo>
                <a:cubicBezTo>
                  <a:pt x="16" y="267"/>
                  <a:pt x="15" y="267"/>
                  <a:pt x="15" y="268"/>
                </a:cubicBezTo>
                <a:cubicBezTo>
                  <a:pt x="16" y="270"/>
                  <a:pt x="16" y="267"/>
                  <a:pt x="17" y="268"/>
                </a:cubicBezTo>
                <a:cubicBezTo>
                  <a:pt x="16" y="268"/>
                  <a:pt x="17" y="270"/>
                  <a:pt x="16" y="270"/>
                </a:cubicBezTo>
                <a:cubicBezTo>
                  <a:pt x="16" y="270"/>
                  <a:pt x="16" y="270"/>
                  <a:pt x="16" y="270"/>
                </a:cubicBezTo>
                <a:cubicBezTo>
                  <a:pt x="16" y="269"/>
                  <a:pt x="16" y="270"/>
                  <a:pt x="16" y="269"/>
                </a:cubicBezTo>
                <a:cubicBezTo>
                  <a:pt x="15" y="269"/>
                  <a:pt x="15" y="270"/>
                  <a:pt x="15" y="271"/>
                </a:cubicBezTo>
                <a:cubicBezTo>
                  <a:pt x="15" y="272"/>
                  <a:pt x="16" y="272"/>
                  <a:pt x="16" y="273"/>
                </a:cubicBezTo>
                <a:cubicBezTo>
                  <a:pt x="16" y="273"/>
                  <a:pt x="15" y="273"/>
                  <a:pt x="15" y="275"/>
                </a:cubicBezTo>
                <a:cubicBezTo>
                  <a:pt x="16" y="275"/>
                  <a:pt x="16" y="276"/>
                  <a:pt x="17" y="277"/>
                </a:cubicBezTo>
                <a:cubicBezTo>
                  <a:pt x="17" y="280"/>
                  <a:pt x="17" y="280"/>
                  <a:pt x="17" y="283"/>
                </a:cubicBezTo>
                <a:cubicBezTo>
                  <a:pt x="16" y="283"/>
                  <a:pt x="17" y="284"/>
                  <a:pt x="17" y="285"/>
                </a:cubicBezTo>
                <a:cubicBezTo>
                  <a:pt x="16" y="284"/>
                  <a:pt x="16" y="285"/>
                  <a:pt x="16" y="285"/>
                </a:cubicBezTo>
                <a:cubicBezTo>
                  <a:pt x="16" y="287"/>
                  <a:pt x="16" y="288"/>
                  <a:pt x="16" y="289"/>
                </a:cubicBezTo>
                <a:cubicBezTo>
                  <a:pt x="17" y="289"/>
                  <a:pt x="16" y="287"/>
                  <a:pt x="17" y="287"/>
                </a:cubicBezTo>
                <a:cubicBezTo>
                  <a:pt x="17" y="289"/>
                  <a:pt x="17" y="289"/>
                  <a:pt x="17" y="289"/>
                </a:cubicBezTo>
                <a:cubicBezTo>
                  <a:pt x="17" y="289"/>
                  <a:pt x="17" y="289"/>
                  <a:pt x="18" y="290"/>
                </a:cubicBezTo>
                <a:cubicBezTo>
                  <a:pt x="18" y="289"/>
                  <a:pt x="17" y="288"/>
                  <a:pt x="18" y="288"/>
                </a:cubicBezTo>
                <a:cubicBezTo>
                  <a:pt x="18" y="288"/>
                  <a:pt x="18" y="288"/>
                  <a:pt x="18" y="288"/>
                </a:cubicBezTo>
                <a:cubicBezTo>
                  <a:pt x="18" y="291"/>
                  <a:pt x="19" y="294"/>
                  <a:pt x="18" y="295"/>
                </a:cubicBezTo>
                <a:cubicBezTo>
                  <a:pt x="18" y="296"/>
                  <a:pt x="18" y="297"/>
                  <a:pt x="18" y="298"/>
                </a:cubicBezTo>
                <a:cubicBezTo>
                  <a:pt x="18" y="298"/>
                  <a:pt x="18" y="298"/>
                  <a:pt x="18" y="298"/>
                </a:cubicBezTo>
                <a:cubicBezTo>
                  <a:pt x="18" y="301"/>
                  <a:pt x="17" y="301"/>
                  <a:pt x="17" y="304"/>
                </a:cubicBezTo>
                <a:cubicBezTo>
                  <a:pt x="18" y="305"/>
                  <a:pt x="18" y="306"/>
                  <a:pt x="18" y="309"/>
                </a:cubicBezTo>
                <a:cubicBezTo>
                  <a:pt x="17" y="309"/>
                  <a:pt x="17" y="309"/>
                  <a:pt x="17" y="309"/>
                </a:cubicBezTo>
                <a:cubicBezTo>
                  <a:pt x="17" y="310"/>
                  <a:pt x="18" y="310"/>
                  <a:pt x="18" y="310"/>
                </a:cubicBezTo>
                <a:cubicBezTo>
                  <a:pt x="17" y="311"/>
                  <a:pt x="17" y="312"/>
                  <a:pt x="17" y="313"/>
                </a:cubicBezTo>
                <a:cubicBezTo>
                  <a:pt x="17" y="313"/>
                  <a:pt x="17" y="312"/>
                  <a:pt x="18" y="312"/>
                </a:cubicBezTo>
                <a:cubicBezTo>
                  <a:pt x="18" y="314"/>
                  <a:pt x="18" y="312"/>
                  <a:pt x="18" y="311"/>
                </a:cubicBezTo>
                <a:cubicBezTo>
                  <a:pt x="19" y="314"/>
                  <a:pt x="18" y="315"/>
                  <a:pt x="19" y="316"/>
                </a:cubicBezTo>
                <a:cubicBezTo>
                  <a:pt x="18" y="316"/>
                  <a:pt x="18" y="317"/>
                  <a:pt x="18" y="318"/>
                </a:cubicBezTo>
                <a:cubicBezTo>
                  <a:pt x="17" y="317"/>
                  <a:pt x="18" y="315"/>
                  <a:pt x="17" y="316"/>
                </a:cubicBezTo>
                <a:cubicBezTo>
                  <a:pt x="17" y="319"/>
                  <a:pt x="17" y="325"/>
                  <a:pt x="18" y="329"/>
                </a:cubicBezTo>
                <a:cubicBezTo>
                  <a:pt x="18" y="329"/>
                  <a:pt x="17" y="329"/>
                  <a:pt x="17" y="329"/>
                </a:cubicBezTo>
                <a:cubicBezTo>
                  <a:pt x="17" y="331"/>
                  <a:pt x="17" y="334"/>
                  <a:pt x="18" y="334"/>
                </a:cubicBezTo>
                <a:cubicBezTo>
                  <a:pt x="18" y="331"/>
                  <a:pt x="18" y="333"/>
                  <a:pt x="18" y="332"/>
                </a:cubicBezTo>
                <a:cubicBezTo>
                  <a:pt x="18" y="332"/>
                  <a:pt x="18" y="331"/>
                  <a:pt x="18" y="331"/>
                </a:cubicBezTo>
                <a:cubicBezTo>
                  <a:pt x="19" y="331"/>
                  <a:pt x="19" y="330"/>
                  <a:pt x="20" y="331"/>
                </a:cubicBezTo>
                <a:cubicBezTo>
                  <a:pt x="20" y="330"/>
                  <a:pt x="20" y="328"/>
                  <a:pt x="20" y="329"/>
                </a:cubicBezTo>
                <a:cubicBezTo>
                  <a:pt x="21" y="333"/>
                  <a:pt x="18" y="332"/>
                  <a:pt x="19" y="335"/>
                </a:cubicBezTo>
                <a:cubicBezTo>
                  <a:pt x="20" y="334"/>
                  <a:pt x="19" y="333"/>
                  <a:pt x="20" y="332"/>
                </a:cubicBezTo>
                <a:cubicBezTo>
                  <a:pt x="20" y="338"/>
                  <a:pt x="20" y="338"/>
                  <a:pt x="20" y="338"/>
                </a:cubicBezTo>
                <a:cubicBezTo>
                  <a:pt x="20" y="338"/>
                  <a:pt x="19" y="339"/>
                  <a:pt x="19" y="339"/>
                </a:cubicBezTo>
                <a:cubicBezTo>
                  <a:pt x="20" y="339"/>
                  <a:pt x="20" y="339"/>
                  <a:pt x="20" y="340"/>
                </a:cubicBezTo>
                <a:cubicBezTo>
                  <a:pt x="20" y="341"/>
                  <a:pt x="20" y="341"/>
                  <a:pt x="19" y="341"/>
                </a:cubicBezTo>
                <a:cubicBezTo>
                  <a:pt x="19" y="342"/>
                  <a:pt x="19" y="342"/>
                  <a:pt x="20" y="343"/>
                </a:cubicBezTo>
                <a:cubicBezTo>
                  <a:pt x="20" y="342"/>
                  <a:pt x="20" y="342"/>
                  <a:pt x="20" y="342"/>
                </a:cubicBezTo>
                <a:cubicBezTo>
                  <a:pt x="20" y="349"/>
                  <a:pt x="21" y="354"/>
                  <a:pt x="21" y="362"/>
                </a:cubicBezTo>
                <a:cubicBezTo>
                  <a:pt x="21" y="362"/>
                  <a:pt x="22" y="360"/>
                  <a:pt x="22" y="361"/>
                </a:cubicBezTo>
                <a:cubicBezTo>
                  <a:pt x="22" y="362"/>
                  <a:pt x="21" y="362"/>
                  <a:pt x="21" y="362"/>
                </a:cubicBezTo>
                <a:cubicBezTo>
                  <a:pt x="21" y="371"/>
                  <a:pt x="22" y="375"/>
                  <a:pt x="22" y="384"/>
                </a:cubicBezTo>
                <a:cubicBezTo>
                  <a:pt x="22" y="384"/>
                  <a:pt x="22" y="384"/>
                  <a:pt x="21" y="385"/>
                </a:cubicBezTo>
                <a:cubicBezTo>
                  <a:pt x="23" y="386"/>
                  <a:pt x="22" y="387"/>
                  <a:pt x="22" y="389"/>
                </a:cubicBezTo>
                <a:cubicBezTo>
                  <a:pt x="23" y="390"/>
                  <a:pt x="23" y="389"/>
                  <a:pt x="24" y="388"/>
                </a:cubicBezTo>
                <a:cubicBezTo>
                  <a:pt x="24" y="389"/>
                  <a:pt x="24" y="389"/>
                  <a:pt x="24" y="390"/>
                </a:cubicBezTo>
                <a:cubicBezTo>
                  <a:pt x="23" y="390"/>
                  <a:pt x="22" y="390"/>
                  <a:pt x="22" y="391"/>
                </a:cubicBezTo>
                <a:cubicBezTo>
                  <a:pt x="23" y="392"/>
                  <a:pt x="22" y="394"/>
                  <a:pt x="23" y="395"/>
                </a:cubicBezTo>
                <a:cubicBezTo>
                  <a:pt x="23" y="396"/>
                  <a:pt x="24" y="395"/>
                  <a:pt x="23" y="396"/>
                </a:cubicBezTo>
                <a:cubicBezTo>
                  <a:pt x="24" y="397"/>
                  <a:pt x="25" y="396"/>
                  <a:pt x="25" y="397"/>
                </a:cubicBezTo>
                <a:cubicBezTo>
                  <a:pt x="25" y="395"/>
                  <a:pt x="26" y="396"/>
                  <a:pt x="26" y="395"/>
                </a:cubicBezTo>
                <a:cubicBezTo>
                  <a:pt x="26" y="395"/>
                  <a:pt x="25" y="394"/>
                  <a:pt x="25" y="394"/>
                </a:cubicBezTo>
                <a:cubicBezTo>
                  <a:pt x="26" y="394"/>
                  <a:pt x="26" y="393"/>
                  <a:pt x="26" y="393"/>
                </a:cubicBezTo>
                <a:cubicBezTo>
                  <a:pt x="27" y="394"/>
                  <a:pt x="27" y="394"/>
                  <a:pt x="28" y="393"/>
                </a:cubicBezTo>
                <a:cubicBezTo>
                  <a:pt x="27" y="394"/>
                  <a:pt x="28" y="394"/>
                  <a:pt x="28" y="394"/>
                </a:cubicBezTo>
                <a:cubicBezTo>
                  <a:pt x="28" y="394"/>
                  <a:pt x="28" y="393"/>
                  <a:pt x="28" y="393"/>
                </a:cubicBezTo>
                <a:cubicBezTo>
                  <a:pt x="29" y="393"/>
                  <a:pt x="29" y="395"/>
                  <a:pt x="29" y="395"/>
                </a:cubicBezTo>
                <a:cubicBezTo>
                  <a:pt x="29" y="395"/>
                  <a:pt x="29" y="395"/>
                  <a:pt x="29" y="396"/>
                </a:cubicBezTo>
                <a:cubicBezTo>
                  <a:pt x="29" y="396"/>
                  <a:pt x="30" y="396"/>
                  <a:pt x="29" y="398"/>
                </a:cubicBezTo>
                <a:cubicBezTo>
                  <a:pt x="29" y="398"/>
                  <a:pt x="29" y="397"/>
                  <a:pt x="29" y="397"/>
                </a:cubicBezTo>
                <a:cubicBezTo>
                  <a:pt x="29" y="399"/>
                  <a:pt x="30" y="399"/>
                  <a:pt x="30" y="400"/>
                </a:cubicBezTo>
                <a:cubicBezTo>
                  <a:pt x="31" y="401"/>
                  <a:pt x="30" y="400"/>
                  <a:pt x="30" y="401"/>
                </a:cubicBezTo>
                <a:cubicBezTo>
                  <a:pt x="30" y="402"/>
                  <a:pt x="30" y="402"/>
                  <a:pt x="31" y="403"/>
                </a:cubicBezTo>
                <a:cubicBezTo>
                  <a:pt x="30" y="404"/>
                  <a:pt x="30" y="404"/>
                  <a:pt x="30" y="405"/>
                </a:cubicBezTo>
                <a:cubicBezTo>
                  <a:pt x="30" y="404"/>
                  <a:pt x="31" y="403"/>
                  <a:pt x="32" y="405"/>
                </a:cubicBezTo>
                <a:cubicBezTo>
                  <a:pt x="31" y="402"/>
                  <a:pt x="30" y="400"/>
                  <a:pt x="32" y="401"/>
                </a:cubicBezTo>
                <a:cubicBezTo>
                  <a:pt x="33" y="401"/>
                  <a:pt x="32" y="400"/>
                  <a:pt x="33" y="399"/>
                </a:cubicBezTo>
                <a:cubicBezTo>
                  <a:pt x="33" y="401"/>
                  <a:pt x="33" y="402"/>
                  <a:pt x="33" y="404"/>
                </a:cubicBezTo>
                <a:cubicBezTo>
                  <a:pt x="34" y="405"/>
                  <a:pt x="33" y="407"/>
                  <a:pt x="34" y="407"/>
                </a:cubicBezTo>
                <a:cubicBezTo>
                  <a:pt x="34" y="406"/>
                  <a:pt x="33" y="403"/>
                  <a:pt x="34" y="404"/>
                </a:cubicBezTo>
                <a:cubicBezTo>
                  <a:pt x="34" y="403"/>
                  <a:pt x="34" y="402"/>
                  <a:pt x="34" y="400"/>
                </a:cubicBezTo>
                <a:cubicBezTo>
                  <a:pt x="34" y="400"/>
                  <a:pt x="35" y="399"/>
                  <a:pt x="35" y="399"/>
                </a:cubicBezTo>
                <a:cubicBezTo>
                  <a:pt x="34" y="399"/>
                  <a:pt x="34" y="400"/>
                  <a:pt x="34" y="400"/>
                </a:cubicBezTo>
                <a:cubicBezTo>
                  <a:pt x="34" y="399"/>
                  <a:pt x="34" y="399"/>
                  <a:pt x="34" y="399"/>
                </a:cubicBezTo>
                <a:cubicBezTo>
                  <a:pt x="34" y="399"/>
                  <a:pt x="34" y="399"/>
                  <a:pt x="35" y="399"/>
                </a:cubicBezTo>
                <a:cubicBezTo>
                  <a:pt x="35" y="396"/>
                  <a:pt x="35" y="392"/>
                  <a:pt x="35" y="390"/>
                </a:cubicBezTo>
                <a:cubicBezTo>
                  <a:pt x="35" y="391"/>
                  <a:pt x="35" y="391"/>
                  <a:pt x="35" y="391"/>
                </a:cubicBezTo>
                <a:cubicBezTo>
                  <a:pt x="34" y="390"/>
                  <a:pt x="34" y="391"/>
                  <a:pt x="33" y="390"/>
                </a:cubicBezTo>
                <a:cubicBezTo>
                  <a:pt x="33" y="389"/>
                  <a:pt x="33" y="389"/>
                  <a:pt x="33" y="389"/>
                </a:cubicBezTo>
                <a:cubicBezTo>
                  <a:pt x="35" y="390"/>
                  <a:pt x="35" y="387"/>
                  <a:pt x="36" y="390"/>
                </a:cubicBezTo>
                <a:cubicBezTo>
                  <a:pt x="36" y="388"/>
                  <a:pt x="36" y="389"/>
                  <a:pt x="36" y="388"/>
                </a:cubicBezTo>
                <a:cubicBezTo>
                  <a:pt x="36" y="388"/>
                  <a:pt x="37" y="388"/>
                  <a:pt x="37" y="388"/>
                </a:cubicBezTo>
                <a:cubicBezTo>
                  <a:pt x="36" y="390"/>
                  <a:pt x="36" y="394"/>
                  <a:pt x="37" y="397"/>
                </a:cubicBezTo>
                <a:cubicBezTo>
                  <a:pt x="37" y="395"/>
                  <a:pt x="37" y="395"/>
                  <a:pt x="37" y="394"/>
                </a:cubicBezTo>
                <a:cubicBezTo>
                  <a:pt x="37" y="395"/>
                  <a:pt x="38" y="394"/>
                  <a:pt x="38" y="394"/>
                </a:cubicBezTo>
                <a:cubicBezTo>
                  <a:pt x="38" y="390"/>
                  <a:pt x="37" y="389"/>
                  <a:pt x="38" y="386"/>
                </a:cubicBezTo>
                <a:cubicBezTo>
                  <a:pt x="38" y="386"/>
                  <a:pt x="38" y="386"/>
                  <a:pt x="38" y="385"/>
                </a:cubicBezTo>
                <a:cubicBezTo>
                  <a:pt x="38" y="385"/>
                  <a:pt x="38" y="383"/>
                  <a:pt x="38" y="383"/>
                </a:cubicBezTo>
                <a:cubicBezTo>
                  <a:pt x="38" y="385"/>
                  <a:pt x="40" y="382"/>
                  <a:pt x="40" y="385"/>
                </a:cubicBezTo>
                <a:cubicBezTo>
                  <a:pt x="39" y="386"/>
                  <a:pt x="39" y="386"/>
                  <a:pt x="39" y="385"/>
                </a:cubicBezTo>
                <a:cubicBezTo>
                  <a:pt x="39" y="387"/>
                  <a:pt x="39" y="388"/>
                  <a:pt x="39" y="388"/>
                </a:cubicBezTo>
                <a:cubicBezTo>
                  <a:pt x="39" y="388"/>
                  <a:pt x="39" y="388"/>
                  <a:pt x="39" y="389"/>
                </a:cubicBezTo>
                <a:cubicBezTo>
                  <a:pt x="39" y="389"/>
                  <a:pt x="38" y="390"/>
                  <a:pt x="39" y="391"/>
                </a:cubicBezTo>
                <a:cubicBezTo>
                  <a:pt x="39" y="390"/>
                  <a:pt x="38" y="393"/>
                  <a:pt x="40" y="392"/>
                </a:cubicBezTo>
                <a:cubicBezTo>
                  <a:pt x="40" y="394"/>
                  <a:pt x="39" y="394"/>
                  <a:pt x="40" y="394"/>
                </a:cubicBezTo>
                <a:cubicBezTo>
                  <a:pt x="39" y="394"/>
                  <a:pt x="39" y="394"/>
                  <a:pt x="39" y="394"/>
                </a:cubicBezTo>
                <a:cubicBezTo>
                  <a:pt x="39" y="395"/>
                  <a:pt x="40" y="400"/>
                  <a:pt x="39" y="397"/>
                </a:cubicBezTo>
                <a:cubicBezTo>
                  <a:pt x="39" y="401"/>
                  <a:pt x="38" y="405"/>
                  <a:pt x="40" y="407"/>
                </a:cubicBezTo>
                <a:cubicBezTo>
                  <a:pt x="40" y="409"/>
                  <a:pt x="40" y="407"/>
                  <a:pt x="39" y="409"/>
                </a:cubicBezTo>
                <a:cubicBezTo>
                  <a:pt x="40" y="409"/>
                  <a:pt x="39" y="413"/>
                  <a:pt x="40" y="413"/>
                </a:cubicBezTo>
                <a:cubicBezTo>
                  <a:pt x="40" y="414"/>
                  <a:pt x="40" y="415"/>
                  <a:pt x="39" y="416"/>
                </a:cubicBezTo>
                <a:cubicBezTo>
                  <a:pt x="39" y="415"/>
                  <a:pt x="39" y="414"/>
                  <a:pt x="39" y="413"/>
                </a:cubicBezTo>
                <a:cubicBezTo>
                  <a:pt x="38" y="414"/>
                  <a:pt x="39" y="415"/>
                  <a:pt x="38" y="415"/>
                </a:cubicBezTo>
                <a:cubicBezTo>
                  <a:pt x="38" y="415"/>
                  <a:pt x="38" y="414"/>
                  <a:pt x="38" y="414"/>
                </a:cubicBezTo>
                <a:cubicBezTo>
                  <a:pt x="37" y="414"/>
                  <a:pt x="38" y="419"/>
                  <a:pt x="39" y="418"/>
                </a:cubicBezTo>
                <a:cubicBezTo>
                  <a:pt x="39" y="417"/>
                  <a:pt x="39" y="416"/>
                  <a:pt x="39" y="416"/>
                </a:cubicBezTo>
                <a:cubicBezTo>
                  <a:pt x="39" y="417"/>
                  <a:pt x="39" y="417"/>
                  <a:pt x="40" y="418"/>
                </a:cubicBezTo>
                <a:cubicBezTo>
                  <a:pt x="40" y="417"/>
                  <a:pt x="39" y="416"/>
                  <a:pt x="40" y="416"/>
                </a:cubicBezTo>
                <a:cubicBezTo>
                  <a:pt x="40" y="416"/>
                  <a:pt x="40" y="418"/>
                  <a:pt x="41" y="419"/>
                </a:cubicBezTo>
                <a:cubicBezTo>
                  <a:pt x="40" y="419"/>
                  <a:pt x="40" y="419"/>
                  <a:pt x="40" y="419"/>
                </a:cubicBezTo>
                <a:cubicBezTo>
                  <a:pt x="40" y="428"/>
                  <a:pt x="41" y="438"/>
                  <a:pt x="41" y="445"/>
                </a:cubicBezTo>
                <a:cubicBezTo>
                  <a:pt x="41" y="445"/>
                  <a:pt x="42" y="444"/>
                  <a:pt x="42" y="446"/>
                </a:cubicBezTo>
                <a:cubicBezTo>
                  <a:pt x="41" y="446"/>
                  <a:pt x="41" y="445"/>
                  <a:pt x="41" y="445"/>
                </a:cubicBezTo>
                <a:cubicBezTo>
                  <a:pt x="41" y="447"/>
                  <a:pt x="42" y="447"/>
                  <a:pt x="41" y="448"/>
                </a:cubicBezTo>
                <a:cubicBezTo>
                  <a:pt x="42" y="448"/>
                  <a:pt x="42" y="448"/>
                  <a:pt x="42" y="449"/>
                </a:cubicBezTo>
                <a:cubicBezTo>
                  <a:pt x="41" y="449"/>
                  <a:pt x="42" y="449"/>
                  <a:pt x="41" y="449"/>
                </a:cubicBezTo>
                <a:cubicBezTo>
                  <a:pt x="41" y="451"/>
                  <a:pt x="41" y="457"/>
                  <a:pt x="42" y="460"/>
                </a:cubicBezTo>
                <a:cubicBezTo>
                  <a:pt x="42" y="460"/>
                  <a:pt x="43" y="460"/>
                  <a:pt x="43" y="461"/>
                </a:cubicBezTo>
                <a:cubicBezTo>
                  <a:pt x="42" y="461"/>
                  <a:pt x="43" y="462"/>
                  <a:pt x="42" y="463"/>
                </a:cubicBezTo>
                <a:cubicBezTo>
                  <a:pt x="42" y="462"/>
                  <a:pt x="42" y="461"/>
                  <a:pt x="42" y="461"/>
                </a:cubicBezTo>
                <a:cubicBezTo>
                  <a:pt x="42" y="462"/>
                  <a:pt x="41" y="467"/>
                  <a:pt x="42" y="466"/>
                </a:cubicBezTo>
                <a:cubicBezTo>
                  <a:pt x="42" y="466"/>
                  <a:pt x="42" y="465"/>
                  <a:pt x="42" y="464"/>
                </a:cubicBezTo>
                <a:cubicBezTo>
                  <a:pt x="42" y="464"/>
                  <a:pt x="43" y="463"/>
                  <a:pt x="43" y="464"/>
                </a:cubicBezTo>
                <a:cubicBezTo>
                  <a:pt x="43" y="465"/>
                  <a:pt x="42" y="465"/>
                  <a:pt x="42" y="466"/>
                </a:cubicBezTo>
                <a:cubicBezTo>
                  <a:pt x="43" y="466"/>
                  <a:pt x="43" y="466"/>
                  <a:pt x="43" y="465"/>
                </a:cubicBezTo>
                <a:cubicBezTo>
                  <a:pt x="43" y="467"/>
                  <a:pt x="43" y="468"/>
                  <a:pt x="43" y="469"/>
                </a:cubicBezTo>
                <a:cubicBezTo>
                  <a:pt x="42" y="469"/>
                  <a:pt x="43" y="467"/>
                  <a:pt x="42" y="467"/>
                </a:cubicBezTo>
                <a:cubicBezTo>
                  <a:pt x="42" y="468"/>
                  <a:pt x="42" y="470"/>
                  <a:pt x="42" y="471"/>
                </a:cubicBezTo>
                <a:cubicBezTo>
                  <a:pt x="42" y="470"/>
                  <a:pt x="43" y="470"/>
                  <a:pt x="43" y="470"/>
                </a:cubicBezTo>
                <a:cubicBezTo>
                  <a:pt x="44" y="471"/>
                  <a:pt x="43" y="473"/>
                  <a:pt x="43" y="473"/>
                </a:cubicBezTo>
                <a:cubicBezTo>
                  <a:pt x="44" y="473"/>
                  <a:pt x="43" y="472"/>
                  <a:pt x="43" y="471"/>
                </a:cubicBezTo>
                <a:cubicBezTo>
                  <a:pt x="44" y="471"/>
                  <a:pt x="44" y="472"/>
                  <a:pt x="44" y="471"/>
                </a:cubicBezTo>
                <a:cubicBezTo>
                  <a:pt x="44" y="469"/>
                  <a:pt x="44" y="471"/>
                  <a:pt x="43" y="470"/>
                </a:cubicBezTo>
                <a:cubicBezTo>
                  <a:pt x="44" y="470"/>
                  <a:pt x="43" y="469"/>
                  <a:pt x="43" y="468"/>
                </a:cubicBezTo>
                <a:cubicBezTo>
                  <a:pt x="44" y="463"/>
                  <a:pt x="43" y="458"/>
                  <a:pt x="43" y="454"/>
                </a:cubicBezTo>
                <a:cubicBezTo>
                  <a:pt x="43" y="454"/>
                  <a:pt x="43" y="454"/>
                  <a:pt x="43" y="454"/>
                </a:cubicBezTo>
                <a:cubicBezTo>
                  <a:pt x="43" y="454"/>
                  <a:pt x="43" y="453"/>
                  <a:pt x="43" y="453"/>
                </a:cubicBezTo>
                <a:cubicBezTo>
                  <a:pt x="43" y="453"/>
                  <a:pt x="43" y="454"/>
                  <a:pt x="44" y="453"/>
                </a:cubicBezTo>
                <a:cubicBezTo>
                  <a:pt x="44" y="451"/>
                  <a:pt x="43" y="448"/>
                  <a:pt x="43" y="447"/>
                </a:cubicBezTo>
                <a:cubicBezTo>
                  <a:pt x="43" y="447"/>
                  <a:pt x="43" y="447"/>
                  <a:pt x="43" y="447"/>
                </a:cubicBezTo>
                <a:cubicBezTo>
                  <a:pt x="43" y="444"/>
                  <a:pt x="43" y="444"/>
                  <a:pt x="44" y="443"/>
                </a:cubicBezTo>
                <a:cubicBezTo>
                  <a:pt x="44" y="441"/>
                  <a:pt x="44" y="444"/>
                  <a:pt x="43" y="443"/>
                </a:cubicBezTo>
                <a:cubicBezTo>
                  <a:pt x="44" y="442"/>
                  <a:pt x="44" y="440"/>
                  <a:pt x="44" y="440"/>
                </a:cubicBezTo>
                <a:cubicBezTo>
                  <a:pt x="43" y="439"/>
                  <a:pt x="44" y="438"/>
                  <a:pt x="45" y="437"/>
                </a:cubicBezTo>
                <a:cubicBezTo>
                  <a:pt x="44" y="437"/>
                  <a:pt x="44" y="438"/>
                  <a:pt x="44" y="437"/>
                </a:cubicBezTo>
                <a:cubicBezTo>
                  <a:pt x="44" y="436"/>
                  <a:pt x="44" y="436"/>
                  <a:pt x="45" y="436"/>
                </a:cubicBezTo>
                <a:cubicBezTo>
                  <a:pt x="45" y="435"/>
                  <a:pt x="44" y="434"/>
                  <a:pt x="44" y="433"/>
                </a:cubicBezTo>
                <a:cubicBezTo>
                  <a:pt x="44" y="434"/>
                  <a:pt x="44" y="435"/>
                  <a:pt x="43" y="436"/>
                </a:cubicBezTo>
                <a:cubicBezTo>
                  <a:pt x="43" y="433"/>
                  <a:pt x="44" y="431"/>
                  <a:pt x="45" y="430"/>
                </a:cubicBezTo>
                <a:cubicBezTo>
                  <a:pt x="45" y="429"/>
                  <a:pt x="45" y="429"/>
                  <a:pt x="44" y="429"/>
                </a:cubicBezTo>
                <a:cubicBezTo>
                  <a:pt x="45" y="427"/>
                  <a:pt x="45" y="428"/>
                  <a:pt x="45" y="426"/>
                </a:cubicBezTo>
                <a:cubicBezTo>
                  <a:pt x="44" y="426"/>
                  <a:pt x="44" y="428"/>
                  <a:pt x="43" y="428"/>
                </a:cubicBezTo>
                <a:cubicBezTo>
                  <a:pt x="44" y="425"/>
                  <a:pt x="43" y="425"/>
                  <a:pt x="43" y="425"/>
                </a:cubicBezTo>
                <a:cubicBezTo>
                  <a:pt x="43" y="422"/>
                  <a:pt x="43" y="418"/>
                  <a:pt x="44" y="416"/>
                </a:cubicBezTo>
                <a:cubicBezTo>
                  <a:pt x="44" y="418"/>
                  <a:pt x="44" y="418"/>
                  <a:pt x="44" y="419"/>
                </a:cubicBezTo>
                <a:cubicBezTo>
                  <a:pt x="43" y="420"/>
                  <a:pt x="44" y="421"/>
                  <a:pt x="44" y="423"/>
                </a:cubicBezTo>
                <a:cubicBezTo>
                  <a:pt x="44" y="423"/>
                  <a:pt x="44" y="421"/>
                  <a:pt x="45" y="421"/>
                </a:cubicBezTo>
                <a:cubicBezTo>
                  <a:pt x="44" y="421"/>
                  <a:pt x="44" y="421"/>
                  <a:pt x="44" y="420"/>
                </a:cubicBezTo>
                <a:cubicBezTo>
                  <a:pt x="44" y="418"/>
                  <a:pt x="46" y="418"/>
                  <a:pt x="47" y="419"/>
                </a:cubicBezTo>
                <a:cubicBezTo>
                  <a:pt x="46" y="417"/>
                  <a:pt x="47" y="417"/>
                  <a:pt x="46" y="416"/>
                </a:cubicBezTo>
                <a:cubicBezTo>
                  <a:pt x="46" y="417"/>
                  <a:pt x="46" y="418"/>
                  <a:pt x="46" y="418"/>
                </a:cubicBezTo>
                <a:cubicBezTo>
                  <a:pt x="46" y="415"/>
                  <a:pt x="45" y="413"/>
                  <a:pt x="46" y="410"/>
                </a:cubicBezTo>
                <a:cubicBezTo>
                  <a:pt x="45" y="405"/>
                  <a:pt x="47" y="400"/>
                  <a:pt x="45" y="396"/>
                </a:cubicBezTo>
                <a:cubicBezTo>
                  <a:pt x="45" y="392"/>
                  <a:pt x="47" y="391"/>
                  <a:pt x="49" y="393"/>
                </a:cubicBezTo>
                <a:cubicBezTo>
                  <a:pt x="48" y="395"/>
                  <a:pt x="49" y="395"/>
                  <a:pt x="49" y="397"/>
                </a:cubicBezTo>
                <a:cubicBezTo>
                  <a:pt x="48" y="396"/>
                  <a:pt x="48" y="398"/>
                  <a:pt x="48" y="398"/>
                </a:cubicBezTo>
                <a:cubicBezTo>
                  <a:pt x="48" y="397"/>
                  <a:pt x="47" y="396"/>
                  <a:pt x="47" y="397"/>
                </a:cubicBezTo>
                <a:cubicBezTo>
                  <a:pt x="47" y="398"/>
                  <a:pt x="47" y="399"/>
                  <a:pt x="47" y="399"/>
                </a:cubicBezTo>
                <a:cubicBezTo>
                  <a:pt x="48" y="398"/>
                  <a:pt x="48" y="400"/>
                  <a:pt x="49" y="398"/>
                </a:cubicBezTo>
                <a:cubicBezTo>
                  <a:pt x="49" y="399"/>
                  <a:pt x="49" y="402"/>
                  <a:pt x="50" y="402"/>
                </a:cubicBezTo>
                <a:cubicBezTo>
                  <a:pt x="50" y="398"/>
                  <a:pt x="49" y="396"/>
                  <a:pt x="50" y="391"/>
                </a:cubicBezTo>
                <a:cubicBezTo>
                  <a:pt x="50" y="392"/>
                  <a:pt x="50" y="393"/>
                  <a:pt x="50" y="394"/>
                </a:cubicBezTo>
                <a:cubicBezTo>
                  <a:pt x="50" y="394"/>
                  <a:pt x="50" y="394"/>
                  <a:pt x="50" y="394"/>
                </a:cubicBezTo>
                <a:cubicBezTo>
                  <a:pt x="51" y="395"/>
                  <a:pt x="50" y="392"/>
                  <a:pt x="51" y="392"/>
                </a:cubicBezTo>
                <a:cubicBezTo>
                  <a:pt x="51" y="392"/>
                  <a:pt x="51" y="392"/>
                  <a:pt x="51" y="393"/>
                </a:cubicBezTo>
                <a:cubicBezTo>
                  <a:pt x="51" y="395"/>
                  <a:pt x="51" y="398"/>
                  <a:pt x="52" y="401"/>
                </a:cubicBezTo>
                <a:cubicBezTo>
                  <a:pt x="50" y="403"/>
                  <a:pt x="53" y="407"/>
                  <a:pt x="52" y="409"/>
                </a:cubicBezTo>
                <a:cubicBezTo>
                  <a:pt x="52" y="410"/>
                  <a:pt x="52" y="410"/>
                  <a:pt x="53" y="410"/>
                </a:cubicBezTo>
                <a:cubicBezTo>
                  <a:pt x="53" y="409"/>
                  <a:pt x="53" y="408"/>
                  <a:pt x="54" y="407"/>
                </a:cubicBezTo>
                <a:cubicBezTo>
                  <a:pt x="54" y="406"/>
                  <a:pt x="53" y="406"/>
                  <a:pt x="54" y="405"/>
                </a:cubicBezTo>
                <a:cubicBezTo>
                  <a:pt x="54" y="405"/>
                  <a:pt x="54" y="405"/>
                  <a:pt x="54" y="404"/>
                </a:cubicBezTo>
                <a:cubicBezTo>
                  <a:pt x="54" y="402"/>
                  <a:pt x="54" y="399"/>
                  <a:pt x="54" y="397"/>
                </a:cubicBezTo>
                <a:cubicBezTo>
                  <a:pt x="54" y="397"/>
                  <a:pt x="54" y="396"/>
                  <a:pt x="53" y="396"/>
                </a:cubicBezTo>
                <a:cubicBezTo>
                  <a:pt x="54" y="396"/>
                  <a:pt x="54" y="395"/>
                  <a:pt x="54" y="396"/>
                </a:cubicBezTo>
                <a:cubicBezTo>
                  <a:pt x="54" y="393"/>
                  <a:pt x="53" y="394"/>
                  <a:pt x="53" y="394"/>
                </a:cubicBezTo>
                <a:cubicBezTo>
                  <a:pt x="53" y="393"/>
                  <a:pt x="54" y="393"/>
                  <a:pt x="54" y="392"/>
                </a:cubicBezTo>
                <a:cubicBezTo>
                  <a:pt x="53" y="392"/>
                  <a:pt x="52" y="391"/>
                  <a:pt x="52" y="389"/>
                </a:cubicBezTo>
                <a:cubicBezTo>
                  <a:pt x="52" y="389"/>
                  <a:pt x="52" y="388"/>
                  <a:pt x="53" y="388"/>
                </a:cubicBezTo>
                <a:cubicBezTo>
                  <a:pt x="52" y="390"/>
                  <a:pt x="53" y="390"/>
                  <a:pt x="54" y="390"/>
                </a:cubicBezTo>
                <a:cubicBezTo>
                  <a:pt x="54" y="389"/>
                  <a:pt x="54" y="389"/>
                  <a:pt x="54" y="388"/>
                </a:cubicBezTo>
                <a:cubicBezTo>
                  <a:pt x="54" y="388"/>
                  <a:pt x="53" y="389"/>
                  <a:pt x="53" y="388"/>
                </a:cubicBezTo>
                <a:cubicBezTo>
                  <a:pt x="53" y="387"/>
                  <a:pt x="55" y="387"/>
                  <a:pt x="54" y="385"/>
                </a:cubicBezTo>
                <a:cubicBezTo>
                  <a:pt x="54" y="386"/>
                  <a:pt x="53" y="386"/>
                  <a:pt x="53" y="386"/>
                </a:cubicBezTo>
                <a:cubicBezTo>
                  <a:pt x="54" y="385"/>
                  <a:pt x="54" y="384"/>
                  <a:pt x="54" y="382"/>
                </a:cubicBezTo>
                <a:cubicBezTo>
                  <a:pt x="53" y="382"/>
                  <a:pt x="53" y="379"/>
                  <a:pt x="54" y="378"/>
                </a:cubicBezTo>
                <a:cubicBezTo>
                  <a:pt x="53" y="378"/>
                  <a:pt x="52" y="376"/>
                  <a:pt x="52" y="377"/>
                </a:cubicBezTo>
                <a:cubicBezTo>
                  <a:pt x="52" y="375"/>
                  <a:pt x="52" y="373"/>
                  <a:pt x="51" y="374"/>
                </a:cubicBezTo>
                <a:cubicBezTo>
                  <a:pt x="51" y="375"/>
                  <a:pt x="51" y="379"/>
                  <a:pt x="52" y="378"/>
                </a:cubicBezTo>
                <a:cubicBezTo>
                  <a:pt x="52" y="379"/>
                  <a:pt x="52" y="380"/>
                  <a:pt x="52" y="381"/>
                </a:cubicBezTo>
                <a:cubicBezTo>
                  <a:pt x="52" y="380"/>
                  <a:pt x="51" y="379"/>
                  <a:pt x="51" y="380"/>
                </a:cubicBezTo>
                <a:cubicBezTo>
                  <a:pt x="51" y="381"/>
                  <a:pt x="52" y="381"/>
                  <a:pt x="52" y="382"/>
                </a:cubicBezTo>
                <a:cubicBezTo>
                  <a:pt x="52" y="383"/>
                  <a:pt x="51" y="382"/>
                  <a:pt x="51" y="383"/>
                </a:cubicBezTo>
                <a:cubicBezTo>
                  <a:pt x="52" y="386"/>
                  <a:pt x="51" y="389"/>
                  <a:pt x="51" y="391"/>
                </a:cubicBezTo>
                <a:cubicBezTo>
                  <a:pt x="51" y="390"/>
                  <a:pt x="50" y="389"/>
                  <a:pt x="49" y="388"/>
                </a:cubicBezTo>
                <a:cubicBezTo>
                  <a:pt x="50" y="388"/>
                  <a:pt x="50" y="387"/>
                  <a:pt x="50" y="387"/>
                </a:cubicBezTo>
                <a:cubicBezTo>
                  <a:pt x="49" y="388"/>
                  <a:pt x="50" y="386"/>
                  <a:pt x="50" y="385"/>
                </a:cubicBezTo>
                <a:cubicBezTo>
                  <a:pt x="49" y="385"/>
                  <a:pt x="49" y="387"/>
                  <a:pt x="49" y="386"/>
                </a:cubicBezTo>
                <a:cubicBezTo>
                  <a:pt x="49" y="384"/>
                  <a:pt x="50" y="384"/>
                  <a:pt x="50" y="384"/>
                </a:cubicBezTo>
                <a:cubicBezTo>
                  <a:pt x="50" y="384"/>
                  <a:pt x="49" y="383"/>
                  <a:pt x="50" y="382"/>
                </a:cubicBezTo>
                <a:cubicBezTo>
                  <a:pt x="50" y="381"/>
                  <a:pt x="49" y="381"/>
                  <a:pt x="49" y="379"/>
                </a:cubicBezTo>
                <a:cubicBezTo>
                  <a:pt x="49" y="379"/>
                  <a:pt x="49" y="379"/>
                  <a:pt x="48" y="379"/>
                </a:cubicBezTo>
                <a:cubicBezTo>
                  <a:pt x="48" y="377"/>
                  <a:pt x="47" y="379"/>
                  <a:pt x="47" y="377"/>
                </a:cubicBezTo>
                <a:cubicBezTo>
                  <a:pt x="48" y="377"/>
                  <a:pt x="49" y="379"/>
                  <a:pt x="50" y="378"/>
                </a:cubicBezTo>
                <a:cubicBezTo>
                  <a:pt x="50" y="377"/>
                  <a:pt x="49" y="377"/>
                  <a:pt x="49" y="376"/>
                </a:cubicBezTo>
                <a:cubicBezTo>
                  <a:pt x="50" y="376"/>
                  <a:pt x="49" y="373"/>
                  <a:pt x="49" y="372"/>
                </a:cubicBezTo>
                <a:cubicBezTo>
                  <a:pt x="49" y="373"/>
                  <a:pt x="49" y="372"/>
                  <a:pt x="48" y="373"/>
                </a:cubicBezTo>
                <a:cubicBezTo>
                  <a:pt x="48" y="369"/>
                  <a:pt x="47" y="370"/>
                  <a:pt x="47" y="367"/>
                </a:cubicBezTo>
                <a:cubicBezTo>
                  <a:pt x="48" y="367"/>
                  <a:pt x="48" y="367"/>
                  <a:pt x="48" y="367"/>
                </a:cubicBezTo>
                <a:cubicBezTo>
                  <a:pt x="47" y="364"/>
                  <a:pt x="47" y="359"/>
                  <a:pt x="46" y="359"/>
                </a:cubicBezTo>
                <a:cubicBezTo>
                  <a:pt x="47" y="359"/>
                  <a:pt x="47" y="358"/>
                  <a:pt x="47" y="358"/>
                </a:cubicBezTo>
                <a:cubicBezTo>
                  <a:pt x="47" y="358"/>
                  <a:pt x="47" y="358"/>
                  <a:pt x="47" y="358"/>
                </a:cubicBezTo>
                <a:cubicBezTo>
                  <a:pt x="47" y="355"/>
                  <a:pt x="46" y="354"/>
                  <a:pt x="47" y="352"/>
                </a:cubicBezTo>
                <a:cubicBezTo>
                  <a:pt x="47" y="352"/>
                  <a:pt x="47" y="352"/>
                  <a:pt x="47" y="352"/>
                </a:cubicBezTo>
                <a:cubicBezTo>
                  <a:pt x="47" y="351"/>
                  <a:pt x="47" y="349"/>
                  <a:pt x="47" y="348"/>
                </a:cubicBezTo>
                <a:cubicBezTo>
                  <a:pt x="46" y="347"/>
                  <a:pt x="47" y="345"/>
                  <a:pt x="47" y="343"/>
                </a:cubicBezTo>
                <a:cubicBezTo>
                  <a:pt x="46" y="342"/>
                  <a:pt x="46" y="344"/>
                  <a:pt x="46" y="343"/>
                </a:cubicBezTo>
                <a:cubicBezTo>
                  <a:pt x="46" y="341"/>
                  <a:pt x="46" y="340"/>
                  <a:pt x="46" y="339"/>
                </a:cubicBezTo>
                <a:cubicBezTo>
                  <a:pt x="46" y="339"/>
                  <a:pt x="46" y="337"/>
                  <a:pt x="45" y="338"/>
                </a:cubicBezTo>
                <a:cubicBezTo>
                  <a:pt x="46" y="339"/>
                  <a:pt x="45" y="339"/>
                  <a:pt x="45" y="338"/>
                </a:cubicBezTo>
                <a:cubicBezTo>
                  <a:pt x="46" y="343"/>
                  <a:pt x="45" y="345"/>
                  <a:pt x="46" y="349"/>
                </a:cubicBezTo>
                <a:cubicBezTo>
                  <a:pt x="46" y="349"/>
                  <a:pt x="45" y="348"/>
                  <a:pt x="45" y="348"/>
                </a:cubicBezTo>
                <a:cubicBezTo>
                  <a:pt x="45" y="350"/>
                  <a:pt x="46" y="353"/>
                  <a:pt x="45" y="354"/>
                </a:cubicBezTo>
                <a:cubicBezTo>
                  <a:pt x="45" y="354"/>
                  <a:pt x="45" y="357"/>
                  <a:pt x="46" y="358"/>
                </a:cubicBezTo>
                <a:cubicBezTo>
                  <a:pt x="44" y="359"/>
                  <a:pt x="46" y="362"/>
                  <a:pt x="46" y="363"/>
                </a:cubicBezTo>
                <a:cubicBezTo>
                  <a:pt x="46" y="363"/>
                  <a:pt x="45" y="363"/>
                  <a:pt x="45" y="363"/>
                </a:cubicBezTo>
                <a:cubicBezTo>
                  <a:pt x="45" y="365"/>
                  <a:pt x="44" y="366"/>
                  <a:pt x="45" y="367"/>
                </a:cubicBezTo>
                <a:cubicBezTo>
                  <a:pt x="45" y="367"/>
                  <a:pt x="45" y="369"/>
                  <a:pt x="44" y="368"/>
                </a:cubicBezTo>
                <a:cubicBezTo>
                  <a:pt x="44" y="368"/>
                  <a:pt x="44" y="368"/>
                  <a:pt x="44" y="368"/>
                </a:cubicBezTo>
                <a:cubicBezTo>
                  <a:pt x="44" y="369"/>
                  <a:pt x="45" y="372"/>
                  <a:pt x="44" y="372"/>
                </a:cubicBezTo>
                <a:cubicBezTo>
                  <a:pt x="44" y="370"/>
                  <a:pt x="44" y="368"/>
                  <a:pt x="43" y="366"/>
                </a:cubicBezTo>
                <a:cubicBezTo>
                  <a:pt x="45" y="366"/>
                  <a:pt x="45" y="366"/>
                  <a:pt x="45" y="366"/>
                </a:cubicBezTo>
                <a:cubicBezTo>
                  <a:pt x="44" y="364"/>
                  <a:pt x="44" y="364"/>
                  <a:pt x="45" y="362"/>
                </a:cubicBezTo>
                <a:cubicBezTo>
                  <a:pt x="44" y="362"/>
                  <a:pt x="44" y="362"/>
                  <a:pt x="43" y="361"/>
                </a:cubicBezTo>
                <a:cubicBezTo>
                  <a:pt x="43" y="363"/>
                  <a:pt x="43" y="365"/>
                  <a:pt x="43" y="366"/>
                </a:cubicBezTo>
                <a:cubicBezTo>
                  <a:pt x="43" y="366"/>
                  <a:pt x="42" y="366"/>
                  <a:pt x="42" y="366"/>
                </a:cubicBezTo>
                <a:cubicBezTo>
                  <a:pt x="43" y="364"/>
                  <a:pt x="42" y="363"/>
                  <a:pt x="43" y="360"/>
                </a:cubicBezTo>
                <a:cubicBezTo>
                  <a:pt x="42" y="361"/>
                  <a:pt x="43" y="357"/>
                  <a:pt x="42" y="357"/>
                </a:cubicBezTo>
                <a:cubicBezTo>
                  <a:pt x="42" y="359"/>
                  <a:pt x="41" y="356"/>
                  <a:pt x="41" y="357"/>
                </a:cubicBezTo>
                <a:cubicBezTo>
                  <a:pt x="39" y="359"/>
                  <a:pt x="42" y="367"/>
                  <a:pt x="40" y="368"/>
                </a:cubicBezTo>
                <a:cubicBezTo>
                  <a:pt x="40" y="364"/>
                  <a:pt x="41" y="362"/>
                  <a:pt x="39" y="359"/>
                </a:cubicBezTo>
                <a:cubicBezTo>
                  <a:pt x="39" y="360"/>
                  <a:pt x="39" y="360"/>
                  <a:pt x="38" y="361"/>
                </a:cubicBezTo>
                <a:cubicBezTo>
                  <a:pt x="39" y="362"/>
                  <a:pt x="39" y="360"/>
                  <a:pt x="39" y="362"/>
                </a:cubicBezTo>
                <a:cubicBezTo>
                  <a:pt x="39" y="365"/>
                  <a:pt x="38" y="366"/>
                  <a:pt x="39" y="369"/>
                </a:cubicBezTo>
                <a:cubicBezTo>
                  <a:pt x="38" y="369"/>
                  <a:pt x="40" y="371"/>
                  <a:pt x="38" y="374"/>
                </a:cubicBezTo>
                <a:cubicBezTo>
                  <a:pt x="40" y="376"/>
                  <a:pt x="38" y="378"/>
                  <a:pt x="39" y="379"/>
                </a:cubicBezTo>
                <a:cubicBezTo>
                  <a:pt x="39" y="380"/>
                  <a:pt x="39" y="380"/>
                  <a:pt x="39" y="381"/>
                </a:cubicBezTo>
                <a:cubicBezTo>
                  <a:pt x="39" y="382"/>
                  <a:pt x="39" y="381"/>
                  <a:pt x="39" y="382"/>
                </a:cubicBezTo>
                <a:cubicBezTo>
                  <a:pt x="39" y="382"/>
                  <a:pt x="39" y="383"/>
                  <a:pt x="39" y="383"/>
                </a:cubicBezTo>
                <a:cubicBezTo>
                  <a:pt x="38" y="383"/>
                  <a:pt x="38" y="383"/>
                  <a:pt x="37" y="383"/>
                </a:cubicBezTo>
                <a:cubicBezTo>
                  <a:pt x="37" y="384"/>
                  <a:pt x="38" y="385"/>
                  <a:pt x="37" y="386"/>
                </a:cubicBezTo>
                <a:cubicBezTo>
                  <a:pt x="37" y="385"/>
                  <a:pt x="36" y="385"/>
                  <a:pt x="36" y="383"/>
                </a:cubicBezTo>
                <a:cubicBezTo>
                  <a:pt x="38" y="383"/>
                  <a:pt x="36" y="380"/>
                  <a:pt x="37" y="380"/>
                </a:cubicBezTo>
                <a:cubicBezTo>
                  <a:pt x="37" y="380"/>
                  <a:pt x="36" y="379"/>
                  <a:pt x="36" y="380"/>
                </a:cubicBezTo>
                <a:cubicBezTo>
                  <a:pt x="36" y="380"/>
                  <a:pt x="36" y="380"/>
                  <a:pt x="36" y="380"/>
                </a:cubicBezTo>
                <a:cubicBezTo>
                  <a:pt x="36" y="382"/>
                  <a:pt x="36" y="383"/>
                  <a:pt x="36" y="384"/>
                </a:cubicBezTo>
                <a:cubicBezTo>
                  <a:pt x="35" y="384"/>
                  <a:pt x="35" y="382"/>
                  <a:pt x="34" y="382"/>
                </a:cubicBezTo>
                <a:cubicBezTo>
                  <a:pt x="36" y="381"/>
                  <a:pt x="34" y="378"/>
                  <a:pt x="35" y="377"/>
                </a:cubicBezTo>
                <a:cubicBezTo>
                  <a:pt x="36" y="377"/>
                  <a:pt x="37" y="378"/>
                  <a:pt x="37" y="376"/>
                </a:cubicBezTo>
                <a:cubicBezTo>
                  <a:pt x="37" y="376"/>
                  <a:pt x="37" y="376"/>
                  <a:pt x="37" y="375"/>
                </a:cubicBezTo>
                <a:cubicBezTo>
                  <a:pt x="36" y="378"/>
                  <a:pt x="35" y="376"/>
                  <a:pt x="34" y="375"/>
                </a:cubicBezTo>
                <a:cubicBezTo>
                  <a:pt x="34" y="372"/>
                  <a:pt x="35" y="375"/>
                  <a:pt x="35" y="374"/>
                </a:cubicBezTo>
                <a:cubicBezTo>
                  <a:pt x="35" y="374"/>
                  <a:pt x="35" y="374"/>
                  <a:pt x="35" y="373"/>
                </a:cubicBezTo>
                <a:cubicBezTo>
                  <a:pt x="35" y="373"/>
                  <a:pt x="35" y="373"/>
                  <a:pt x="35" y="373"/>
                </a:cubicBezTo>
                <a:cubicBezTo>
                  <a:pt x="35" y="373"/>
                  <a:pt x="34" y="374"/>
                  <a:pt x="34" y="372"/>
                </a:cubicBezTo>
                <a:cubicBezTo>
                  <a:pt x="33" y="372"/>
                  <a:pt x="34" y="374"/>
                  <a:pt x="33" y="375"/>
                </a:cubicBezTo>
                <a:cubicBezTo>
                  <a:pt x="33" y="374"/>
                  <a:pt x="33" y="373"/>
                  <a:pt x="33" y="372"/>
                </a:cubicBezTo>
                <a:cubicBezTo>
                  <a:pt x="33" y="371"/>
                  <a:pt x="34" y="372"/>
                  <a:pt x="34" y="370"/>
                </a:cubicBezTo>
                <a:cubicBezTo>
                  <a:pt x="33" y="370"/>
                  <a:pt x="33" y="371"/>
                  <a:pt x="32" y="371"/>
                </a:cubicBezTo>
                <a:cubicBezTo>
                  <a:pt x="32" y="372"/>
                  <a:pt x="32" y="373"/>
                  <a:pt x="32" y="373"/>
                </a:cubicBezTo>
                <a:cubicBezTo>
                  <a:pt x="32" y="372"/>
                  <a:pt x="32" y="373"/>
                  <a:pt x="31" y="373"/>
                </a:cubicBezTo>
                <a:cubicBezTo>
                  <a:pt x="31" y="373"/>
                  <a:pt x="30" y="373"/>
                  <a:pt x="30" y="372"/>
                </a:cubicBezTo>
                <a:cubicBezTo>
                  <a:pt x="30" y="372"/>
                  <a:pt x="31" y="372"/>
                  <a:pt x="31" y="372"/>
                </a:cubicBezTo>
                <a:cubicBezTo>
                  <a:pt x="31" y="372"/>
                  <a:pt x="31" y="372"/>
                  <a:pt x="31" y="372"/>
                </a:cubicBezTo>
                <a:cubicBezTo>
                  <a:pt x="31" y="372"/>
                  <a:pt x="32" y="372"/>
                  <a:pt x="32" y="371"/>
                </a:cubicBezTo>
                <a:cubicBezTo>
                  <a:pt x="31" y="371"/>
                  <a:pt x="31" y="369"/>
                  <a:pt x="31" y="371"/>
                </a:cubicBezTo>
                <a:cubicBezTo>
                  <a:pt x="30" y="370"/>
                  <a:pt x="31" y="369"/>
                  <a:pt x="31" y="369"/>
                </a:cubicBezTo>
                <a:cubicBezTo>
                  <a:pt x="31" y="367"/>
                  <a:pt x="30" y="369"/>
                  <a:pt x="30" y="368"/>
                </a:cubicBezTo>
                <a:cubicBezTo>
                  <a:pt x="32" y="366"/>
                  <a:pt x="32" y="366"/>
                  <a:pt x="30" y="366"/>
                </a:cubicBezTo>
                <a:cubicBezTo>
                  <a:pt x="30" y="366"/>
                  <a:pt x="31" y="365"/>
                  <a:pt x="31" y="365"/>
                </a:cubicBezTo>
                <a:cubicBezTo>
                  <a:pt x="31" y="365"/>
                  <a:pt x="31" y="366"/>
                  <a:pt x="31" y="366"/>
                </a:cubicBezTo>
                <a:cubicBezTo>
                  <a:pt x="31" y="366"/>
                  <a:pt x="31" y="365"/>
                  <a:pt x="32" y="366"/>
                </a:cubicBezTo>
                <a:cubicBezTo>
                  <a:pt x="31" y="364"/>
                  <a:pt x="31" y="362"/>
                  <a:pt x="32" y="362"/>
                </a:cubicBezTo>
                <a:cubicBezTo>
                  <a:pt x="32" y="363"/>
                  <a:pt x="33" y="362"/>
                  <a:pt x="33" y="364"/>
                </a:cubicBezTo>
                <a:cubicBezTo>
                  <a:pt x="34" y="364"/>
                  <a:pt x="35" y="361"/>
                  <a:pt x="34" y="360"/>
                </a:cubicBezTo>
                <a:cubicBezTo>
                  <a:pt x="34" y="363"/>
                  <a:pt x="34" y="360"/>
                  <a:pt x="33" y="360"/>
                </a:cubicBezTo>
                <a:cubicBezTo>
                  <a:pt x="33" y="360"/>
                  <a:pt x="33" y="361"/>
                  <a:pt x="33" y="361"/>
                </a:cubicBezTo>
                <a:cubicBezTo>
                  <a:pt x="33" y="360"/>
                  <a:pt x="31" y="362"/>
                  <a:pt x="32" y="360"/>
                </a:cubicBezTo>
                <a:cubicBezTo>
                  <a:pt x="32" y="359"/>
                  <a:pt x="32" y="360"/>
                  <a:pt x="33" y="360"/>
                </a:cubicBezTo>
                <a:cubicBezTo>
                  <a:pt x="33" y="359"/>
                  <a:pt x="33" y="358"/>
                  <a:pt x="33" y="357"/>
                </a:cubicBezTo>
                <a:cubicBezTo>
                  <a:pt x="34" y="357"/>
                  <a:pt x="33" y="356"/>
                  <a:pt x="33" y="355"/>
                </a:cubicBezTo>
                <a:cubicBezTo>
                  <a:pt x="33" y="354"/>
                  <a:pt x="32" y="354"/>
                  <a:pt x="31" y="354"/>
                </a:cubicBezTo>
                <a:cubicBezTo>
                  <a:pt x="31" y="355"/>
                  <a:pt x="32" y="354"/>
                  <a:pt x="32" y="355"/>
                </a:cubicBezTo>
                <a:cubicBezTo>
                  <a:pt x="31" y="355"/>
                  <a:pt x="31" y="355"/>
                  <a:pt x="31" y="356"/>
                </a:cubicBezTo>
                <a:cubicBezTo>
                  <a:pt x="31" y="353"/>
                  <a:pt x="30" y="350"/>
                  <a:pt x="31" y="348"/>
                </a:cubicBezTo>
                <a:cubicBezTo>
                  <a:pt x="30" y="348"/>
                  <a:pt x="30" y="348"/>
                  <a:pt x="30" y="347"/>
                </a:cubicBezTo>
                <a:cubicBezTo>
                  <a:pt x="30" y="346"/>
                  <a:pt x="30" y="347"/>
                  <a:pt x="30" y="345"/>
                </a:cubicBezTo>
                <a:cubicBezTo>
                  <a:pt x="31" y="345"/>
                  <a:pt x="32" y="345"/>
                  <a:pt x="32" y="347"/>
                </a:cubicBezTo>
                <a:cubicBezTo>
                  <a:pt x="33" y="346"/>
                  <a:pt x="32" y="342"/>
                  <a:pt x="32" y="342"/>
                </a:cubicBezTo>
                <a:cubicBezTo>
                  <a:pt x="32" y="343"/>
                  <a:pt x="32" y="344"/>
                  <a:pt x="32" y="344"/>
                </a:cubicBezTo>
                <a:cubicBezTo>
                  <a:pt x="32" y="342"/>
                  <a:pt x="31" y="344"/>
                  <a:pt x="31" y="344"/>
                </a:cubicBezTo>
                <a:cubicBezTo>
                  <a:pt x="30" y="343"/>
                  <a:pt x="30" y="343"/>
                  <a:pt x="30" y="341"/>
                </a:cubicBezTo>
                <a:cubicBezTo>
                  <a:pt x="30" y="340"/>
                  <a:pt x="30" y="341"/>
                  <a:pt x="31" y="341"/>
                </a:cubicBezTo>
                <a:cubicBezTo>
                  <a:pt x="31" y="339"/>
                  <a:pt x="30" y="340"/>
                  <a:pt x="30" y="340"/>
                </a:cubicBezTo>
                <a:cubicBezTo>
                  <a:pt x="30" y="339"/>
                  <a:pt x="29" y="338"/>
                  <a:pt x="30" y="338"/>
                </a:cubicBezTo>
                <a:cubicBezTo>
                  <a:pt x="31" y="338"/>
                  <a:pt x="31" y="338"/>
                  <a:pt x="31" y="338"/>
                </a:cubicBezTo>
                <a:cubicBezTo>
                  <a:pt x="30" y="335"/>
                  <a:pt x="30" y="336"/>
                  <a:pt x="29" y="333"/>
                </a:cubicBezTo>
                <a:cubicBezTo>
                  <a:pt x="30" y="333"/>
                  <a:pt x="30" y="333"/>
                  <a:pt x="30" y="334"/>
                </a:cubicBezTo>
                <a:cubicBezTo>
                  <a:pt x="30" y="331"/>
                  <a:pt x="29" y="334"/>
                  <a:pt x="29" y="331"/>
                </a:cubicBezTo>
                <a:cubicBezTo>
                  <a:pt x="30" y="331"/>
                  <a:pt x="30" y="332"/>
                  <a:pt x="30" y="332"/>
                </a:cubicBezTo>
                <a:cubicBezTo>
                  <a:pt x="30" y="331"/>
                  <a:pt x="30" y="331"/>
                  <a:pt x="30" y="330"/>
                </a:cubicBezTo>
                <a:cubicBezTo>
                  <a:pt x="31" y="329"/>
                  <a:pt x="32" y="327"/>
                  <a:pt x="33" y="329"/>
                </a:cubicBezTo>
                <a:cubicBezTo>
                  <a:pt x="33" y="329"/>
                  <a:pt x="34" y="328"/>
                  <a:pt x="34" y="328"/>
                </a:cubicBezTo>
                <a:cubicBezTo>
                  <a:pt x="33" y="328"/>
                  <a:pt x="33" y="323"/>
                  <a:pt x="32" y="322"/>
                </a:cubicBezTo>
                <a:cubicBezTo>
                  <a:pt x="32" y="323"/>
                  <a:pt x="32" y="323"/>
                  <a:pt x="32" y="324"/>
                </a:cubicBezTo>
                <a:cubicBezTo>
                  <a:pt x="32" y="324"/>
                  <a:pt x="32" y="324"/>
                  <a:pt x="32" y="325"/>
                </a:cubicBezTo>
                <a:cubicBezTo>
                  <a:pt x="32" y="324"/>
                  <a:pt x="32" y="325"/>
                  <a:pt x="31" y="324"/>
                </a:cubicBezTo>
                <a:cubicBezTo>
                  <a:pt x="32" y="323"/>
                  <a:pt x="31" y="322"/>
                  <a:pt x="32" y="322"/>
                </a:cubicBezTo>
                <a:cubicBezTo>
                  <a:pt x="32" y="321"/>
                  <a:pt x="32" y="322"/>
                  <a:pt x="33" y="322"/>
                </a:cubicBezTo>
                <a:cubicBezTo>
                  <a:pt x="33" y="321"/>
                  <a:pt x="33" y="321"/>
                  <a:pt x="33" y="320"/>
                </a:cubicBezTo>
                <a:cubicBezTo>
                  <a:pt x="33" y="320"/>
                  <a:pt x="32" y="321"/>
                  <a:pt x="31" y="320"/>
                </a:cubicBezTo>
                <a:cubicBezTo>
                  <a:pt x="32" y="320"/>
                  <a:pt x="33" y="319"/>
                  <a:pt x="33" y="318"/>
                </a:cubicBezTo>
                <a:cubicBezTo>
                  <a:pt x="33" y="314"/>
                  <a:pt x="33" y="310"/>
                  <a:pt x="34" y="307"/>
                </a:cubicBezTo>
                <a:cubicBezTo>
                  <a:pt x="33" y="309"/>
                  <a:pt x="35" y="310"/>
                  <a:pt x="34" y="313"/>
                </a:cubicBezTo>
                <a:cubicBezTo>
                  <a:pt x="34" y="312"/>
                  <a:pt x="34" y="311"/>
                  <a:pt x="34" y="312"/>
                </a:cubicBezTo>
                <a:cubicBezTo>
                  <a:pt x="34" y="312"/>
                  <a:pt x="34" y="313"/>
                  <a:pt x="34" y="314"/>
                </a:cubicBezTo>
                <a:cubicBezTo>
                  <a:pt x="34" y="315"/>
                  <a:pt x="35" y="315"/>
                  <a:pt x="35" y="315"/>
                </a:cubicBezTo>
                <a:cubicBezTo>
                  <a:pt x="35" y="313"/>
                  <a:pt x="36" y="309"/>
                  <a:pt x="35" y="308"/>
                </a:cubicBezTo>
                <a:cubicBezTo>
                  <a:pt x="35" y="309"/>
                  <a:pt x="35" y="309"/>
                  <a:pt x="35" y="310"/>
                </a:cubicBezTo>
                <a:cubicBezTo>
                  <a:pt x="34" y="309"/>
                  <a:pt x="35" y="308"/>
                  <a:pt x="34" y="307"/>
                </a:cubicBezTo>
                <a:cubicBezTo>
                  <a:pt x="35" y="307"/>
                  <a:pt x="36" y="305"/>
                  <a:pt x="36" y="307"/>
                </a:cubicBezTo>
                <a:cubicBezTo>
                  <a:pt x="35" y="309"/>
                  <a:pt x="36" y="313"/>
                  <a:pt x="37" y="313"/>
                </a:cubicBezTo>
                <a:cubicBezTo>
                  <a:pt x="37" y="314"/>
                  <a:pt x="36" y="314"/>
                  <a:pt x="36" y="315"/>
                </a:cubicBezTo>
                <a:cubicBezTo>
                  <a:pt x="36" y="315"/>
                  <a:pt x="36" y="318"/>
                  <a:pt x="36" y="319"/>
                </a:cubicBezTo>
                <a:cubicBezTo>
                  <a:pt x="37" y="319"/>
                  <a:pt x="37" y="317"/>
                  <a:pt x="37" y="318"/>
                </a:cubicBezTo>
                <a:cubicBezTo>
                  <a:pt x="37" y="318"/>
                  <a:pt x="37" y="318"/>
                  <a:pt x="37" y="319"/>
                </a:cubicBezTo>
                <a:cubicBezTo>
                  <a:pt x="37" y="320"/>
                  <a:pt x="37" y="319"/>
                  <a:pt x="37" y="320"/>
                </a:cubicBezTo>
                <a:cubicBezTo>
                  <a:pt x="37" y="320"/>
                  <a:pt x="37" y="320"/>
                  <a:pt x="37" y="320"/>
                </a:cubicBezTo>
                <a:cubicBezTo>
                  <a:pt x="37" y="319"/>
                  <a:pt x="36" y="320"/>
                  <a:pt x="36" y="320"/>
                </a:cubicBezTo>
                <a:cubicBezTo>
                  <a:pt x="35" y="319"/>
                  <a:pt x="36" y="318"/>
                  <a:pt x="35" y="317"/>
                </a:cubicBezTo>
                <a:cubicBezTo>
                  <a:pt x="35" y="317"/>
                  <a:pt x="34" y="317"/>
                  <a:pt x="34" y="318"/>
                </a:cubicBezTo>
                <a:cubicBezTo>
                  <a:pt x="34" y="319"/>
                  <a:pt x="35" y="318"/>
                  <a:pt x="35" y="319"/>
                </a:cubicBezTo>
                <a:cubicBezTo>
                  <a:pt x="35" y="320"/>
                  <a:pt x="35" y="322"/>
                  <a:pt x="34" y="321"/>
                </a:cubicBezTo>
                <a:cubicBezTo>
                  <a:pt x="34" y="323"/>
                  <a:pt x="35" y="322"/>
                  <a:pt x="35" y="324"/>
                </a:cubicBezTo>
                <a:cubicBezTo>
                  <a:pt x="34" y="324"/>
                  <a:pt x="34" y="325"/>
                  <a:pt x="34" y="325"/>
                </a:cubicBezTo>
                <a:cubicBezTo>
                  <a:pt x="34" y="324"/>
                  <a:pt x="33" y="324"/>
                  <a:pt x="33" y="325"/>
                </a:cubicBezTo>
                <a:cubicBezTo>
                  <a:pt x="34" y="326"/>
                  <a:pt x="34" y="326"/>
                  <a:pt x="35" y="327"/>
                </a:cubicBezTo>
                <a:cubicBezTo>
                  <a:pt x="36" y="325"/>
                  <a:pt x="34" y="327"/>
                  <a:pt x="35" y="325"/>
                </a:cubicBezTo>
                <a:cubicBezTo>
                  <a:pt x="35" y="326"/>
                  <a:pt x="35" y="325"/>
                  <a:pt x="36" y="325"/>
                </a:cubicBezTo>
                <a:cubicBezTo>
                  <a:pt x="37" y="327"/>
                  <a:pt x="34" y="330"/>
                  <a:pt x="35" y="333"/>
                </a:cubicBezTo>
                <a:cubicBezTo>
                  <a:pt x="36" y="332"/>
                  <a:pt x="35" y="331"/>
                  <a:pt x="35" y="331"/>
                </a:cubicBezTo>
                <a:cubicBezTo>
                  <a:pt x="35" y="331"/>
                  <a:pt x="36" y="331"/>
                  <a:pt x="36" y="331"/>
                </a:cubicBezTo>
                <a:cubicBezTo>
                  <a:pt x="35" y="333"/>
                  <a:pt x="37" y="331"/>
                  <a:pt x="37" y="333"/>
                </a:cubicBezTo>
                <a:cubicBezTo>
                  <a:pt x="37" y="333"/>
                  <a:pt x="38" y="332"/>
                  <a:pt x="38" y="333"/>
                </a:cubicBezTo>
                <a:cubicBezTo>
                  <a:pt x="37" y="332"/>
                  <a:pt x="38" y="334"/>
                  <a:pt x="37" y="334"/>
                </a:cubicBezTo>
                <a:cubicBezTo>
                  <a:pt x="37" y="333"/>
                  <a:pt x="37" y="335"/>
                  <a:pt x="36" y="334"/>
                </a:cubicBezTo>
                <a:cubicBezTo>
                  <a:pt x="37" y="333"/>
                  <a:pt x="37" y="332"/>
                  <a:pt x="36" y="332"/>
                </a:cubicBezTo>
                <a:cubicBezTo>
                  <a:pt x="36" y="334"/>
                  <a:pt x="35" y="334"/>
                  <a:pt x="35" y="337"/>
                </a:cubicBezTo>
                <a:cubicBezTo>
                  <a:pt x="37" y="337"/>
                  <a:pt x="37" y="337"/>
                  <a:pt x="37" y="337"/>
                </a:cubicBezTo>
                <a:cubicBezTo>
                  <a:pt x="37" y="336"/>
                  <a:pt x="37" y="336"/>
                  <a:pt x="37" y="335"/>
                </a:cubicBezTo>
                <a:cubicBezTo>
                  <a:pt x="38" y="335"/>
                  <a:pt x="39" y="335"/>
                  <a:pt x="40" y="336"/>
                </a:cubicBezTo>
                <a:cubicBezTo>
                  <a:pt x="39" y="337"/>
                  <a:pt x="40" y="337"/>
                  <a:pt x="40" y="338"/>
                </a:cubicBezTo>
                <a:cubicBezTo>
                  <a:pt x="40" y="340"/>
                  <a:pt x="39" y="339"/>
                  <a:pt x="38" y="340"/>
                </a:cubicBezTo>
                <a:cubicBezTo>
                  <a:pt x="39" y="340"/>
                  <a:pt x="38" y="340"/>
                  <a:pt x="38" y="341"/>
                </a:cubicBezTo>
                <a:cubicBezTo>
                  <a:pt x="38" y="342"/>
                  <a:pt x="39" y="341"/>
                  <a:pt x="39" y="342"/>
                </a:cubicBezTo>
                <a:cubicBezTo>
                  <a:pt x="39" y="342"/>
                  <a:pt x="39" y="342"/>
                  <a:pt x="38" y="342"/>
                </a:cubicBezTo>
                <a:cubicBezTo>
                  <a:pt x="38" y="344"/>
                  <a:pt x="38" y="344"/>
                  <a:pt x="38" y="344"/>
                </a:cubicBezTo>
                <a:cubicBezTo>
                  <a:pt x="39" y="344"/>
                  <a:pt x="39" y="343"/>
                  <a:pt x="40" y="342"/>
                </a:cubicBezTo>
                <a:cubicBezTo>
                  <a:pt x="39" y="343"/>
                  <a:pt x="39" y="340"/>
                  <a:pt x="40" y="341"/>
                </a:cubicBezTo>
                <a:cubicBezTo>
                  <a:pt x="40" y="341"/>
                  <a:pt x="40" y="341"/>
                  <a:pt x="40" y="341"/>
                </a:cubicBezTo>
                <a:cubicBezTo>
                  <a:pt x="40" y="342"/>
                  <a:pt x="40" y="343"/>
                  <a:pt x="40" y="344"/>
                </a:cubicBezTo>
                <a:cubicBezTo>
                  <a:pt x="39" y="343"/>
                  <a:pt x="38" y="346"/>
                  <a:pt x="38" y="345"/>
                </a:cubicBezTo>
                <a:cubicBezTo>
                  <a:pt x="38" y="347"/>
                  <a:pt x="38" y="346"/>
                  <a:pt x="39" y="347"/>
                </a:cubicBezTo>
                <a:cubicBezTo>
                  <a:pt x="38" y="349"/>
                  <a:pt x="38" y="349"/>
                  <a:pt x="39" y="350"/>
                </a:cubicBezTo>
                <a:cubicBezTo>
                  <a:pt x="40" y="352"/>
                  <a:pt x="39" y="353"/>
                  <a:pt x="38" y="351"/>
                </a:cubicBezTo>
                <a:cubicBezTo>
                  <a:pt x="38" y="354"/>
                  <a:pt x="39" y="355"/>
                  <a:pt x="38" y="357"/>
                </a:cubicBezTo>
                <a:cubicBezTo>
                  <a:pt x="39" y="358"/>
                  <a:pt x="39" y="355"/>
                  <a:pt x="40" y="357"/>
                </a:cubicBezTo>
                <a:cubicBezTo>
                  <a:pt x="39" y="358"/>
                  <a:pt x="39" y="358"/>
                  <a:pt x="40" y="359"/>
                </a:cubicBezTo>
                <a:cubicBezTo>
                  <a:pt x="40" y="358"/>
                  <a:pt x="40" y="357"/>
                  <a:pt x="40" y="355"/>
                </a:cubicBezTo>
                <a:cubicBezTo>
                  <a:pt x="41" y="355"/>
                  <a:pt x="40" y="353"/>
                  <a:pt x="41" y="354"/>
                </a:cubicBezTo>
                <a:cubicBezTo>
                  <a:pt x="41" y="352"/>
                  <a:pt x="40" y="354"/>
                  <a:pt x="41" y="352"/>
                </a:cubicBezTo>
                <a:cubicBezTo>
                  <a:pt x="41" y="352"/>
                  <a:pt x="42" y="352"/>
                  <a:pt x="42" y="351"/>
                </a:cubicBezTo>
                <a:cubicBezTo>
                  <a:pt x="42" y="350"/>
                  <a:pt x="42" y="349"/>
                  <a:pt x="42" y="348"/>
                </a:cubicBezTo>
                <a:cubicBezTo>
                  <a:pt x="42" y="349"/>
                  <a:pt x="43" y="350"/>
                  <a:pt x="43" y="350"/>
                </a:cubicBezTo>
                <a:cubicBezTo>
                  <a:pt x="43" y="348"/>
                  <a:pt x="44" y="348"/>
                  <a:pt x="44" y="348"/>
                </a:cubicBezTo>
                <a:cubicBezTo>
                  <a:pt x="43" y="348"/>
                  <a:pt x="44" y="345"/>
                  <a:pt x="43" y="344"/>
                </a:cubicBezTo>
                <a:cubicBezTo>
                  <a:pt x="43" y="345"/>
                  <a:pt x="43" y="346"/>
                  <a:pt x="43" y="346"/>
                </a:cubicBezTo>
                <a:cubicBezTo>
                  <a:pt x="43" y="344"/>
                  <a:pt x="43" y="346"/>
                  <a:pt x="42" y="346"/>
                </a:cubicBezTo>
                <a:cubicBezTo>
                  <a:pt x="42" y="345"/>
                  <a:pt x="42" y="344"/>
                  <a:pt x="42" y="344"/>
                </a:cubicBezTo>
                <a:cubicBezTo>
                  <a:pt x="41" y="345"/>
                  <a:pt x="42" y="346"/>
                  <a:pt x="42" y="347"/>
                </a:cubicBezTo>
                <a:cubicBezTo>
                  <a:pt x="42" y="347"/>
                  <a:pt x="41" y="347"/>
                  <a:pt x="41" y="347"/>
                </a:cubicBezTo>
                <a:cubicBezTo>
                  <a:pt x="42" y="346"/>
                  <a:pt x="41" y="345"/>
                  <a:pt x="41" y="344"/>
                </a:cubicBezTo>
                <a:cubicBezTo>
                  <a:pt x="41" y="343"/>
                  <a:pt x="42" y="345"/>
                  <a:pt x="42" y="343"/>
                </a:cubicBezTo>
                <a:cubicBezTo>
                  <a:pt x="41" y="343"/>
                  <a:pt x="41" y="342"/>
                  <a:pt x="41" y="344"/>
                </a:cubicBezTo>
                <a:cubicBezTo>
                  <a:pt x="40" y="340"/>
                  <a:pt x="41" y="343"/>
                  <a:pt x="41" y="341"/>
                </a:cubicBezTo>
                <a:cubicBezTo>
                  <a:pt x="40" y="340"/>
                  <a:pt x="40" y="336"/>
                  <a:pt x="40" y="335"/>
                </a:cubicBezTo>
                <a:cubicBezTo>
                  <a:pt x="41" y="337"/>
                  <a:pt x="41" y="334"/>
                  <a:pt x="43" y="334"/>
                </a:cubicBezTo>
                <a:cubicBezTo>
                  <a:pt x="42" y="337"/>
                  <a:pt x="44" y="334"/>
                  <a:pt x="43" y="336"/>
                </a:cubicBezTo>
                <a:cubicBezTo>
                  <a:pt x="45" y="335"/>
                  <a:pt x="44" y="331"/>
                  <a:pt x="44" y="329"/>
                </a:cubicBezTo>
                <a:cubicBezTo>
                  <a:pt x="43" y="328"/>
                  <a:pt x="43" y="329"/>
                  <a:pt x="43" y="329"/>
                </a:cubicBezTo>
                <a:cubicBezTo>
                  <a:pt x="43" y="328"/>
                  <a:pt x="42" y="330"/>
                  <a:pt x="42" y="329"/>
                </a:cubicBezTo>
                <a:cubicBezTo>
                  <a:pt x="43" y="329"/>
                  <a:pt x="43" y="328"/>
                  <a:pt x="43" y="328"/>
                </a:cubicBezTo>
                <a:cubicBezTo>
                  <a:pt x="46" y="326"/>
                  <a:pt x="44" y="331"/>
                  <a:pt x="45" y="333"/>
                </a:cubicBezTo>
                <a:cubicBezTo>
                  <a:pt x="45" y="331"/>
                  <a:pt x="46" y="331"/>
                  <a:pt x="46" y="329"/>
                </a:cubicBezTo>
                <a:cubicBezTo>
                  <a:pt x="46" y="330"/>
                  <a:pt x="46" y="332"/>
                  <a:pt x="47" y="332"/>
                </a:cubicBezTo>
                <a:cubicBezTo>
                  <a:pt x="46" y="330"/>
                  <a:pt x="47" y="331"/>
                  <a:pt x="48" y="330"/>
                </a:cubicBezTo>
                <a:cubicBezTo>
                  <a:pt x="48" y="328"/>
                  <a:pt x="47" y="329"/>
                  <a:pt x="47" y="328"/>
                </a:cubicBezTo>
                <a:cubicBezTo>
                  <a:pt x="48" y="328"/>
                  <a:pt x="48" y="328"/>
                  <a:pt x="49" y="329"/>
                </a:cubicBezTo>
                <a:cubicBezTo>
                  <a:pt x="49" y="329"/>
                  <a:pt x="48" y="328"/>
                  <a:pt x="49" y="327"/>
                </a:cubicBezTo>
                <a:cubicBezTo>
                  <a:pt x="48" y="327"/>
                  <a:pt x="48" y="327"/>
                  <a:pt x="48" y="327"/>
                </a:cubicBezTo>
                <a:cubicBezTo>
                  <a:pt x="49" y="324"/>
                  <a:pt x="48" y="321"/>
                  <a:pt x="49" y="317"/>
                </a:cubicBezTo>
                <a:cubicBezTo>
                  <a:pt x="49" y="319"/>
                  <a:pt x="50" y="318"/>
                  <a:pt x="50" y="319"/>
                </a:cubicBezTo>
                <a:cubicBezTo>
                  <a:pt x="50" y="319"/>
                  <a:pt x="48" y="323"/>
                  <a:pt x="50" y="324"/>
                </a:cubicBezTo>
                <a:cubicBezTo>
                  <a:pt x="49" y="323"/>
                  <a:pt x="49" y="322"/>
                  <a:pt x="50" y="322"/>
                </a:cubicBezTo>
                <a:cubicBezTo>
                  <a:pt x="49" y="323"/>
                  <a:pt x="51" y="322"/>
                  <a:pt x="51" y="323"/>
                </a:cubicBezTo>
                <a:cubicBezTo>
                  <a:pt x="51" y="323"/>
                  <a:pt x="50" y="323"/>
                  <a:pt x="50" y="324"/>
                </a:cubicBezTo>
                <a:cubicBezTo>
                  <a:pt x="51" y="324"/>
                  <a:pt x="52" y="324"/>
                  <a:pt x="52" y="324"/>
                </a:cubicBezTo>
                <a:cubicBezTo>
                  <a:pt x="51" y="323"/>
                  <a:pt x="54" y="324"/>
                  <a:pt x="54" y="323"/>
                </a:cubicBezTo>
                <a:cubicBezTo>
                  <a:pt x="53" y="324"/>
                  <a:pt x="54" y="326"/>
                  <a:pt x="54" y="327"/>
                </a:cubicBezTo>
                <a:cubicBezTo>
                  <a:pt x="55" y="323"/>
                  <a:pt x="54" y="322"/>
                  <a:pt x="54" y="319"/>
                </a:cubicBezTo>
                <a:cubicBezTo>
                  <a:pt x="54" y="319"/>
                  <a:pt x="54" y="319"/>
                  <a:pt x="54" y="319"/>
                </a:cubicBezTo>
                <a:cubicBezTo>
                  <a:pt x="54" y="318"/>
                  <a:pt x="54" y="317"/>
                  <a:pt x="54" y="316"/>
                </a:cubicBezTo>
                <a:cubicBezTo>
                  <a:pt x="54" y="315"/>
                  <a:pt x="54" y="315"/>
                  <a:pt x="54" y="315"/>
                </a:cubicBezTo>
                <a:cubicBezTo>
                  <a:pt x="55" y="313"/>
                  <a:pt x="53" y="306"/>
                  <a:pt x="55" y="307"/>
                </a:cubicBezTo>
                <a:cubicBezTo>
                  <a:pt x="55" y="306"/>
                  <a:pt x="55" y="306"/>
                  <a:pt x="55" y="306"/>
                </a:cubicBezTo>
                <a:cubicBezTo>
                  <a:pt x="54" y="305"/>
                  <a:pt x="54" y="307"/>
                  <a:pt x="54" y="306"/>
                </a:cubicBezTo>
                <a:cubicBezTo>
                  <a:pt x="54" y="304"/>
                  <a:pt x="55" y="304"/>
                  <a:pt x="54" y="302"/>
                </a:cubicBezTo>
                <a:cubicBezTo>
                  <a:pt x="53" y="302"/>
                  <a:pt x="54" y="299"/>
                  <a:pt x="54" y="299"/>
                </a:cubicBezTo>
                <a:cubicBezTo>
                  <a:pt x="54" y="298"/>
                  <a:pt x="54" y="298"/>
                  <a:pt x="53" y="297"/>
                </a:cubicBezTo>
                <a:cubicBezTo>
                  <a:pt x="54" y="296"/>
                  <a:pt x="54" y="295"/>
                  <a:pt x="54" y="292"/>
                </a:cubicBezTo>
                <a:cubicBezTo>
                  <a:pt x="53" y="292"/>
                  <a:pt x="54" y="294"/>
                  <a:pt x="53" y="294"/>
                </a:cubicBezTo>
                <a:cubicBezTo>
                  <a:pt x="53" y="293"/>
                  <a:pt x="53" y="291"/>
                  <a:pt x="53" y="291"/>
                </a:cubicBezTo>
                <a:cubicBezTo>
                  <a:pt x="54" y="291"/>
                  <a:pt x="53" y="292"/>
                  <a:pt x="54" y="292"/>
                </a:cubicBezTo>
                <a:cubicBezTo>
                  <a:pt x="54" y="291"/>
                  <a:pt x="54" y="293"/>
                  <a:pt x="54" y="291"/>
                </a:cubicBezTo>
                <a:cubicBezTo>
                  <a:pt x="54" y="292"/>
                  <a:pt x="53" y="290"/>
                  <a:pt x="54" y="289"/>
                </a:cubicBezTo>
                <a:cubicBezTo>
                  <a:pt x="54" y="289"/>
                  <a:pt x="54" y="290"/>
                  <a:pt x="54" y="290"/>
                </a:cubicBezTo>
                <a:cubicBezTo>
                  <a:pt x="54" y="288"/>
                  <a:pt x="53" y="288"/>
                  <a:pt x="54" y="286"/>
                </a:cubicBezTo>
                <a:cubicBezTo>
                  <a:pt x="54" y="285"/>
                  <a:pt x="53" y="287"/>
                  <a:pt x="53" y="285"/>
                </a:cubicBezTo>
                <a:cubicBezTo>
                  <a:pt x="53" y="285"/>
                  <a:pt x="53" y="282"/>
                  <a:pt x="53" y="282"/>
                </a:cubicBezTo>
                <a:cubicBezTo>
                  <a:pt x="53" y="283"/>
                  <a:pt x="53" y="283"/>
                  <a:pt x="53" y="285"/>
                </a:cubicBezTo>
                <a:cubicBezTo>
                  <a:pt x="54" y="285"/>
                  <a:pt x="54" y="285"/>
                  <a:pt x="54" y="286"/>
                </a:cubicBezTo>
                <a:cubicBezTo>
                  <a:pt x="54" y="285"/>
                  <a:pt x="55" y="285"/>
                  <a:pt x="55" y="284"/>
                </a:cubicBezTo>
                <a:cubicBezTo>
                  <a:pt x="53" y="284"/>
                  <a:pt x="54" y="281"/>
                  <a:pt x="54" y="280"/>
                </a:cubicBezTo>
                <a:cubicBezTo>
                  <a:pt x="54" y="281"/>
                  <a:pt x="54" y="281"/>
                  <a:pt x="54" y="281"/>
                </a:cubicBezTo>
                <a:cubicBezTo>
                  <a:pt x="53" y="281"/>
                  <a:pt x="53" y="279"/>
                  <a:pt x="53" y="279"/>
                </a:cubicBezTo>
                <a:cubicBezTo>
                  <a:pt x="54" y="279"/>
                  <a:pt x="54" y="280"/>
                  <a:pt x="54" y="279"/>
                </a:cubicBezTo>
                <a:cubicBezTo>
                  <a:pt x="53" y="278"/>
                  <a:pt x="54" y="276"/>
                  <a:pt x="54" y="276"/>
                </a:cubicBezTo>
                <a:cubicBezTo>
                  <a:pt x="54" y="276"/>
                  <a:pt x="54" y="276"/>
                  <a:pt x="54" y="274"/>
                </a:cubicBezTo>
                <a:cubicBezTo>
                  <a:pt x="55" y="274"/>
                  <a:pt x="54" y="273"/>
                  <a:pt x="54" y="273"/>
                </a:cubicBezTo>
                <a:cubicBezTo>
                  <a:pt x="55" y="273"/>
                  <a:pt x="55" y="273"/>
                  <a:pt x="55" y="274"/>
                </a:cubicBezTo>
                <a:cubicBezTo>
                  <a:pt x="54" y="274"/>
                  <a:pt x="54" y="274"/>
                  <a:pt x="54" y="275"/>
                </a:cubicBezTo>
                <a:cubicBezTo>
                  <a:pt x="55" y="274"/>
                  <a:pt x="56" y="273"/>
                  <a:pt x="55" y="270"/>
                </a:cubicBezTo>
                <a:cubicBezTo>
                  <a:pt x="55" y="269"/>
                  <a:pt x="55" y="271"/>
                  <a:pt x="55" y="270"/>
                </a:cubicBezTo>
                <a:cubicBezTo>
                  <a:pt x="55" y="269"/>
                  <a:pt x="55" y="266"/>
                  <a:pt x="55" y="267"/>
                </a:cubicBezTo>
                <a:cubicBezTo>
                  <a:pt x="55" y="265"/>
                  <a:pt x="55" y="266"/>
                  <a:pt x="55" y="264"/>
                </a:cubicBezTo>
                <a:cubicBezTo>
                  <a:pt x="55" y="264"/>
                  <a:pt x="55" y="265"/>
                  <a:pt x="54" y="265"/>
                </a:cubicBezTo>
                <a:cubicBezTo>
                  <a:pt x="55" y="263"/>
                  <a:pt x="55" y="261"/>
                  <a:pt x="54" y="261"/>
                </a:cubicBezTo>
                <a:cubicBezTo>
                  <a:pt x="54" y="260"/>
                  <a:pt x="54" y="259"/>
                  <a:pt x="55" y="259"/>
                </a:cubicBezTo>
                <a:cubicBezTo>
                  <a:pt x="55" y="259"/>
                  <a:pt x="54" y="260"/>
                  <a:pt x="55" y="260"/>
                </a:cubicBezTo>
                <a:cubicBezTo>
                  <a:pt x="55" y="259"/>
                  <a:pt x="55" y="258"/>
                  <a:pt x="55" y="256"/>
                </a:cubicBezTo>
                <a:cubicBezTo>
                  <a:pt x="55" y="257"/>
                  <a:pt x="55" y="255"/>
                  <a:pt x="55" y="254"/>
                </a:cubicBezTo>
                <a:cubicBezTo>
                  <a:pt x="56" y="255"/>
                  <a:pt x="56" y="254"/>
                  <a:pt x="57" y="254"/>
                </a:cubicBezTo>
                <a:cubicBezTo>
                  <a:pt x="57" y="254"/>
                  <a:pt x="56" y="253"/>
                  <a:pt x="56" y="253"/>
                </a:cubicBezTo>
                <a:cubicBezTo>
                  <a:pt x="56" y="255"/>
                  <a:pt x="55" y="253"/>
                  <a:pt x="55" y="252"/>
                </a:cubicBezTo>
                <a:cubicBezTo>
                  <a:pt x="56" y="251"/>
                  <a:pt x="55" y="252"/>
                  <a:pt x="56" y="251"/>
                </a:cubicBezTo>
                <a:cubicBezTo>
                  <a:pt x="56" y="250"/>
                  <a:pt x="56" y="251"/>
                  <a:pt x="55" y="250"/>
                </a:cubicBezTo>
                <a:cubicBezTo>
                  <a:pt x="56" y="250"/>
                  <a:pt x="56" y="248"/>
                  <a:pt x="55" y="248"/>
                </a:cubicBezTo>
                <a:cubicBezTo>
                  <a:pt x="56" y="248"/>
                  <a:pt x="56" y="249"/>
                  <a:pt x="56" y="249"/>
                </a:cubicBezTo>
                <a:cubicBezTo>
                  <a:pt x="56" y="247"/>
                  <a:pt x="56" y="247"/>
                  <a:pt x="56" y="246"/>
                </a:cubicBezTo>
                <a:cubicBezTo>
                  <a:pt x="56" y="246"/>
                  <a:pt x="56" y="246"/>
                  <a:pt x="56" y="246"/>
                </a:cubicBezTo>
                <a:cubicBezTo>
                  <a:pt x="56" y="245"/>
                  <a:pt x="56" y="244"/>
                  <a:pt x="56" y="243"/>
                </a:cubicBezTo>
                <a:cubicBezTo>
                  <a:pt x="56" y="242"/>
                  <a:pt x="55" y="245"/>
                  <a:pt x="54" y="244"/>
                </a:cubicBezTo>
                <a:cubicBezTo>
                  <a:pt x="54" y="243"/>
                  <a:pt x="56" y="242"/>
                  <a:pt x="55" y="241"/>
                </a:cubicBezTo>
                <a:cubicBezTo>
                  <a:pt x="56" y="241"/>
                  <a:pt x="56" y="241"/>
                  <a:pt x="56" y="241"/>
                </a:cubicBezTo>
                <a:cubicBezTo>
                  <a:pt x="56" y="239"/>
                  <a:pt x="56" y="237"/>
                  <a:pt x="57" y="238"/>
                </a:cubicBezTo>
                <a:cubicBezTo>
                  <a:pt x="56" y="234"/>
                  <a:pt x="56" y="231"/>
                  <a:pt x="57" y="227"/>
                </a:cubicBezTo>
                <a:cubicBezTo>
                  <a:pt x="56" y="227"/>
                  <a:pt x="56" y="227"/>
                  <a:pt x="56" y="227"/>
                </a:cubicBezTo>
                <a:cubicBezTo>
                  <a:pt x="56" y="226"/>
                  <a:pt x="56" y="226"/>
                  <a:pt x="56" y="226"/>
                </a:cubicBezTo>
                <a:cubicBezTo>
                  <a:pt x="56" y="227"/>
                  <a:pt x="57" y="227"/>
                  <a:pt x="57" y="225"/>
                </a:cubicBezTo>
                <a:cubicBezTo>
                  <a:pt x="57" y="224"/>
                  <a:pt x="57" y="226"/>
                  <a:pt x="56" y="224"/>
                </a:cubicBezTo>
                <a:cubicBezTo>
                  <a:pt x="57" y="221"/>
                  <a:pt x="56" y="217"/>
                  <a:pt x="57" y="213"/>
                </a:cubicBezTo>
                <a:cubicBezTo>
                  <a:pt x="57" y="212"/>
                  <a:pt x="56" y="214"/>
                  <a:pt x="56" y="213"/>
                </a:cubicBezTo>
                <a:cubicBezTo>
                  <a:pt x="56" y="212"/>
                  <a:pt x="57" y="211"/>
                  <a:pt x="57" y="209"/>
                </a:cubicBezTo>
                <a:cubicBezTo>
                  <a:pt x="56" y="209"/>
                  <a:pt x="56" y="209"/>
                  <a:pt x="56" y="208"/>
                </a:cubicBezTo>
                <a:cubicBezTo>
                  <a:pt x="56" y="207"/>
                  <a:pt x="56" y="207"/>
                  <a:pt x="57" y="207"/>
                </a:cubicBezTo>
                <a:cubicBezTo>
                  <a:pt x="57" y="208"/>
                  <a:pt x="57" y="208"/>
                  <a:pt x="57" y="208"/>
                </a:cubicBezTo>
                <a:cubicBezTo>
                  <a:pt x="57" y="208"/>
                  <a:pt x="57" y="208"/>
                  <a:pt x="57" y="208"/>
                </a:cubicBezTo>
                <a:cubicBezTo>
                  <a:pt x="57" y="207"/>
                  <a:pt x="57" y="205"/>
                  <a:pt x="58" y="205"/>
                </a:cubicBezTo>
                <a:cubicBezTo>
                  <a:pt x="58" y="203"/>
                  <a:pt x="58" y="204"/>
                  <a:pt x="57" y="203"/>
                </a:cubicBezTo>
                <a:cubicBezTo>
                  <a:pt x="58" y="202"/>
                  <a:pt x="58" y="200"/>
                  <a:pt x="58" y="197"/>
                </a:cubicBezTo>
                <a:cubicBezTo>
                  <a:pt x="57" y="197"/>
                  <a:pt x="57" y="197"/>
                  <a:pt x="57" y="197"/>
                </a:cubicBezTo>
                <a:cubicBezTo>
                  <a:pt x="57" y="196"/>
                  <a:pt x="56" y="196"/>
                  <a:pt x="57" y="195"/>
                </a:cubicBezTo>
                <a:cubicBezTo>
                  <a:pt x="58" y="194"/>
                  <a:pt x="58" y="195"/>
                  <a:pt x="57" y="197"/>
                </a:cubicBezTo>
                <a:cubicBezTo>
                  <a:pt x="58" y="196"/>
                  <a:pt x="58" y="194"/>
                  <a:pt x="57" y="192"/>
                </a:cubicBezTo>
                <a:cubicBezTo>
                  <a:pt x="57" y="190"/>
                  <a:pt x="59" y="187"/>
                  <a:pt x="58" y="184"/>
                </a:cubicBezTo>
                <a:cubicBezTo>
                  <a:pt x="58" y="185"/>
                  <a:pt x="57" y="186"/>
                  <a:pt x="57" y="185"/>
                </a:cubicBezTo>
                <a:cubicBezTo>
                  <a:pt x="58" y="183"/>
                  <a:pt x="58" y="180"/>
                  <a:pt x="58" y="178"/>
                </a:cubicBezTo>
                <a:cubicBezTo>
                  <a:pt x="58" y="176"/>
                  <a:pt x="58" y="174"/>
                  <a:pt x="58" y="171"/>
                </a:cubicBezTo>
                <a:cubicBezTo>
                  <a:pt x="58" y="171"/>
                  <a:pt x="58" y="171"/>
                  <a:pt x="58" y="171"/>
                </a:cubicBezTo>
                <a:cubicBezTo>
                  <a:pt x="58" y="170"/>
                  <a:pt x="58" y="169"/>
                  <a:pt x="58" y="167"/>
                </a:cubicBezTo>
                <a:cubicBezTo>
                  <a:pt x="58" y="166"/>
                  <a:pt x="58" y="165"/>
                  <a:pt x="58" y="163"/>
                </a:cubicBezTo>
                <a:cubicBezTo>
                  <a:pt x="59" y="163"/>
                  <a:pt x="59" y="163"/>
                  <a:pt x="59" y="163"/>
                </a:cubicBezTo>
                <a:cubicBezTo>
                  <a:pt x="59" y="159"/>
                  <a:pt x="58" y="155"/>
                  <a:pt x="58" y="151"/>
                </a:cubicBezTo>
                <a:cubicBezTo>
                  <a:pt x="58" y="148"/>
                  <a:pt x="59" y="147"/>
                  <a:pt x="59" y="145"/>
                </a:cubicBezTo>
                <a:cubicBezTo>
                  <a:pt x="59" y="145"/>
                  <a:pt x="58" y="143"/>
                  <a:pt x="59" y="142"/>
                </a:cubicBezTo>
                <a:cubicBezTo>
                  <a:pt x="59" y="142"/>
                  <a:pt x="59" y="144"/>
                  <a:pt x="58" y="142"/>
                </a:cubicBezTo>
                <a:cubicBezTo>
                  <a:pt x="59" y="138"/>
                  <a:pt x="59" y="136"/>
                  <a:pt x="59" y="131"/>
                </a:cubicBezTo>
                <a:cubicBezTo>
                  <a:pt x="59" y="131"/>
                  <a:pt x="58" y="131"/>
                  <a:pt x="58" y="131"/>
                </a:cubicBezTo>
                <a:cubicBezTo>
                  <a:pt x="59" y="131"/>
                  <a:pt x="59" y="130"/>
                  <a:pt x="59" y="130"/>
                </a:cubicBezTo>
                <a:cubicBezTo>
                  <a:pt x="59" y="126"/>
                  <a:pt x="58" y="124"/>
                  <a:pt x="59" y="121"/>
                </a:cubicBezTo>
                <a:cubicBezTo>
                  <a:pt x="59" y="120"/>
                  <a:pt x="58" y="122"/>
                  <a:pt x="58" y="121"/>
                </a:cubicBezTo>
                <a:cubicBezTo>
                  <a:pt x="58" y="120"/>
                  <a:pt x="59" y="121"/>
                  <a:pt x="59" y="121"/>
                </a:cubicBezTo>
                <a:cubicBezTo>
                  <a:pt x="60" y="119"/>
                  <a:pt x="59" y="120"/>
                  <a:pt x="58" y="119"/>
                </a:cubicBezTo>
                <a:cubicBezTo>
                  <a:pt x="58" y="118"/>
                  <a:pt x="58" y="118"/>
                  <a:pt x="58" y="118"/>
                </a:cubicBezTo>
                <a:cubicBezTo>
                  <a:pt x="60" y="118"/>
                  <a:pt x="59" y="113"/>
                  <a:pt x="59" y="115"/>
                </a:cubicBezTo>
                <a:cubicBezTo>
                  <a:pt x="59" y="115"/>
                  <a:pt x="59" y="117"/>
                  <a:pt x="58" y="117"/>
                </a:cubicBezTo>
                <a:cubicBezTo>
                  <a:pt x="58" y="116"/>
                  <a:pt x="58" y="112"/>
                  <a:pt x="59" y="114"/>
                </a:cubicBezTo>
                <a:cubicBezTo>
                  <a:pt x="58" y="112"/>
                  <a:pt x="58" y="111"/>
                  <a:pt x="59" y="109"/>
                </a:cubicBezTo>
                <a:cubicBezTo>
                  <a:pt x="59" y="108"/>
                  <a:pt x="58" y="110"/>
                  <a:pt x="58" y="108"/>
                </a:cubicBezTo>
                <a:cubicBezTo>
                  <a:pt x="59" y="108"/>
                  <a:pt x="59" y="107"/>
                  <a:pt x="59" y="107"/>
                </a:cubicBezTo>
                <a:cubicBezTo>
                  <a:pt x="59" y="105"/>
                  <a:pt x="59" y="105"/>
                  <a:pt x="59" y="102"/>
                </a:cubicBezTo>
                <a:cubicBezTo>
                  <a:pt x="59" y="102"/>
                  <a:pt x="59" y="101"/>
                  <a:pt x="58" y="102"/>
                </a:cubicBezTo>
                <a:cubicBezTo>
                  <a:pt x="58" y="100"/>
                  <a:pt x="58" y="100"/>
                  <a:pt x="58" y="100"/>
                </a:cubicBezTo>
                <a:cubicBezTo>
                  <a:pt x="59" y="100"/>
                  <a:pt x="59" y="97"/>
                  <a:pt x="59" y="94"/>
                </a:cubicBezTo>
                <a:cubicBezTo>
                  <a:pt x="59" y="94"/>
                  <a:pt x="59" y="94"/>
                  <a:pt x="58" y="93"/>
                </a:cubicBezTo>
                <a:cubicBezTo>
                  <a:pt x="58" y="93"/>
                  <a:pt x="60" y="89"/>
                  <a:pt x="59" y="91"/>
                </a:cubicBezTo>
                <a:cubicBezTo>
                  <a:pt x="60" y="88"/>
                  <a:pt x="59" y="82"/>
                  <a:pt x="59" y="81"/>
                </a:cubicBezTo>
                <a:cubicBezTo>
                  <a:pt x="60" y="81"/>
                  <a:pt x="59" y="78"/>
                  <a:pt x="59" y="76"/>
                </a:cubicBezTo>
                <a:cubicBezTo>
                  <a:pt x="59" y="76"/>
                  <a:pt x="59" y="75"/>
                  <a:pt x="59" y="75"/>
                </a:cubicBezTo>
                <a:cubicBezTo>
                  <a:pt x="59" y="75"/>
                  <a:pt x="59" y="75"/>
                  <a:pt x="59" y="74"/>
                </a:cubicBezTo>
                <a:cubicBezTo>
                  <a:pt x="58" y="74"/>
                  <a:pt x="59" y="73"/>
                  <a:pt x="59" y="72"/>
                </a:cubicBezTo>
                <a:cubicBezTo>
                  <a:pt x="59" y="71"/>
                  <a:pt x="58" y="72"/>
                  <a:pt x="58" y="71"/>
                </a:cubicBezTo>
                <a:cubicBezTo>
                  <a:pt x="58" y="70"/>
                  <a:pt x="59" y="71"/>
                  <a:pt x="59" y="69"/>
                </a:cubicBezTo>
                <a:cubicBezTo>
                  <a:pt x="59" y="69"/>
                  <a:pt x="58" y="71"/>
                  <a:pt x="58" y="69"/>
                </a:cubicBezTo>
                <a:cubicBezTo>
                  <a:pt x="58" y="68"/>
                  <a:pt x="58" y="68"/>
                  <a:pt x="58" y="68"/>
                </a:cubicBezTo>
                <a:cubicBezTo>
                  <a:pt x="59" y="68"/>
                  <a:pt x="59" y="68"/>
                  <a:pt x="59" y="69"/>
                </a:cubicBezTo>
                <a:cubicBezTo>
                  <a:pt x="59" y="65"/>
                  <a:pt x="59" y="63"/>
                  <a:pt x="59" y="61"/>
                </a:cubicBezTo>
                <a:cubicBezTo>
                  <a:pt x="58" y="60"/>
                  <a:pt x="59" y="62"/>
                  <a:pt x="58" y="62"/>
                </a:cubicBezTo>
                <a:cubicBezTo>
                  <a:pt x="59" y="55"/>
                  <a:pt x="58" y="49"/>
                  <a:pt x="57" y="45"/>
                </a:cubicBezTo>
                <a:cubicBezTo>
                  <a:pt x="58" y="40"/>
                  <a:pt x="58" y="40"/>
                  <a:pt x="58" y="40"/>
                </a:cubicBezTo>
                <a:cubicBezTo>
                  <a:pt x="56" y="39"/>
                  <a:pt x="57" y="32"/>
                  <a:pt x="56" y="30"/>
                </a:cubicBezTo>
                <a:cubicBezTo>
                  <a:pt x="56" y="32"/>
                  <a:pt x="56" y="33"/>
                  <a:pt x="56" y="35"/>
                </a:cubicBezTo>
                <a:cubicBezTo>
                  <a:pt x="55" y="33"/>
                  <a:pt x="55" y="33"/>
                  <a:pt x="54" y="33"/>
                </a:cubicBezTo>
                <a:cubicBezTo>
                  <a:pt x="55" y="32"/>
                  <a:pt x="53" y="32"/>
                  <a:pt x="54" y="29"/>
                </a:cubicBezTo>
                <a:cubicBezTo>
                  <a:pt x="54" y="29"/>
                  <a:pt x="53" y="30"/>
                  <a:pt x="53" y="29"/>
                </a:cubicBezTo>
                <a:cubicBezTo>
                  <a:pt x="53" y="28"/>
                  <a:pt x="53" y="27"/>
                  <a:pt x="54" y="27"/>
                </a:cubicBezTo>
                <a:cubicBezTo>
                  <a:pt x="54" y="29"/>
                  <a:pt x="54" y="27"/>
                  <a:pt x="54" y="27"/>
                </a:cubicBezTo>
                <a:cubicBezTo>
                  <a:pt x="55" y="28"/>
                  <a:pt x="55" y="28"/>
                  <a:pt x="55" y="29"/>
                </a:cubicBezTo>
                <a:cubicBezTo>
                  <a:pt x="55" y="30"/>
                  <a:pt x="56" y="30"/>
                  <a:pt x="56" y="29"/>
                </a:cubicBezTo>
                <a:cubicBezTo>
                  <a:pt x="56" y="27"/>
                  <a:pt x="56" y="25"/>
                  <a:pt x="55" y="24"/>
                </a:cubicBezTo>
                <a:cubicBezTo>
                  <a:pt x="54" y="24"/>
                  <a:pt x="54" y="24"/>
                  <a:pt x="54" y="24"/>
                </a:cubicBezTo>
                <a:cubicBezTo>
                  <a:pt x="54" y="21"/>
                  <a:pt x="53" y="22"/>
                  <a:pt x="53" y="19"/>
                </a:cubicBezTo>
                <a:cubicBezTo>
                  <a:pt x="52" y="20"/>
                  <a:pt x="52" y="19"/>
                  <a:pt x="51" y="17"/>
                </a:cubicBezTo>
                <a:cubicBezTo>
                  <a:pt x="50" y="16"/>
                  <a:pt x="50" y="18"/>
                  <a:pt x="49" y="16"/>
                </a:cubicBezTo>
                <a:cubicBezTo>
                  <a:pt x="49" y="17"/>
                  <a:pt x="48" y="16"/>
                  <a:pt x="48" y="17"/>
                </a:cubicBezTo>
                <a:cubicBezTo>
                  <a:pt x="49" y="17"/>
                  <a:pt x="48" y="19"/>
                  <a:pt x="49" y="19"/>
                </a:cubicBezTo>
                <a:cubicBezTo>
                  <a:pt x="49" y="18"/>
                  <a:pt x="49" y="17"/>
                  <a:pt x="49" y="18"/>
                </a:cubicBezTo>
                <a:cubicBezTo>
                  <a:pt x="49" y="19"/>
                  <a:pt x="49" y="21"/>
                  <a:pt x="49" y="21"/>
                </a:cubicBezTo>
                <a:cubicBezTo>
                  <a:pt x="48" y="17"/>
                  <a:pt x="46" y="19"/>
                  <a:pt x="45" y="15"/>
                </a:cubicBezTo>
                <a:cubicBezTo>
                  <a:pt x="45" y="14"/>
                  <a:pt x="45" y="13"/>
                  <a:pt x="45" y="13"/>
                </a:cubicBezTo>
                <a:cubicBezTo>
                  <a:pt x="46" y="12"/>
                  <a:pt x="47" y="13"/>
                  <a:pt x="47" y="12"/>
                </a:cubicBezTo>
                <a:cubicBezTo>
                  <a:pt x="46" y="11"/>
                  <a:pt x="46" y="11"/>
                  <a:pt x="46" y="11"/>
                </a:cubicBezTo>
                <a:cubicBezTo>
                  <a:pt x="46" y="10"/>
                  <a:pt x="45" y="8"/>
                  <a:pt x="46" y="8"/>
                </a:cubicBezTo>
                <a:cubicBezTo>
                  <a:pt x="45" y="8"/>
                  <a:pt x="45" y="6"/>
                  <a:pt x="44" y="5"/>
                </a:cubicBezTo>
                <a:cubicBezTo>
                  <a:pt x="44" y="7"/>
                  <a:pt x="43" y="3"/>
                  <a:pt x="42" y="3"/>
                </a:cubicBezTo>
                <a:cubicBezTo>
                  <a:pt x="43" y="5"/>
                  <a:pt x="43" y="6"/>
                  <a:pt x="42" y="7"/>
                </a:cubicBezTo>
                <a:cubicBezTo>
                  <a:pt x="43" y="7"/>
                  <a:pt x="44" y="8"/>
                  <a:pt x="44" y="9"/>
                </a:cubicBezTo>
                <a:cubicBezTo>
                  <a:pt x="45" y="10"/>
                  <a:pt x="44" y="10"/>
                  <a:pt x="44" y="10"/>
                </a:cubicBezTo>
                <a:cubicBezTo>
                  <a:pt x="45" y="11"/>
                  <a:pt x="45" y="10"/>
                  <a:pt x="45" y="10"/>
                </a:cubicBezTo>
                <a:cubicBezTo>
                  <a:pt x="44" y="11"/>
                  <a:pt x="45" y="12"/>
                  <a:pt x="45" y="11"/>
                </a:cubicBezTo>
                <a:cubicBezTo>
                  <a:pt x="45" y="15"/>
                  <a:pt x="44" y="14"/>
                  <a:pt x="43" y="16"/>
                </a:cubicBezTo>
                <a:cubicBezTo>
                  <a:pt x="43" y="14"/>
                  <a:pt x="43" y="11"/>
                  <a:pt x="42" y="12"/>
                </a:cubicBezTo>
                <a:cubicBezTo>
                  <a:pt x="42" y="11"/>
                  <a:pt x="41" y="8"/>
                  <a:pt x="41" y="7"/>
                </a:cubicBezTo>
                <a:cubicBezTo>
                  <a:pt x="41" y="6"/>
                  <a:pt x="41" y="6"/>
                  <a:pt x="41" y="5"/>
                </a:cubicBezTo>
                <a:cubicBezTo>
                  <a:pt x="40" y="2"/>
                  <a:pt x="39" y="1"/>
                  <a:pt x="38" y="0"/>
                </a:cubicBezTo>
                <a:cubicBezTo>
                  <a:pt x="37" y="0"/>
                  <a:pt x="37" y="0"/>
                  <a:pt x="36" y="0"/>
                </a:cubicBezTo>
                <a:cubicBezTo>
                  <a:pt x="37" y="2"/>
                  <a:pt x="36" y="2"/>
                  <a:pt x="36" y="4"/>
                </a:cubicBezTo>
                <a:cubicBezTo>
                  <a:pt x="36" y="4"/>
                  <a:pt x="37" y="7"/>
                  <a:pt x="37" y="8"/>
                </a:cubicBezTo>
                <a:cubicBezTo>
                  <a:pt x="35" y="7"/>
                  <a:pt x="33" y="4"/>
                  <a:pt x="31" y="4"/>
                </a:cubicBezTo>
                <a:cubicBezTo>
                  <a:pt x="31" y="6"/>
                  <a:pt x="31" y="6"/>
                  <a:pt x="32" y="8"/>
                </a:cubicBezTo>
                <a:cubicBezTo>
                  <a:pt x="31" y="9"/>
                  <a:pt x="30" y="9"/>
                  <a:pt x="29" y="8"/>
                </a:cubicBezTo>
                <a:cubicBezTo>
                  <a:pt x="29" y="8"/>
                  <a:pt x="29" y="7"/>
                  <a:pt x="29" y="6"/>
                </a:cubicBezTo>
                <a:close/>
                <a:moveTo>
                  <a:pt x="55" y="273"/>
                </a:moveTo>
                <a:cubicBezTo>
                  <a:pt x="55" y="273"/>
                  <a:pt x="55" y="272"/>
                  <a:pt x="55" y="271"/>
                </a:cubicBezTo>
                <a:cubicBezTo>
                  <a:pt x="55" y="271"/>
                  <a:pt x="55" y="272"/>
                  <a:pt x="55" y="273"/>
                </a:cubicBezTo>
                <a:close/>
                <a:moveTo>
                  <a:pt x="47" y="329"/>
                </a:moveTo>
                <a:cubicBezTo>
                  <a:pt x="47" y="330"/>
                  <a:pt x="47" y="327"/>
                  <a:pt x="46" y="329"/>
                </a:cubicBezTo>
                <a:cubicBezTo>
                  <a:pt x="46" y="328"/>
                  <a:pt x="46" y="328"/>
                  <a:pt x="46" y="327"/>
                </a:cubicBezTo>
                <a:cubicBezTo>
                  <a:pt x="46" y="327"/>
                  <a:pt x="46" y="327"/>
                  <a:pt x="46" y="327"/>
                </a:cubicBezTo>
                <a:cubicBezTo>
                  <a:pt x="47" y="327"/>
                  <a:pt x="47" y="328"/>
                  <a:pt x="47" y="329"/>
                </a:cubicBezTo>
                <a:close/>
                <a:moveTo>
                  <a:pt x="44" y="326"/>
                </a:moveTo>
                <a:cubicBezTo>
                  <a:pt x="45" y="326"/>
                  <a:pt x="46" y="328"/>
                  <a:pt x="46" y="328"/>
                </a:cubicBezTo>
                <a:cubicBezTo>
                  <a:pt x="46" y="328"/>
                  <a:pt x="45" y="329"/>
                  <a:pt x="45" y="329"/>
                </a:cubicBezTo>
                <a:cubicBezTo>
                  <a:pt x="45" y="328"/>
                  <a:pt x="44" y="328"/>
                  <a:pt x="44" y="326"/>
                </a:cubicBezTo>
                <a:close/>
                <a:moveTo>
                  <a:pt x="42" y="370"/>
                </a:moveTo>
                <a:cubicBezTo>
                  <a:pt x="42" y="371"/>
                  <a:pt x="42" y="366"/>
                  <a:pt x="42" y="369"/>
                </a:cubicBezTo>
                <a:cubicBezTo>
                  <a:pt x="41" y="369"/>
                  <a:pt x="41" y="368"/>
                  <a:pt x="41" y="368"/>
                </a:cubicBezTo>
                <a:cubicBezTo>
                  <a:pt x="42" y="368"/>
                  <a:pt x="43" y="367"/>
                  <a:pt x="43" y="369"/>
                </a:cubicBezTo>
                <a:cubicBezTo>
                  <a:pt x="43" y="369"/>
                  <a:pt x="43" y="368"/>
                  <a:pt x="43" y="367"/>
                </a:cubicBezTo>
                <a:cubicBezTo>
                  <a:pt x="44" y="368"/>
                  <a:pt x="43" y="370"/>
                  <a:pt x="44" y="369"/>
                </a:cubicBezTo>
                <a:cubicBezTo>
                  <a:pt x="44" y="370"/>
                  <a:pt x="44" y="370"/>
                  <a:pt x="44" y="370"/>
                </a:cubicBezTo>
                <a:cubicBezTo>
                  <a:pt x="43" y="371"/>
                  <a:pt x="42" y="367"/>
                  <a:pt x="42" y="370"/>
                </a:cubicBezTo>
                <a:close/>
                <a:moveTo>
                  <a:pt x="22" y="380"/>
                </a:moveTo>
                <a:cubicBezTo>
                  <a:pt x="23" y="380"/>
                  <a:pt x="23" y="380"/>
                  <a:pt x="23" y="381"/>
                </a:cubicBezTo>
                <a:cubicBezTo>
                  <a:pt x="22" y="381"/>
                  <a:pt x="22" y="381"/>
                  <a:pt x="22" y="380"/>
                </a:cubicBezTo>
                <a:close/>
                <a:moveTo>
                  <a:pt x="22" y="5"/>
                </a:moveTo>
                <a:cubicBezTo>
                  <a:pt x="22" y="6"/>
                  <a:pt x="23" y="8"/>
                  <a:pt x="23" y="9"/>
                </a:cubicBezTo>
                <a:cubicBezTo>
                  <a:pt x="22" y="8"/>
                  <a:pt x="22" y="7"/>
                  <a:pt x="22" y="5"/>
                </a:cubicBezTo>
                <a:close/>
                <a:moveTo>
                  <a:pt x="13" y="12"/>
                </a:moveTo>
                <a:cubicBezTo>
                  <a:pt x="13" y="12"/>
                  <a:pt x="14" y="15"/>
                  <a:pt x="14" y="16"/>
                </a:cubicBezTo>
                <a:cubicBezTo>
                  <a:pt x="14" y="14"/>
                  <a:pt x="12" y="10"/>
                  <a:pt x="14" y="10"/>
                </a:cubicBezTo>
                <a:cubicBezTo>
                  <a:pt x="14" y="11"/>
                  <a:pt x="14" y="12"/>
                  <a:pt x="14" y="13"/>
                </a:cubicBezTo>
                <a:cubicBezTo>
                  <a:pt x="14" y="13"/>
                  <a:pt x="14" y="12"/>
                  <a:pt x="13" y="12"/>
                </a:cubicBezTo>
                <a:close/>
                <a:moveTo>
                  <a:pt x="20" y="9"/>
                </a:moveTo>
                <a:cubicBezTo>
                  <a:pt x="21" y="9"/>
                  <a:pt x="20" y="11"/>
                  <a:pt x="21" y="12"/>
                </a:cubicBezTo>
                <a:cubicBezTo>
                  <a:pt x="20" y="12"/>
                  <a:pt x="20" y="13"/>
                  <a:pt x="20" y="13"/>
                </a:cubicBezTo>
                <a:cubicBezTo>
                  <a:pt x="20" y="12"/>
                  <a:pt x="20" y="10"/>
                  <a:pt x="20" y="9"/>
                </a:cubicBezTo>
                <a:close/>
                <a:moveTo>
                  <a:pt x="33" y="7"/>
                </a:moveTo>
                <a:cubicBezTo>
                  <a:pt x="33" y="7"/>
                  <a:pt x="32" y="7"/>
                  <a:pt x="32" y="7"/>
                </a:cubicBezTo>
                <a:cubicBezTo>
                  <a:pt x="32" y="9"/>
                  <a:pt x="33" y="9"/>
                  <a:pt x="33" y="9"/>
                </a:cubicBezTo>
                <a:cubicBezTo>
                  <a:pt x="33" y="11"/>
                  <a:pt x="32" y="8"/>
                  <a:pt x="32" y="8"/>
                </a:cubicBezTo>
                <a:cubicBezTo>
                  <a:pt x="32" y="7"/>
                  <a:pt x="32" y="7"/>
                  <a:pt x="33" y="7"/>
                </a:cubicBezTo>
                <a:close/>
                <a:moveTo>
                  <a:pt x="22" y="11"/>
                </a:moveTo>
                <a:cubicBezTo>
                  <a:pt x="22" y="11"/>
                  <a:pt x="22" y="12"/>
                  <a:pt x="23" y="12"/>
                </a:cubicBezTo>
                <a:cubicBezTo>
                  <a:pt x="23" y="13"/>
                  <a:pt x="22" y="12"/>
                  <a:pt x="22" y="14"/>
                </a:cubicBezTo>
                <a:cubicBezTo>
                  <a:pt x="22" y="15"/>
                  <a:pt x="22" y="11"/>
                  <a:pt x="21" y="13"/>
                </a:cubicBezTo>
                <a:cubicBezTo>
                  <a:pt x="21" y="13"/>
                  <a:pt x="22" y="12"/>
                  <a:pt x="22" y="11"/>
                </a:cubicBezTo>
                <a:close/>
                <a:moveTo>
                  <a:pt x="11" y="16"/>
                </a:moveTo>
                <a:cubicBezTo>
                  <a:pt x="12" y="17"/>
                  <a:pt x="12" y="18"/>
                  <a:pt x="12" y="19"/>
                </a:cubicBezTo>
                <a:cubicBezTo>
                  <a:pt x="13" y="19"/>
                  <a:pt x="13" y="18"/>
                  <a:pt x="13" y="18"/>
                </a:cubicBezTo>
                <a:cubicBezTo>
                  <a:pt x="13" y="16"/>
                  <a:pt x="13" y="18"/>
                  <a:pt x="12" y="18"/>
                </a:cubicBezTo>
                <a:cubicBezTo>
                  <a:pt x="12" y="17"/>
                  <a:pt x="12" y="17"/>
                  <a:pt x="12" y="17"/>
                </a:cubicBezTo>
                <a:cubicBezTo>
                  <a:pt x="12" y="15"/>
                  <a:pt x="13" y="17"/>
                  <a:pt x="13" y="16"/>
                </a:cubicBezTo>
                <a:cubicBezTo>
                  <a:pt x="13" y="17"/>
                  <a:pt x="13" y="18"/>
                  <a:pt x="13" y="18"/>
                </a:cubicBezTo>
                <a:cubicBezTo>
                  <a:pt x="13" y="20"/>
                  <a:pt x="13" y="19"/>
                  <a:pt x="13" y="21"/>
                </a:cubicBezTo>
                <a:cubicBezTo>
                  <a:pt x="12" y="20"/>
                  <a:pt x="12" y="20"/>
                  <a:pt x="11" y="21"/>
                </a:cubicBezTo>
                <a:cubicBezTo>
                  <a:pt x="11" y="21"/>
                  <a:pt x="11" y="20"/>
                  <a:pt x="11" y="19"/>
                </a:cubicBezTo>
                <a:cubicBezTo>
                  <a:pt x="10" y="19"/>
                  <a:pt x="10" y="19"/>
                  <a:pt x="10" y="20"/>
                </a:cubicBezTo>
                <a:cubicBezTo>
                  <a:pt x="10" y="20"/>
                  <a:pt x="10" y="21"/>
                  <a:pt x="10" y="21"/>
                </a:cubicBezTo>
                <a:cubicBezTo>
                  <a:pt x="10" y="21"/>
                  <a:pt x="10" y="22"/>
                  <a:pt x="9" y="22"/>
                </a:cubicBezTo>
                <a:cubicBezTo>
                  <a:pt x="9" y="21"/>
                  <a:pt x="10" y="21"/>
                  <a:pt x="9" y="19"/>
                </a:cubicBezTo>
                <a:cubicBezTo>
                  <a:pt x="10" y="19"/>
                  <a:pt x="11" y="19"/>
                  <a:pt x="10" y="17"/>
                </a:cubicBezTo>
                <a:cubicBezTo>
                  <a:pt x="11" y="18"/>
                  <a:pt x="11" y="18"/>
                  <a:pt x="11" y="18"/>
                </a:cubicBezTo>
                <a:cubicBezTo>
                  <a:pt x="12" y="18"/>
                  <a:pt x="12" y="17"/>
                  <a:pt x="11" y="16"/>
                </a:cubicBezTo>
                <a:close/>
                <a:moveTo>
                  <a:pt x="14" y="20"/>
                </a:moveTo>
                <a:cubicBezTo>
                  <a:pt x="13" y="19"/>
                  <a:pt x="14" y="17"/>
                  <a:pt x="14" y="17"/>
                </a:cubicBezTo>
                <a:cubicBezTo>
                  <a:pt x="15" y="18"/>
                  <a:pt x="14" y="18"/>
                  <a:pt x="14" y="20"/>
                </a:cubicBezTo>
                <a:close/>
                <a:moveTo>
                  <a:pt x="42" y="18"/>
                </a:moveTo>
                <a:cubicBezTo>
                  <a:pt x="42" y="16"/>
                  <a:pt x="43" y="18"/>
                  <a:pt x="44" y="18"/>
                </a:cubicBezTo>
                <a:cubicBezTo>
                  <a:pt x="44" y="18"/>
                  <a:pt x="43" y="19"/>
                  <a:pt x="44" y="20"/>
                </a:cubicBezTo>
                <a:cubicBezTo>
                  <a:pt x="44" y="21"/>
                  <a:pt x="44" y="23"/>
                  <a:pt x="43" y="22"/>
                </a:cubicBezTo>
                <a:cubicBezTo>
                  <a:pt x="43" y="19"/>
                  <a:pt x="43" y="19"/>
                  <a:pt x="42" y="18"/>
                </a:cubicBezTo>
                <a:close/>
                <a:moveTo>
                  <a:pt x="14" y="20"/>
                </a:moveTo>
                <a:cubicBezTo>
                  <a:pt x="14" y="20"/>
                  <a:pt x="15" y="21"/>
                  <a:pt x="15" y="22"/>
                </a:cubicBezTo>
                <a:cubicBezTo>
                  <a:pt x="15" y="23"/>
                  <a:pt x="14" y="23"/>
                  <a:pt x="14" y="24"/>
                </a:cubicBezTo>
                <a:cubicBezTo>
                  <a:pt x="13" y="23"/>
                  <a:pt x="14" y="21"/>
                  <a:pt x="14" y="20"/>
                </a:cubicBezTo>
                <a:close/>
                <a:moveTo>
                  <a:pt x="8" y="21"/>
                </a:moveTo>
                <a:cubicBezTo>
                  <a:pt x="9" y="21"/>
                  <a:pt x="8" y="22"/>
                  <a:pt x="9" y="22"/>
                </a:cubicBezTo>
                <a:cubicBezTo>
                  <a:pt x="9" y="23"/>
                  <a:pt x="8" y="23"/>
                  <a:pt x="8" y="23"/>
                </a:cubicBezTo>
                <a:cubicBezTo>
                  <a:pt x="8" y="23"/>
                  <a:pt x="8" y="22"/>
                  <a:pt x="8" y="21"/>
                </a:cubicBezTo>
                <a:close/>
                <a:moveTo>
                  <a:pt x="17" y="22"/>
                </a:moveTo>
                <a:cubicBezTo>
                  <a:pt x="17" y="22"/>
                  <a:pt x="17" y="22"/>
                  <a:pt x="17" y="23"/>
                </a:cubicBezTo>
                <a:cubicBezTo>
                  <a:pt x="16" y="23"/>
                  <a:pt x="17" y="21"/>
                  <a:pt x="16" y="22"/>
                </a:cubicBezTo>
                <a:cubicBezTo>
                  <a:pt x="16" y="20"/>
                  <a:pt x="17" y="21"/>
                  <a:pt x="17" y="22"/>
                </a:cubicBezTo>
                <a:close/>
                <a:moveTo>
                  <a:pt x="38" y="21"/>
                </a:moveTo>
                <a:cubicBezTo>
                  <a:pt x="39" y="22"/>
                  <a:pt x="41" y="23"/>
                  <a:pt x="42" y="24"/>
                </a:cubicBezTo>
                <a:cubicBezTo>
                  <a:pt x="40" y="25"/>
                  <a:pt x="39" y="21"/>
                  <a:pt x="38" y="23"/>
                </a:cubicBezTo>
                <a:cubicBezTo>
                  <a:pt x="38" y="23"/>
                  <a:pt x="39" y="22"/>
                  <a:pt x="38" y="21"/>
                </a:cubicBezTo>
                <a:close/>
                <a:moveTo>
                  <a:pt x="42" y="22"/>
                </a:moveTo>
                <a:cubicBezTo>
                  <a:pt x="43" y="23"/>
                  <a:pt x="42" y="25"/>
                  <a:pt x="43" y="25"/>
                </a:cubicBezTo>
                <a:cubicBezTo>
                  <a:pt x="42" y="27"/>
                  <a:pt x="42" y="23"/>
                  <a:pt x="42" y="22"/>
                </a:cubicBezTo>
                <a:close/>
                <a:moveTo>
                  <a:pt x="51" y="23"/>
                </a:moveTo>
                <a:cubicBezTo>
                  <a:pt x="51" y="22"/>
                  <a:pt x="51" y="23"/>
                  <a:pt x="52" y="23"/>
                </a:cubicBezTo>
                <a:cubicBezTo>
                  <a:pt x="52" y="24"/>
                  <a:pt x="52" y="25"/>
                  <a:pt x="51" y="25"/>
                </a:cubicBezTo>
                <a:cubicBezTo>
                  <a:pt x="51" y="24"/>
                  <a:pt x="52" y="23"/>
                  <a:pt x="51" y="23"/>
                </a:cubicBezTo>
                <a:close/>
                <a:moveTo>
                  <a:pt x="6" y="48"/>
                </a:moveTo>
                <a:cubicBezTo>
                  <a:pt x="6" y="48"/>
                  <a:pt x="7" y="49"/>
                  <a:pt x="7" y="49"/>
                </a:cubicBezTo>
                <a:cubicBezTo>
                  <a:pt x="7" y="50"/>
                  <a:pt x="7" y="50"/>
                  <a:pt x="6" y="50"/>
                </a:cubicBezTo>
                <a:cubicBezTo>
                  <a:pt x="6" y="49"/>
                  <a:pt x="6" y="49"/>
                  <a:pt x="6" y="48"/>
                </a:cubicBezTo>
                <a:close/>
                <a:moveTo>
                  <a:pt x="7" y="52"/>
                </a:moveTo>
                <a:cubicBezTo>
                  <a:pt x="8" y="52"/>
                  <a:pt x="7" y="54"/>
                  <a:pt x="8" y="54"/>
                </a:cubicBezTo>
                <a:cubicBezTo>
                  <a:pt x="7" y="54"/>
                  <a:pt x="6" y="55"/>
                  <a:pt x="6" y="54"/>
                </a:cubicBezTo>
                <a:cubicBezTo>
                  <a:pt x="6" y="53"/>
                  <a:pt x="7" y="54"/>
                  <a:pt x="7" y="52"/>
                </a:cubicBezTo>
                <a:close/>
                <a:moveTo>
                  <a:pt x="17" y="61"/>
                </a:moveTo>
                <a:cubicBezTo>
                  <a:pt x="17" y="62"/>
                  <a:pt x="17" y="63"/>
                  <a:pt x="16" y="63"/>
                </a:cubicBezTo>
                <a:cubicBezTo>
                  <a:pt x="17" y="62"/>
                  <a:pt x="17" y="61"/>
                  <a:pt x="17" y="61"/>
                </a:cubicBezTo>
                <a:close/>
                <a:moveTo>
                  <a:pt x="17" y="65"/>
                </a:moveTo>
                <a:cubicBezTo>
                  <a:pt x="17" y="64"/>
                  <a:pt x="16" y="66"/>
                  <a:pt x="17" y="66"/>
                </a:cubicBezTo>
                <a:cubicBezTo>
                  <a:pt x="17" y="67"/>
                  <a:pt x="17" y="67"/>
                  <a:pt x="16" y="67"/>
                </a:cubicBezTo>
                <a:cubicBezTo>
                  <a:pt x="17" y="67"/>
                  <a:pt x="17" y="66"/>
                  <a:pt x="16" y="66"/>
                </a:cubicBezTo>
                <a:cubicBezTo>
                  <a:pt x="16" y="65"/>
                  <a:pt x="17" y="66"/>
                  <a:pt x="17" y="65"/>
                </a:cubicBezTo>
                <a:close/>
                <a:moveTo>
                  <a:pt x="11" y="65"/>
                </a:moveTo>
                <a:cubicBezTo>
                  <a:pt x="11" y="66"/>
                  <a:pt x="10" y="66"/>
                  <a:pt x="10" y="67"/>
                </a:cubicBezTo>
                <a:cubicBezTo>
                  <a:pt x="9" y="66"/>
                  <a:pt x="10" y="64"/>
                  <a:pt x="11" y="65"/>
                </a:cubicBezTo>
                <a:close/>
                <a:moveTo>
                  <a:pt x="23" y="66"/>
                </a:moveTo>
                <a:cubicBezTo>
                  <a:pt x="23" y="67"/>
                  <a:pt x="23" y="68"/>
                  <a:pt x="23" y="69"/>
                </a:cubicBezTo>
                <a:cubicBezTo>
                  <a:pt x="22" y="68"/>
                  <a:pt x="23" y="66"/>
                  <a:pt x="22" y="67"/>
                </a:cubicBezTo>
                <a:cubicBezTo>
                  <a:pt x="22" y="66"/>
                  <a:pt x="22" y="66"/>
                  <a:pt x="23" y="66"/>
                </a:cubicBezTo>
                <a:close/>
                <a:moveTo>
                  <a:pt x="6" y="67"/>
                </a:moveTo>
                <a:cubicBezTo>
                  <a:pt x="6" y="68"/>
                  <a:pt x="6" y="69"/>
                  <a:pt x="6" y="70"/>
                </a:cubicBezTo>
                <a:cubicBezTo>
                  <a:pt x="5" y="69"/>
                  <a:pt x="5" y="68"/>
                  <a:pt x="6" y="67"/>
                </a:cubicBezTo>
                <a:close/>
                <a:moveTo>
                  <a:pt x="6" y="69"/>
                </a:moveTo>
                <a:cubicBezTo>
                  <a:pt x="7" y="69"/>
                  <a:pt x="7" y="70"/>
                  <a:pt x="7" y="71"/>
                </a:cubicBezTo>
                <a:cubicBezTo>
                  <a:pt x="8" y="71"/>
                  <a:pt x="7" y="70"/>
                  <a:pt x="8" y="69"/>
                </a:cubicBezTo>
                <a:cubicBezTo>
                  <a:pt x="9" y="70"/>
                  <a:pt x="8" y="71"/>
                  <a:pt x="8" y="72"/>
                </a:cubicBezTo>
                <a:cubicBezTo>
                  <a:pt x="7" y="72"/>
                  <a:pt x="7" y="72"/>
                  <a:pt x="6" y="71"/>
                </a:cubicBezTo>
                <a:cubicBezTo>
                  <a:pt x="6" y="71"/>
                  <a:pt x="6" y="70"/>
                  <a:pt x="7" y="70"/>
                </a:cubicBezTo>
                <a:cubicBezTo>
                  <a:pt x="7" y="70"/>
                  <a:pt x="6" y="70"/>
                  <a:pt x="6" y="69"/>
                </a:cubicBezTo>
                <a:close/>
                <a:moveTo>
                  <a:pt x="10" y="70"/>
                </a:moveTo>
                <a:cubicBezTo>
                  <a:pt x="9" y="71"/>
                  <a:pt x="10" y="72"/>
                  <a:pt x="9" y="72"/>
                </a:cubicBezTo>
                <a:cubicBezTo>
                  <a:pt x="9" y="70"/>
                  <a:pt x="9" y="70"/>
                  <a:pt x="9" y="70"/>
                </a:cubicBezTo>
                <a:cubicBezTo>
                  <a:pt x="9" y="70"/>
                  <a:pt x="9" y="70"/>
                  <a:pt x="10" y="70"/>
                </a:cubicBezTo>
                <a:close/>
                <a:moveTo>
                  <a:pt x="6" y="73"/>
                </a:moveTo>
                <a:cubicBezTo>
                  <a:pt x="6" y="73"/>
                  <a:pt x="5" y="73"/>
                  <a:pt x="5" y="72"/>
                </a:cubicBezTo>
                <a:cubicBezTo>
                  <a:pt x="5" y="70"/>
                  <a:pt x="6" y="70"/>
                  <a:pt x="6" y="73"/>
                </a:cubicBezTo>
                <a:close/>
                <a:moveTo>
                  <a:pt x="9" y="75"/>
                </a:moveTo>
                <a:cubicBezTo>
                  <a:pt x="9" y="74"/>
                  <a:pt x="10" y="74"/>
                  <a:pt x="10" y="74"/>
                </a:cubicBezTo>
                <a:cubicBezTo>
                  <a:pt x="10" y="75"/>
                  <a:pt x="10" y="75"/>
                  <a:pt x="9" y="75"/>
                </a:cubicBezTo>
                <a:close/>
                <a:moveTo>
                  <a:pt x="6" y="85"/>
                </a:moveTo>
                <a:cubicBezTo>
                  <a:pt x="7" y="86"/>
                  <a:pt x="6" y="88"/>
                  <a:pt x="5" y="90"/>
                </a:cubicBezTo>
                <a:cubicBezTo>
                  <a:pt x="5" y="89"/>
                  <a:pt x="6" y="87"/>
                  <a:pt x="5" y="87"/>
                </a:cubicBezTo>
                <a:cubicBezTo>
                  <a:pt x="5" y="87"/>
                  <a:pt x="5" y="87"/>
                  <a:pt x="5" y="87"/>
                </a:cubicBezTo>
                <a:cubicBezTo>
                  <a:pt x="6" y="87"/>
                  <a:pt x="6" y="86"/>
                  <a:pt x="6" y="85"/>
                </a:cubicBezTo>
                <a:close/>
                <a:moveTo>
                  <a:pt x="58" y="85"/>
                </a:moveTo>
                <a:cubicBezTo>
                  <a:pt x="59" y="85"/>
                  <a:pt x="59" y="87"/>
                  <a:pt x="59" y="88"/>
                </a:cubicBezTo>
                <a:cubicBezTo>
                  <a:pt x="58" y="88"/>
                  <a:pt x="59" y="86"/>
                  <a:pt x="58" y="85"/>
                </a:cubicBezTo>
                <a:close/>
                <a:moveTo>
                  <a:pt x="5" y="92"/>
                </a:moveTo>
                <a:cubicBezTo>
                  <a:pt x="5" y="92"/>
                  <a:pt x="5" y="93"/>
                  <a:pt x="5" y="93"/>
                </a:cubicBezTo>
                <a:cubicBezTo>
                  <a:pt x="5" y="94"/>
                  <a:pt x="5" y="94"/>
                  <a:pt x="5" y="95"/>
                </a:cubicBezTo>
                <a:cubicBezTo>
                  <a:pt x="4" y="94"/>
                  <a:pt x="5" y="93"/>
                  <a:pt x="5" y="92"/>
                </a:cubicBezTo>
                <a:close/>
                <a:moveTo>
                  <a:pt x="5" y="141"/>
                </a:moveTo>
                <a:cubicBezTo>
                  <a:pt x="6" y="141"/>
                  <a:pt x="7" y="142"/>
                  <a:pt x="6" y="142"/>
                </a:cubicBezTo>
                <a:cubicBezTo>
                  <a:pt x="6" y="141"/>
                  <a:pt x="5" y="142"/>
                  <a:pt x="5" y="141"/>
                </a:cubicBezTo>
                <a:close/>
                <a:moveTo>
                  <a:pt x="8" y="152"/>
                </a:moveTo>
                <a:cubicBezTo>
                  <a:pt x="9" y="150"/>
                  <a:pt x="9" y="152"/>
                  <a:pt x="9" y="152"/>
                </a:cubicBezTo>
                <a:cubicBezTo>
                  <a:pt x="9" y="154"/>
                  <a:pt x="9" y="152"/>
                  <a:pt x="8" y="152"/>
                </a:cubicBezTo>
                <a:close/>
                <a:moveTo>
                  <a:pt x="8" y="159"/>
                </a:moveTo>
                <a:cubicBezTo>
                  <a:pt x="7" y="159"/>
                  <a:pt x="7" y="156"/>
                  <a:pt x="8" y="157"/>
                </a:cubicBezTo>
                <a:cubicBezTo>
                  <a:pt x="8" y="157"/>
                  <a:pt x="8" y="158"/>
                  <a:pt x="8" y="158"/>
                </a:cubicBezTo>
                <a:cubicBezTo>
                  <a:pt x="8" y="160"/>
                  <a:pt x="8" y="157"/>
                  <a:pt x="8" y="159"/>
                </a:cubicBezTo>
                <a:close/>
                <a:moveTo>
                  <a:pt x="7" y="159"/>
                </a:moveTo>
                <a:cubicBezTo>
                  <a:pt x="6" y="160"/>
                  <a:pt x="6" y="160"/>
                  <a:pt x="6" y="160"/>
                </a:cubicBezTo>
                <a:cubicBezTo>
                  <a:pt x="6" y="161"/>
                  <a:pt x="7" y="161"/>
                  <a:pt x="7" y="161"/>
                </a:cubicBezTo>
                <a:cubicBezTo>
                  <a:pt x="6" y="164"/>
                  <a:pt x="6" y="158"/>
                  <a:pt x="7" y="159"/>
                </a:cubicBezTo>
                <a:close/>
                <a:moveTo>
                  <a:pt x="8" y="175"/>
                </a:moveTo>
                <a:cubicBezTo>
                  <a:pt x="7" y="176"/>
                  <a:pt x="7" y="178"/>
                  <a:pt x="7" y="179"/>
                </a:cubicBezTo>
                <a:cubicBezTo>
                  <a:pt x="7" y="180"/>
                  <a:pt x="8" y="181"/>
                  <a:pt x="9" y="180"/>
                </a:cubicBezTo>
                <a:cubicBezTo>
                  <a:pt x="9" y="182"/>
                  <a:pt x="8" y="181"/>
                  <a:pt x="8" y="183"/>
                </a:cubicBezTo>
                <a:cubicBezTo>
                  <a:pt x="8" y="183"/>
                  <a:pt x="8" y="180"/>
                  <a:pt x="7" y="181"/>
                </a:cubicBezTo>
                <a:cubicBezTo>
                  <a:pt x="6" y="179"/>
                  <a:pt x="7" y="177"/>
                  <a:pt x="6" y="176"/>
                </a:cubicBezTo>
                <a:cubicBezTo>
                  <a:pt x="6" y="175"/>
                  <a:pt x="7" y="176"/>
                  <a:pt x="8" y="175"/>
                </a:cubicBezTo>
                <a:close/>
                <a:moveTo>
                  <a:pt x="12" y="182"/>
                </a:moveTo>
                <a:cubicBezTo>
                  <a:pt x="12" y="182"/>
                  <a:pt x="12" y="184"/>
                  <a:pt x="12" y="186"/>
                </a:cubicBezTo>
                <a:cubicBezTo>
                  <a:pt x="11" y="185"/>
                  <a:pt x="12" y="184"/>
                  <a:pt x="12" y="182"/>
                </a:cubicBezTo>
                <a:close/>
                <a:moveTo>
                  <a:pt x="8" y="191"/>
                </a:moveTo>
                <a:cubicBezTo>
                  <a:pt x="8" y="190"/>
                  <a:pt x="8" y="192"/>
                  <a:pt x="9" y="191"/>
                </a:cubicBezTo>
                <a:cubicBezTo>
                  <a:pt x="9" y="193"/>
                  <a:pt x="8" y="191"/>
                  <a:pt x="8" y="193"/>
                </a:cubicBezTo>
                <a:cubicBezTo>
                  <a:pt x="7" y="193"/>
                  <a:pt x="8" y="191"/>
                  <a:pt x="8" y="191"/>
                </a:cubicBezTo>
                <a:close/>
                <a:moveTo>
                  <a:pt x="10" y="192"/>
                </a:moveTo>
                <a:cubicBezTo>
                  <a:pt x="10" y="192"/>
                  <a:pt x="10" y="193"/>
                  <a:pt x="10" y="193"/>
                </a:cubicBezTo>
                <a:cubicBezTo>
                  <a:pt x="10" y="193"/>
                  <a:pt x="9" y="191"/>
                  <a:pt x="9" y="194"/>
                </a:cubicBezTo>
                <a:cubicBezTo>
                  <a:pt x="8" y="193"/>
                  <a:pt x="9" y="192"/>
                  <a:pt x="10" y="192"/>
                </a:cubicBezTo>
                <a:close/>
                <a:moveTo>
                  <a:pt x="9" y="194"/>
                </a:moveTo>
                <a:cubicBezTo>
                  <a:pt x="10" y="194"/>
                  <a:pt x="10" y="195"/>
                  <a:pt x="11" y="195"/>
                </a:cubicBezTo>
                <a:cubicBezTo>
                  <a:pt x="10" y="195"/>
                  <a:pt x="9" y="196"/>
                  <a:pt x="9" y="194"/>
                </a:cubicBezTo>
                <a:close/>
                <a:moveTo>
                  <a:pt x="12" y="219"/>
                </a:moveTo>
                <a:cubicBezTo>
                  <a:pt x="12" y="218"/>
                  <a:pt x="12" y="219"/>
                  <a:pt x="12" y="218"/>
                </a:cubicBezTo>
                <a:cubicBezTo>
                  <a:pt x="12" y="219"/>
                  <a:pt x="12" y="220"/>
                  <a:pt x="13" y="220"/>
                </a:cubicBezTo>
                <a:cubicBezTo>
                  <a:pt x="12" y="221"/>
                  <a:pt x="12" y="219"/>
                  <a:pt x="12" y="219"/>
                </a:cubicBezTo>
                <a:close/>
                <a:moveTo>
                  <a:pt x="13" y="222"/>
                </a:moveTo>
                <a:cubicBezTo>
                  <a:pt x="14" y="223"/>
                  <a:pt x="13" y="223"/>
                  <a:pt x="13" y="224"/>
                </a:cubicBezTo>
                <a:cubicBezTo>
                  <a:pt x="13" y="224"/>
                  <a:pt x="12" y="225"/>
                  <a:pt x="12" y="225"/>
                </a:cubicBezTo>
                <a:cubicBezTo>
                  <a:pt x="11" y="224"/>
                  <a:pt x="12" y="224"/>
                  <a:pt x="12" y="223"/>
                </a:cubicBezTo>
                <a:cubicBezTo>
                  <a:pt x="13" y="224"/>
                  <a:pt x="13" y="224"/>
                  <a:pt x="13" y="222"/>
                </a:cubicBezTo>
                <a:close/>
                <a:moveTo>
                  <a:pt x="14" y="229"/>
                </a:moveTo>
                <a:cubicBezTo>
                  <a:pt x="13" y="227"/>
                  <a:pt x="15" y="230"/>
                  <a:pt x="15" y="228"/>
                </a:cubicBezTo>
                <a:cubicBezTo>
                  <a:pt x="16" y="230"/>
                  <a:pt x="14" y="229"/>
                  <a:pt x="14" y="229"/>
                </a:cubicBezTo>
                <a:close/>
                <a:moveTo>
                  <a:pt x="12" y="230"/>
                </a:moveTo>
                <a:cubicBezTo>
                  <a:pt x="12" y="232"/>
                  <a:pt x="12" y="232"/>
                  <a:pt x="12" y="233"/>
                </a:cubicBezTo>
                <a:cubicBezTo>
                  <a:pt x="11" y="233"/>
                  <a:pt x="11" y="233"/>
                  <a:pt x="11" y="232"/>
                </a:cubicBezTo>
                <a:cubicBezTo>
                  <a:pt x="11" y="232"/>
                  <a:pt x="11" y="230"/>
                  <a:pt x="12" y="230"/>
                </a:cubicBezTo>
                <a:close/>
                <a:moveTo>
                  <a:pt x="14" y="230"/>
                </a:moveTo>
                <a:cubicBezTo>
                  <a:pt x="13" y="231"/>
                  <a:pt x="14" y="233"/>
                  <a:pt x="14" y="231"/>
                </a:cubicBezTo>
                <a:cubicBezTo>
                  <a:pt x="14" y="231"/>
                  <a:pt x="14" y="232"/>
                  <a:pt x="14" y="232"/>
                </a:cubicBezTo>
                <a:cubicBezTo>
                  <a:pt x="14" y="232"/>
                  <a:pt x="14" y="234"/>
                  <a:pt x="13" y="234"/>
                </a:cubicBezTo>
                <a:cubicBezTo>
                  <a:pt x="13" y="233"/>
                  <a:pt x="13" y="232"/>
                  <a:pt x="13" y="232"/>
                </a:cubicBezTo>
                <a:cubicBezTo>
                  <a:pt x="13" y="231"/>
                  <a:pt x="13" y="230"/>
                  <a:pt x="14" y="230"/>
                </a:cubicBezTo>
                <a:close/>
                <a:moveTo>
                  <a:pt x="12" y="233"/>
                </a:moveTo>
                <a:cubicBezTo>
                  <a:pt x="13" y="233"/>
                  <a:pt x="12" y="235"/>
                  <a:pt x="13" y="235"/>
                </a:cubicBezTo>
                <a:cubicBezTo>
                  <a:pt x="12" y="235"/>
                  <a:pt x="11" y="235"/>
                  <a:pt x="11" y="234"/>
                </a:cubicBezTo>
                <a:cubicBezTo>
                  <a:pt x="12" y="234"/>
                  <a:pt x="12" y="235"/>
                  <a:pt x="12" y="233"/>
                </a:cubicBezTo>
                <a:close/>
                <a:moveTo>
                  <a:pt x="16" y="234"/>
                </a:moveTo>
                <a:cubicBezTo>
                  <a:pt x="15" y="235"/>
                  <a:pt x="15" y="235"/>
                  <a:pt x="15" y="236"/>
                </a:cubicBezTo>
                <a:cubicBezTo>
                  <a:pt x="14" y="236"/>
                  <a:pt x="14" y="238"/>
                  <a:pt x="13" y="237"/>
                </a:cubicBezTo>
                <a:cubicBezTo>
                  <a:pt x="13" y="236"/>
                  <a:pt x="13" y="236"/>
                  <a:pt x="13" y="236"/>
                </a:cubicBezTo>
                <a:cubicBezTo>
                  <a:pt x="14" y="238"/>
                  <a:pt x="15" y="234"/>
                  <a:pt x="16" y="234"/>
                </a:cubicBezTo>
                <a:close/>
                <a:moveTo>
                  <a:pt x="15" y="241"/>
                </a:moveTo>
                <a:cubicBezTo>
                  <a:pt x="16" y="241"/>
                  <a:pt x="16" y="241"/>
                  <a:pt x="16" y="241"/>
                </a:cubicBezTo>
                <a:cubicBezTo>
                  <a:pt x="15" y="242"/>
                  <a:pt x="15" y="243"/>
                  <a:pt x="15" y="244"/>
                </a:cubicBezTo>
                <a:cubicBezTo>
                  <a:pt x="15" y="243"/>
                  <a:pt x="15" y="242"/>
                  <a:pt x="15" y="241"/>
                </a:cubicBezTo>
                <a:close/>
                <a:moveTo>
                  <a:pt x="55" y="250"/>
                </a:moveTo>
                <a:cubicBezTo>
                  <a:pt x="56" y="251"/>
                  <a:pt x="55" y="252"/>
                  <a:pt x="54" y="252"/>
                </a:cubicBezTo>
                <a:cubicBezTo>
                  <a:pt x="54" y="251"/>
                  <a:pt x="55" y="251"/>
                  <a:pt x="55" y="250"/>
                </a:cubicBezTo>
                <a:close/>
                <a:moveTo>
                  <a:pt x="53" y="261"/>
                </a:moveTo>
                <a:cubicBezTo>
                  <a:pt x="54" y="261"/>
                  <a:pt x="54" y="264"/>
                  <a:pt x="53" y="263"/>
                </a:cubicBezTo>
                <a:cubicBezTo>
                  <a:pt x="53" y="262"/>
                  <a:pt x="53" y="262"/>
                  <a:pt x="53" y="261"/>
                </a:cubicBezTo>
                <a:close/>
                <a:moveTo>
                  <a:pt x="18" y="276"/>
                </a:moveTo>
                <a:cubicBezTo>
                  <a:pt x="18" y="277"/>
                  <a:pt x="17" y="277"/>
                  <a:pt x="17" y="276"/>
                </a:cubicBezTo>
                <a:cubicBezTo>
                  <a:pt x="17" y="275"/>
                  <a:pt x="18" y="275"/>
                  <a:pt x="18" y="276"/>
                </a:cubicBezTo>
                <a:close/>
                <a:moveTo>
                  <a:pt x="49" y="276"/>
                </a:moveTo>
                <a:cubicBezTo>
                  <a:pt x="49" y="277"/>
                  <a:pt x="49" y="279"/>
                  <a:pt x="49" y="279"/>
                </a:cubicBezTo>
                <a:cubicBezTo>
                  <a:pt x="49" y="278"/>
                  <a:pt x="49" y="277"/>
                  <a:pt x="49" y="276"/>
                </a:cubicBezTo>
                <a:close/>
                <a:moveTo>
                  <a:pt x="51" y="277"/>
                </a:moveTo>
                <a:cubicBezTo>
                  <a:pt x="52" y="277"/>
                  <a:pt x="52" y="277"/>
                  <a:pt x="52" y="278"/>
                </a:cubicBezTo>
                <a:cubicBezTo>
                  <a:pt x="52" y="279"/>
                  <a:pt x="52" y="280"/>
                  <a:pt x="52" y="281"/>
                </a:cubicBezTo>
                <a:cubicBezTo>
                  <a:pt x="52" y="280"/>
                  <a:pt x="51" y="279"/>
                  <a:pt x="51" y="281"/>
                </a:cubicBezTo>
                <a:cubicBezTo>
                  <a:pt x="50" y="281"/>
                  <a:pt x="52" y="279"/>
                  <a:pt x="51" y="277"/>
                </a:cubicBezTo>
                <a:close/>
                <a:moveTo>
                  <a:pt x="18" y="279"/>
                </a:moveTo>
                <a:cubicBezTo>
                  <a:pt x="18" y="279"/>
                  <a:pt x="17" y="279"/>
                  <a:pt x="17" y="278"/>
                </a:cubicBezTo>
                <a:cubicBezTo>
                  <a:pt x="18" y="278"/>
                  <a:pt x="18" y="278"/>
                  <a:pt x="18" y="278"/>
                </a:cubicBezTo>
                <a:cubicBezTo>
                  <a:pt x="19" y="280"/>
                  <a:pt x="18" y="279"/>
                  <a:pt x="18" y="280"/>
                </a:cubicBezTo>
                <a:cubicBezTo>
                  <a:pt x="18" y="280"/>
                  <a:pt x="18" y="279"/>
                  <a:pt x="18" y="279"/>
                </a:cubicBezTo>
                <a:close/>
                <a:moveTo>
                  <a:pt x="33" y="282"/>
                </a:moveTo>
                <a:cubicBezTo>
                  <a:pt x="34" y="282"/>
                  <a:pt x="33" y="284"/>
                  <a:pt x="34" y="284"/>
                </a:cubicBezTo>
                <a:cubicBezTo>
                  <a:pt x="33" y="286"/>
                  <a:pt x="33" y="283"/>
                  <a:pt x="33" y="282"/>
                </a:cubicBezTo>
                <a:close/>
                <a:moveTo>
                  <a:pt x="49" y="282"/>
                </a:moveTo>
                <a:cubicBezTo>
                  <a:pt x="50" y="282"/>
                  <a:pt x="50" y="285"/>
                  <a:pt x="49" y="284"/>
                </a:cubicBezTo>
                <a:lnTo>
                  <a:pt x="49" y="282"/>
                </a:lnTo>
                <a:close/>
                <a:moveTo>
                  <a:pt x="45" y="283"/>
                </a:moveTo>
                <a:cubicBezTo>
                  <a:pt x="45" y="283"/>
                  <a:pt x="45" y="283"/>
                  <a:pt x="46" y="283"/>
                </a:cubicBezTo>
                <a:cubicBezTo>
                  <a:pt x="45" y="284"/>
                  <a:pt x="46" y="287"/>
                  <a:pt x="45" y="287"/>
                </a:cubicBezTo>
                <a:cubicBezTo>
                  <a:pt x="45" y="286"/>
                  <a:pt x="45" y="285"/>
                  <a:pt x="45" y="283"/>
                </a:cubicBezTo>
                <a:close/>
                <a:moveTo>
                  <a:pt x="17" y="284"/>
                </a:moveTo>
                <a:cubicBezTo>
                  <a:pt x="17" y="284"/>
                  <a:pt x="17" y="285"/>
                  <a:pt x="17" y="285"/>
                </a:cubicBezTo>
                <a:cubicBezTo>
                  <a:pt x="18" y="286"/>
                  <a:pt x="18" y="285"/>
                  <a:pt x="18" y="287"/>
                </a:cubicBezTo>
                <a:cubicBezTo>
                  <a:pt x="18" y="287"/>
                  <a:pt x="17" y="286"/>
                  <a:pt x="17" y="284"/>
                </a:cubicBezTo>
                <a:close/>
                <a:moveTo>
                  <a:pt x="52" y="284"/>
                </a:moveTo>
                <a:cubicBezTo>
                  <a:pt x="52" y="285"/>
                  <a:pt x="52" y="285"/>
                  <a:pt x="52" y="286"/>
                </a:cubicBezTo>
                <a:cubicBezTo>
                  <a:pt x="51" y="286"/>
                  <a:pt x="51" y="285"/>
                  <a:pt x="51" y="285"/>
                </a:cubicBezTo>
                <a:cubicBezTo>
                  <a:pt x="51" y="284"/>
                  <a:pt x="52" y="284"/>
                  <a:pt x="52" y="284"/>
                </a:cubicBezTo>
                <a:close/>
                <a:moveTo>
                  <a:pt x="40" y="286"/>
                </a:moveTo>
                <a:cubicBezTo>
                  <a:pt x="40" y="285"/>
                  <a:pt x="40" y="286"/>
                  <a:pt x="41" y="285"/>
                </a:cubicBezTo>
                <a:cubicBezTo>
                  <a:pt x="41" y="286"/>
                  <a:pt x="41" y="288"/>
                  <a:pt x="41" y="288"/>
                </a:cubicBezTo>
                <a:cubicBezTo>
                  <a:pt x="40" y="288"/>
                  <a:pt x="41" y="287"/>
                  <a:pt x="40" y="286"/>
                </a:cubicBezTo>
                <a:close/>
                <a:moveTo>
                  <a:pt x="46" y="286"/>
                </a:moveTo>
                <a:cubicBezTo>
                  <a:pt x="47" y="286"/>
                  <a:pt x="47" y="286"/>
                  <a:pt x="47" y="286"/>
                </a:cubicBezTo>
                <a:cubicBezTo>
                  <a:pt x="47" y="286"/>
                  <a:pt x="47" y="286"/>
                  <a:pt x="47" y="286"/>
                </a:cubicBezTo>
                <a:cubicBezTo>
                  <a:pt x="47" y="287"/>
                  <a:pt x="47" y="287"/>
                  <a:pt x="47" y="288"/>
                </a:cubicBezTo>
                <a:cubicBezTo>
                  <a:pt x="46" y="288"/>
                  <a:pt x="47" y="288"/>
                  <a:pt x="46" y="286"/>
                </a:cubicBezTo>
                <a:close/>
                <a:moveTo>
                  <a:pt x="48" y="286"/>
                </a:moveTo>
                <a:cubicBezTo>
                  <a:pt x="49" y="286"/>
                  <a:pt x="49" y="286"/>
                  <a:pt x="49" y="286"/>
                </a:cubicBezTo>
                <a:cubicBezTo>
                  <a:pt x="49" y="287"/>
                  <a:pt x="48" y="287"/>
                  <a:pt x="48" y="287"/>
                </a:cubicBezTo>
                <a:cubicBezTo>
                  <a:pt x="48" y="288"/>
                  <a:pt x="48" y="288"/>
                  <a:pt x="49" y="288"/>
                </a:cubicBezTo>
                <a:cubicBezTo>
                  <a:pt x="48" y="289"/>
                  <a:pt x="48" y="288"/>
                  <a:pt x="48" y="286"/>
                </a:cubicBezTo>
                <a:close/>
                <a:moveTo>
                  <a:pt x="51" y="286"/>
                </a:moveTo>
                <a:cubicBezTo>
                  <a:pt x="51" y="287"/>
                  <a:pt x="52" y="287"/>
                  <a:pt x="52" y="289"/>
                </a:cubicBezTo>
                <a:cubicBezTo>
                  <a:pt x="51" y="289"/>
                  <a:pt x="51" y="287"/>
                  <a:pt x="51" y="288"/>
                </a:cubicBezTo>
                <a:cubicBezTo>
                  <a:pt x="51" y="288"/>
                  <a:pt x="51" y="287"/>
                  <a:pt x="51" y="286"/>
                </a:cubicBezTo>
                <a:close/>
                <a:moveTo>
                  <a:pt x="53" y="287"/>
                </a:moveTo>
                <a:cubicBezTo>
                  <a:pt x="54" y="288"/>
                  <a:pt x="53" y="288"/>
                  <a:pt x="53" y="290"/>
                </a:cubicBezTo>
                <a:cubicBezTo>
                  <a:pt x="53" y="289"/>
                  <a:pt x="52" y="289"/>
                  <a:pt x="52" y="288"/>
                </a:cubicBezTo>
                <a:cubicBezTo>
                  <a:pt x="53" y="288"/>
                  <a:pt x="53" y="288"/>
                  <a:pt x="53" y="287"/>
                </a:cubicBezTo>
                <a:close/>
                <a:moveTo>
                  <a:pt x="36" y="290"/>
                </a:moveTo>
                <a:cubicBezTo>
                  <a:pt x="36" y="290"/>
                  <a:pt x="35" y="290"/>
                  <a:pt x="35" y="289"/>
                </a:cubicBezTo>
                <a:cubicBezTo>
                  <a:pt x="36" y="288"/>
                  <a:pt x="36" y="288"/>
                  <a:pt x="36" y="290"/>
                </a:cubicBezTo>
                <a:close/>
                <a:moveTo>
                  <a:pt x="42" y="290"/>
                </a:moveTo>
                <a:cubicBezTo>
                  <a:pt x="43" y="289"/>
                  <a:pt x="43" y="291"/>
                  <a:pt x="43" y="292"/>
                </a:cubicBezTo>
                <a:cubicBezTo>
                  <a:pt x="43" y="293"/>
                  <a:pt x="43" y="291"/>
                  <a:pt x="42" y="291"/>
                </a:cubicBezTo>
                <a:cubicBezTo>
                  <a:pt x="42" y="291"/>
                  <a:pt x="43" y="291"/>
                  <a:pt x="43" y="291"/>
                </a:cubicBezTo>
                <a:cubicBezTo>
                  <a:pt x="43" y="290"/>
                  <a:pt x="42" y="290"/>
                  <a:pt x="42" y="290"/>
                </a:cubicBezTo>
                <a:close/>
                <a:moveTo>
                  <a:pt x="46" y="290"/>
                </a:moveTo>
                <a:cubicBezTo>
                  <a:pt x="47" y="290"/>
                  <a:pt x="47" y="292"/>
                  <a:pt x="47" y="292"/>
                </a:cubicBezTo>
                <a:cubicBezTo>
                  <a:pt x="47" y="293"/>
                  <a:pt x="46" y="291"/>
                  <a:pt x="46" y="290"/>
                </a:cubicBezTo>
                <a:close/>
                <a:moveTo>
                  <a:pt x="35" y="291"/>
                </a:moveTo>
                <a:cubicBezTo>
                  <a:pt x="35" y="292"/>
                  <a:pt x="36" y="292"/>
                  <a:pt x="36" y="292"/>
                </a:cubicBezTo>
                <a:cubicBezTo>
                  <a:pt x="36" y="294"/>
                  <a:pt x="35" y="293"/>
                  <a:pt x="35" y="291"/>
                </a:cubicBezTo>
                <a:close/>
                <a:moveTo>
                  <a:pt x="44" y="293"/>
                </a:moveTo>
                <a:cubicBezTo>
                  <a:pt x="45" y="294"/>
                  <a:pt x="45" y="292"/>
                  <a:pt x="46" y="293"/>
                </a:cubicBezTo>
                <a:cubicBezTo>
                  <a:pt x="45" y="294"/>
                  <a:pt x="44" y="295"/>
                  <a:pt x="44" y="294"/>
                </a:cubicBezTo>
                <a:cubicBezTo>
                  <a:pt x="44" y="294"/>
                  <a:pt x="44" y="293"/>
                  <a:pt x="44" y="293"/>
                </a:cubicBezTo>
                <a:close/>
                <a:moveTo>
                  <a:pt x="50" y="293"/>
                </a:moveTo>
                <a:cubicBezTo>
                  <a:pt x="50" y="292"/>
                  <a:pt x="49" y="295"/>
                  <a:pt x="50" y="295"/>
                </a:cubicBezTo>
                <a:cubicBezTo>
                  <a:pt x="50" y="295"/>
                  <a:pt x="51" y="294"/>
                  <a:pt x="51" y="294"/>
                </a:cubicBezTo>
                <a:cubicBezTo>
                  <a:pt x="51" y="296"/>
                  <a:pt x="52" y="296"/>
                  <a:pt x="52" y="295"/>
                </a:cubicBezTo>
                <a:cubicBezTo>
                  <a:pt x="52" y="296"/>
                  <a:pt x="52" y="296"/>
                  <a:pt x="52" y="297"/>
                </a:cubicBezTo>
                <a:cubicBezTo>
                  <a:pt x="52" y="296"/>
                  <a:pt x="51" y="296"/>
                  <a:pt x="51" y="296"/>
                </a:cubicBezTo>
                <a:cubicBezTo>
                  <a:pt x="51" y="295"/>
                  <a:pt x="51" y="295"/>
                  <a:pt x="51" y="295"/>
                </a:cubicBezTo>
                <a:cubicBezTo>
                  <a:pt x="51" y="295"/>
                  <a:pt x="50" y="296"/>
                  <a:pt x="49" y="295"/>
                </a:cubicBezTo>
                <a:cubicBezTo>
                  <a:pt x="49" y="295"/>
                  <a:pt x="50" y="294"/>
                  <a:pt x="49" y="294"/>
                </a:cubicBezTo>
                <a:cubicBezTo>
                  <a:pt x="49" y="294"/>
                  <a:pt x="50" y="294"/>
                  <a:pt x="50" y="293"/>
                </a:cubicBezTo>
                <a:close/>
                <a:moveTo>
                  <a:pt x="43" y="295"/>
                </a:moveTo>
                <a:cubicBezTo>
                  <a:pt x="44" y="295"/>
                  <a:pt x="44" y="299"/>
                  <a:pt x="44" y="301"/>
                </a:cubicBezTo>
                <a:cubicBezTo>
                  <a:pt x="43" y="301"/>
                  <a:pt x="44" y="299"/>
                  <a:pt x="43" y="298"/>
                </a:cubicBezTo>
                <a:cubicBezTo>
                  <a:pt x="43" y="297"/>
                  <a:pt x="43" y="297"/>
                  <a:pt x="43" y="295"/>
                </a:cubicBezTo>
                <a:close/>
                <a:moveTo>
                  <a:pt x="48" y="295"/>
                </a:moveTo>
                <a:cubicBezTo>
                  <a:pt x="49" y="296"/>
                  <a:pt x="50" y="297"/>
                  <a:pt x="50" y="299"/>
                </a:cubicBezTo>
                <a:cubicBezTo>
                  <a:pt x="49" y="297"/>
                  <a:pt x="49" y="298"/>
                  <a:pt x="48" y="295"/>
                </a:cubicBezTo>
                <a:close/>
                <a:moveTo>
                  <a:pt x="41" y="296"/>
                </a:moveTo>
                <a:cubicBezTo>
                  <a:pt x="42" y="296"/>
                  <a:pt x="42" y="297"/>
                  <a:pt x="43" y="298"/>
                </a:cubicBezTo>
                <a:cubicBezTo>
                  <a:pt x="42" y="299"/>
                  <a:pt x="42" y="297"/>
                  <a:pt x="41" y="296"/>
                </a:cubicBezTo>
                <a:close/>
                <a:moveTo>
                  <a:pt x="53" y="296"/>
                </a:moveTo>
                <a:cubicBezTo>
                  <a:pt x="53" y="296"/>
                  <a:pt x="53" y="298"/>
                  <a:pt x="53" y="299"/>
                </a:cubicBezTo>
                <a:cubicBezTo>
                  <a:pt x="52" y="298"/>
                  <a:pt x="53" y="296"/>
                  <a:pt x="53" y="296"/>
                </a:cubicBezTo>
                <a:close/>
                <a:moveTo>
                  <a:pt x="20" y="296"/>
                </a:moveTo>
                <a:cubicBezTo>
                  <a:pt x="20" y="297"/>
                  <a:pt x="20" y="297"/>
                  <a:pt x="20" y="298"/>
                </a:cubicBezTo>
                <a:cubicBezTo>
                  <a:pt x="19" y="299"/>
                  <a:pt x="20" y="298"/>
                  <a:pt x="19" y="298"/>
                </a:cubicBezTo>
                <a:cubicBezTo>
                  <a:pt x="19" y="300"/>
                  <a:pt x="19" y="299"/>
                  <a:pt x="20" y="301"/>
                </a:cubicBezTo>
                <a:cubicBezTo>
                  <a:pt x="19" y="301"/>
                  <a:pt x="19" y="300"/>
                  <a:pt x="19" y="300"/>
                </a:cubicBezTo>
                <a:cubicBezTo>
                  <a:pt x="19" y="297"/>
                  <a:pt x="19" y="297"/>
                  <a:pt x="19" y="297"/>
                </a:cubicBezTo>
                <a:cubicBezTo>
                  <a:pt x="19" y="298"/>
                  <a:pt x="19" y="296"/>
                  <a:pt x="20" y="296"/>
                </a:cubicBezTo>
                <a:close/>
                <a:moveTo>
                  <a:pt x="44" y="296"/>
                </a:moveTo>
                <a:cubicBezTo>
                  <a:pt x="45" y="297"/>
                  <a:pt x="45" y="296"/>
                  <a:pt x="46" y="296"/>
                </a:cubicBezTo>
                <a:cubicBezTo>
                  <a:pt x="45" y="297"/>
                  <a:pt x="44" y="299"/>
                  <a:pt x="44" y="296"/>
                </a:cubicBezTo>
                <a:close/>
                <a:moveTo>
                  <a:pt x="37" y="298"/>
                </a:moveTo>
                <a:cubicBezTo>
                  <a:pt x="37" y="298"/>
                  <a:pt x="37" y="299"/>
                  <a:pt x="37" y="301"/>
                </a:cubicBezTo>
                <a:cubicBezTo>
                  <a:pt x="37" y="300"/>
                  <a:pt x="37" y="300"/>
                  <a:pt x="37" y="300"/>
                </a:cubicBezTo>
                <a:cubicBezTo>
                  <a:pt x="36" y="299"/>
                  <a:pt x="37" y="299"/>
                  <a:pt x="37" y="298"/>
                </a:cubicBezTo>
                <a:close/>
                <a:moveTo>
                  <a:pt x="34" y="298"/>
                </a:moveTo>
                <a:cubicBezTo>
                  <a:pt x="34" y="297"/>
                  <a:pt x="35" y="299"/>
                  <a:pt x="35" y="300"/>
                </a:cubicBezTo>
                <a:cubicBezTo>
                  <a:pt x="34" y="300"/>
                  <a:pt x="35" y="302"/>
                  <a:pt x="35" y="303"/>
                </a:cubicBezTo>
                <a:cubicBezTo>
                  <a:pt x="34" y="302"/>
                  <a:pt x="35" y="299"/>
                  <a:pt x="34" y="298"/>
                </a:cubicBezTo>
                <a:close/>
                <a:moveTo>
                  <a:pt x="48" y="301"/>
                </a:moveTo>
                <a:cubicBezTo>
                  <a:pt x="48" y="301"/>
                  <a:pt x="48" y="302"/>
                  <a:pt x="47" y="302"/>
                </a:cubicBezTo>
                <a:cubicBezTo>
                  <a:pt x="47" y="300"/>
                  <a:pt x="47" y="301"/>
                  <a:pt x="46" y="301"/>
                </a:cubicBezTo>
                <a:cubicBezTo>
                  <a:pt x="47" y="300"/>
                  <a:pt x="46" y="300"/>
                  <a:pt x="46" y="300"/>
                </a:cubicBezTo>
                <a:cubicBezTo>
                  <a:pt x="46" y="299"/>
                  <a:pt x="46" y="298"/>
                  <a:pt x="46" y="298"/>
                </a:cubicBezTo>
                <a:cubicBezTo>
                  <a:pt x="46" y="300"/>
                  <a:pt x="48" y="300"/>
                  <a:pt x="48" y="301"/>
                </a:cubicBezTo>
                <a:cubicBezTo>
                  <a:pt x="48" y="301"/>
                  <a:pt x="48" y="301"/>
                  <a:pt x="48" y="301"/>
                </a:cubicBezTo>
                <a:close/>
                <a:moveTo>
                  <a:pt x="33" y="299"/>
                </a:moveTo>
                <a:cubicBezTo>
                  <a:pt x="33" y="299"/>
                  <a:pt x="33" y="300"/>
                  <a:pt x="34" y="300"/>
                </a:cubicBezTo>
                <a:cubicBezTo>
                  <a:pt x="34" y="301"/>
                  <a:pt x="33" y="300"/>
                  <a:pt x="33" y="301"/>
                </a:cubicBezTo>
                <a:cubicBezTo>
                  <a:pt x="33" y="300"/>
                  <a:pt x="33" y="299"/>
                  <a:pt x="33" y="299"/>
                </a:cubicBezTo>
                <a:close/>
                <a:moveTo>
                  <a:pt x="37" y="302"/>
                </a:moveTo>
                <a:cubicBezTo>
                  <a:pt x="37" y="302"/>
                  <a:pt x="38" y="302"/>
                  <a:pt x="38" y="302"/>
                </a:cubicBezTo>
                <a:cubicBezTo>
                  <a:pt x="38" y="303"/>
                  <a:pt x="36" y="302"/>
                  <a:pt x="37" y="304"/>
                </a:cubicBezTo>
                <a:cubicBezTo>
                  <a:pt x="36" y="304"/>
                  <a:pt x="37" y="303"/>
                  <a:pt x="37" y="302"/>
                </a:cubicBezTo>
                <a:close/>
                <a:moveTo>
                  <a:pt x="49" y="305"/>
                </a:moveTo>
                <a:cubicBezTo>
                  <a:pt x="49" y="304"/>
                  <a:pt x="50" y="303"/>
                  <a:pt x="49" y="304"/>
                </a:cubicBezTo>
                <a:cubicBezTo>
                  <a:pt x="49" y="303"/>
                  <a:pt x="49" y="303"/>
                  <a:pt x="50" y="303"/>
                </a:cubicBezTo>
                <a:cubicBezTo>
                  <a:pt x="50" y="303"/>
                  <a:pt x="50" y="302"/>
                  <a:pt x="50" y="302"/>
                </a:cubicBezTo>
                <a:cubicBezTo>
                  <a:pt x="51" y="302"/>
                  <a:pt x="49" y="306"/>
                  <a:pt x="50" y="306"/>
                </a:cubicBezTo>
                <a:cubicBezTo>
                  <a:pt x="50" y="306"/>
                  <a:pt x="50" y="307"/>
                  <a:pt x="50" y="307"/>
                </a:cubicBezTo>
                <a:cubicBezTo>
                  <a:pt x="50" y="307"/>
                  <a:pt x="50" y="307"/>
                  <a:pt x="50" y="306"/>
                </a:cubicBezTo>
                <a:cubicBezTo>
                  <a:pt x="50" y="305"/>
                  <a:pt x="49" y="305"/>
                  <a:pt x="49" y="305"/>
                </a:cubicBezTo>
                <a:close/>
                <a:moveTo>
                  <a:pt x="34" y="305"/>
                </a:moveTo>
                <a:cubicBezTo>
                  <a:pt x="34" y="304"/>
                  <a:pt x="35" y="304"/>
                  <a:pt x="36" y="303"/>
                </a:cubicBezTo>
                <a:cubicBezTo>
                  <a:pt x="36" y="304"/>
                  <a:pt x="36" y="306"/>
                  <a:pt x="35" y="306"/>
                </a:cubicBezTo>
                <a:cubicBezTo>
                  <a:pt x="35" y="304"/>
                  <a:pt x="35" y="305"/>
                  <a:pt x="34" y="305"/>
                </a:cubicBezTo>
                <a:close/>
                <a:moveTo>
                  <a:pt x="48" y="305"/>
                </a:moveTo>
                <a:cubicBezTo>
                  <a:pt x="48" y="304"/>
                  <a:pt x="48" y="305"/>
                  <a:pt x="48" y="305"/>
                </a:cubicBezTo>
                <a:cubicBezTo>
                  <a:pt x="48" y="309"/>
                  <a:pt x="48" y="308"/>
                  <a:pt x="48" y="305"/>
                </a:cubicBezTo>
                <a:close/>
                <a:moveTo>
                  <a:pt x="20" y="306"/>
                </a:moveTo>
                <a:cubicBezTo>
                  <a:pt x="20" y="306"/>
                  <a:pt x="20" y="307"/>
                  <a:pt x="20" y="308"/>
                </a:cubicBezTo>
                <a:cubicBezTo>
                  <a:pt x="19" y="308"/>
                  <a:pt x="19" y="307"/>
                  <a:pt x="19" y="306"/>
                </a:cubicBezTo>
                <a:cubicBezTo>
                  <a:pt x="19" y="306"/>
                  <a:pt x="19" y="306"/>
                  <a:pt x="20" y="306"/>
                </a:cubicBezTo>
                <a:close/>
                <a:moveTo>
                  <a:pt x="20" y="318"/>
                </a:moveTo>
                <a:cubicBezTo>
                  <a:pt x="20" y="318"/>
                  <a:pt x="20" y="317"/>
                  <a:pt x="21" y="318"/>
                </a:cubicBezTo>
                <a:cubicBezTo>
                  <a:pt x="21" y="318"/>
                  <a:pt x="20" y="319"/>
                  <a:pt x="21" y="320"/>
                </a:cubicBezTo>
                <a:cubicBezTo>
                  <a:pt x="20" y="321"/>
                  <a:pt x="20" y="321"/>
                  <a:pt x="19" y="321"/>
                </a:cubicBezTo>
                <a:cubicBezTo>
                  <a:pt x="19" y="319"/>
                  <a:pt x="20" y="321"/>
                  <a:pt x="20" y="319"/>
                </a:cubicBezTo>
                <a:cubicBezTo>
                  <a:pt x="20" y="318"/>
                  <a:pt x="20" y="320"/>
                  <a:pt x="19" y="319"/>
                </a:cubicBezTo>
                <a:cubicBezTo>
                  <a:pt x="19" y="317"/>
                  <a:pt x="19" y="316"/>
                  <a:pt x="19" y="313"/>
                </a:cubicBezTo>
                <a:cubicBezTo>
                  <a:pt x="20" y="313"/>
                  <a:pt x="19" y="313"/>
                  <a:pt x="20" y="313"/>
                </a:cubicBezTo>
                <a:cubicBezTo>
                  <a:pt x="20" y="312"/>
                  <a:pt x="19" y="313"/>
                  <a:pt x="19" y="311"/>
                </a:cubicBezTo>
                <a:cubicBezTo>
                  <a:pt x="20" y="312"/>
                  <a:pt x="20" y="309"/>
                  <a:pt x="19" y="310"/>
                </a:cubicBezTo>
                <a:cubicBezTo>
                  <a:pt x="19" y="309"/>
                  <a:pt x="19" y="309"/>
                  <a:pt x="19" y="308"/>
                </a:cubicBezTo>
                <a:cubicBezTo>
                  <a:pt x="20" y="308"/>
                  <a:pt x="20" y="308"/>
                  <a:pt x="20" y="309"/>
                </a:cubicBezTo>
                <a:cubicBezTo>
                  <a:pt x="21" y="310"/>
                  <a:pt x="20" y="310"/>
                  <a:pt x="20" y="311"/>
                </a:cubicBezTo>
                <a:cubicBezTo>
                  <a:pt x="20" y="312"/>
                  <a:pt x="21" y="312"/>
                  <a:pt x="21" y="312"/>
                </a:cubicBezTo>
                <a:cubicBezTo>
                  <a:pt x="21" y="313"/>
                  <a:pt x="20" y="313"/>
                  <a:pt x="20" y="313"/>
                </a:cubicBezTo>
                <a:cubicBezTo>
                  <a:pt x="20" y="313"/>
                  <a:pt x="21" y="313"/>
                  <a:pt x="21" y="315"/>
                </a:cubicBezTo>
                <a:cubicBezTo>
                  <a:pt x="20" y="315"/>
                  <a:pt x="20" y="313"/>
                  <a:pt x="20" y="314"/>
                </a:cubicBezTo>
                <a:cubicBezTo>
                  <a:pt x="20" y="316"/>
                  <a:pt x="21" y="316"/>
                  <a:pt x="20" y="318"/>
                </a:cubicBezTo>
                <a:close/>
                <a:moveTo>
                  <a:pt x="37" y="309"/>
                </a:moveTo>
                <a:cubicBezTo>
                  <a:pt x="38" y="310"/>
                  <a:pt x="37" y="312"/>
                  <a:pt x="38" y="313"/>
                </a:cubicBezTo>
                <a:cubicBezTo>
                  <a:pt x="37" y="314"/>
                  <a:pt x="37" y="313"/>
                  <a:pt x="38" y="315"/>
                </a:cubicBezTo>
                <a:cubicBezTo>
                  <a:pt x="37" y="315"/>
                  <a:pt x="37" y="315"/>
                  <a:pt x="37" y="315"/>
                </a:cubicBezTo>
                <a:cubicBezTo>
                  <a:pt x="37" y="314"/>
                  <a:pt x="37" y="311"/>
                  <a:pt x="37" y="309"/>
                </a:cubicBezTo>
                <a:close/>
                <a:moveTo>
                  <a:pt x="49" y="309"/>
                </a:moveTo>
                <a:cubicBezTo>
                  <a:pt x="49" y="310"/>
                  <a:pt x="50" y="310"/>
                  <a:pt x="50" y="310"/>
                </a:cubicBezTo>
                <a:cubicBezTo>
                  <a:pt x="50" y="311"/>
                  <a:pt x="49" y="311"/>
                  <a:pt x="50" y="312"/>
                </a:cubicBezTo>
                <a:cubicBezTo>
                  <a:pt x="50" y="312"/>
                  <a:pt x="49" y="312"/>
                  <a:pt x="49" y="312"/>
                </a:cubicBezTo>
                <a:cubicBezTo>
                  <a:pt x="49" y="312"/>
                  <a:pt x="49" y="310"/>
                  <a:pt x="49" y="311"/>
                </a:cubicBezTo>
                <a:cubicBezTo>
                  <a:pt x="48" y="311"/>
                  <a:pt x="49" y="310"/>
                  <a:pt x="49" y="309"/>
                </a:cubicBezTo>
                <a:close/>
                <a:moveTo>
                  <a:pt x="47" y="311"/>
                </a:moveTo>
                <a:cubicBezTo>
                  <a:pt x="48" y="310"/>
                  <a:pt x="48" y="312"/>
                  <a:pt x="48" y="313"/>
                </a:cubicBezTo>
                <a:cubicBezTo>
                  <a:pt x="47" y="313"/>
                  <a:pt x="47" y="313"/>
                  <a:pt x="47" y="313"/>
                </a:cubicBezTo>
                <a:cubicBezTo>
                  <a:pt x="47" y="312"/>
                  <a:pt x="48" y="311"/>
                  <a:pt x="47" y="311"/>
                </a:cubicBezTo>
                <a:close/>
                <a:moveTo>
                  <a:pt x="48" y="313"/>
                </a:moveTo>
                <a:cubicBezTo>
                  <a:pt x="49" y="313"/>
                  <a:pt x="49" y="315"/>
                  <a:pt x="49" y="314"/>
                </a:cubicBezTo>
                <a:cubicBezTo>
                  <a:pt x="49" y="315"/>
                  <a:pt x="49" y="317"/>
                  <a:pt x="48" y="317"/>
                </a:cubicBezTo>
                <a:cubicBezTo>
                  <a:pt x="48" y="316"/>
                  <a:pt x="48" y="315"/>
                  <a:pt x="48" y="313"/>
                </a:cubicBezTo>
                <a:close/>
                <a:moveTo>
                  <a:pt x="45" y="314"/>
                </a:moveTo>
                <a:cubicBezTo>
                  <a:pt x="45" y="314"/>
                  <a:pt x="46" y="314"/>
                  <a:pt x="46" y="315"/>
                </a:cubicBezTo>
                <a:cubicBezTo>
                  <a:pt x="46" y="316"/>
                  <a:pt x="45" y="314"/>
                  <a:pt x="45" y="315"/>
                </a:cubicBezTo>
                <a:lnTo>
                  <a:pt x="45" y="314"/>
                </a:lnTo>
                <a:close/>
                <a:moveTo>
                  <a:pt x="53" y="316"/>
                </a:moveTo>
                <a:cubicBezTo>
                  <a:pt x="54" y="318"/>
                  <a:pt x="53" y="321"/>
                  <a:pt x="54" y="322"/>
                </a:cubicBezTo>
                <a:cubicBezTo>
                  <a:pt x="54" y="323"/>
                  <a:pt x="53" y="323"/>
                  <a:pt x="53" y="322"/>
                </a:cubicBezTo>
                <a:cubicBezTo>
                  <a:pt x="53" y="322"/>
                  <a:pt x="53" y="323"/>
                  <a:pt x="53" y="323"/>
                </a:cubicBezTo>
                <a:cubicBezTo>
                  <a:pt x="52" y="324"/>
                  <a:pt x="52" y="320"/>
                  <a:pt x="51" y="322"/>
                </a:cubicBezTo>
                <a:cubicBezTo>
                  <a:pt x="51" y="320"/>
                  <a:pt x="52" y="322"/>
                  <a:pt x="53" y="321"/>
                </a:cubicBezTo>
                <a:cubicBezTo>
                  <a:pt x="53" y="321"/>
                  <a:pt x="53" y="321"/>
                  <a:pt x="53" y="321"/>
                </a:cubicBezTo>
                <a:cubicBezTo>
                  <a:pt x="52" y="319"/>
                  <a:pt x="53" y="317"/>
                  <a:pt x="53" y="316"/>
                </a:cubicBezTo>
                <a:close/>
                <a:moveTo>
                  <a:pt x="40" y="317"/>
                </a:moveTo>
                <a:cubicBezTo>
                  <a:pt x="40" y="317"/>
                  <a:pt x="40" y="317"/>
                  <a:pt x="40" y="319"/>
                </a:cubicBezTo>
                <a:cubicBezTo>
                  <a:pt x="40" y="319"/>
                  <a:pt x="39" y="318"/>
                  <a:pt x="40" y="317"/>
                </a:cubicBezTo>
                <a:close/>
                <a:moveTo>
                  <a:pt x="45" y="320"/>
                </a:moveTo>
                <a:cubicBezTo>
                  <a:pt x="45" y="321"/>
                  <a:pt x="44" y="322"/>
                  <a:pt x="44" y="320"/>
                </a:cubicBezTo>
                <a:cubicBezTo>
                  <a:pt x="45" y="321"/>
                  <a:pt x="45" y="320"/>
                  <a:pt x="45" y="320"/>
                </a:cubicBezTo>
                <a:close/>
                <a:moveTo>
                  <a:pt x="40" y="320"/>
                </a:moveTo>
                <a:cubicBezTo>
                  <a:pt x="40" y="320"/>
                  <a:pt x="41" y="321"/>
                  <a:pt x="41" y="321"/>
                </a:cubicBezTo>
                <a:cubicBezTo>
                  <a:pt x="41" y="322"/>
                  <a:pt x="40" y="322"/>
                  <a:pt x="40" y="320"/>
                </a:cubicBezTo>
                <a:close/>
                <a:moveTo>
                  <a:pt x="47" y="325"/>
                </a:moveTo>
                <a:cubicBezTo>
                  <a:pt x="47" y="324"/>
                  <a:pt x="47" y="322"/>
                  <a:pt x="47" y="320"/>
                </a:cubicBezTo>
                <a:cubicBezTo>
                  <a:pt x="48" y="321"/>
                  <a:pt x="47" y="323"/>
                  <a:pt x="47" y="326"/>
                </a:cubicBezTo>
                <a:cubicBezTo>
                  <a:pt x="47" y="326"/>
                  <a:pt x="46" y="323"/>
                  <a:pt x="46" y="326"/>
                </a:cubicBezTo>
                <a:cubicBezTo>
                  <a:pt x="46" y="325"/>
                  <a:pt x="46" y="325"/>
                  <a:pt x="46" y="325"/>
                </a:cubicBezTo>
                <a:cubicBezTo>
                  <a:pt x="46" y="325"/>
                  <a:pt x="46" y="324"/>
                  <a:pt x="46" y="324"/>
                </a:cubicBezTo>
                <a:cubicBezTo>
                  <a:pt x="46" y="324"/>
                  <a:pt x="46" y="324"/>
                  <a:pt x="46" y="324"/>
                </a:cubicBezTo>
                <a:cubicBezTo>
                  <a:pt x="46" y="325"/>
                  <a:pt x="47" y="325"/>
                  <a:pt x="47" y="325"/>
                </a:cubicBezTo>
                <a:close/>
                <a:moveTo>
                  <a:pt x="46" y="327"/>
                </a:moveTo>
                <a:cubicBezTo>
                  <a:pt x="46" y="326"/>
                  <a:pt x="45" y="326"/>
                  <a:pt x="45" y="325"/>
                </a:cubicBezTo>
                <a:cubicBezTo>
                  <a:pt x="46" y="325"/>
                  <a:pt x="46" y="325"/>
                  <a:pt x="46" y="327"/>
                </a:cubicBezTo>
                <a:close/>
                <a:moveTo>
                  <a:pt x="19" y="323"/>
                </a:moveTo>
                <a:cubicBezTo>
                  <a:pt x="20" y="323"/>
                  <a:pt x="20" y="323"/>
                  <a:pt x="20" y="323"/>
                </a:cubicBezTo>
                <a:cubicBezTo>
                  <a:pt x="20" y="323"/>
                  <a:pt x="20" y="323"/>
                  <a:pt x="20" y="323"/>
                </a:cubicBezTo>
                <a:cubicBezTo>
                  <a:pt x="20" y="324"/>
                  <a:pt x="20" y="324"/>
                  <a:pt x="21" y="324"/>
                </a:cubicBezTo>
                <a:cubicBezTo>
                  <a:pt x="20" y="325"/>
                  <a:pt x="20" y="328"/>
                  <a:pt x="19" y="328"/>
                </a:cubicBezTo>
                <a:cubicBezTo>
                  <a:pt x="19" y="327"/>
                  <a:pt x="20" y="327"/>
                  <a:pt x="20" y="326"/>
                </a:cubicBezTo>
                <a:cubicBezTo>
                  <a:pt x="19" y="327"/>
                  <a:pt x="18" y="326"/>
                  <a:pt x="18" y="329"/>
                </a:cubicBezTo>
                <a:cubicBezTo>
                  <a:pt x="17" y="328"/>
                  <a:pt x="18" y="326"/>
                  <a:pt x="18" y="325"/>
                </a:cubicBezTo>
                <a:cubicBezTo>
                  <a:pt x="18" y="326"/>
                  <a:pt x="18" y="326"/>
                  <a:pt x="19" y="326"/>
                </a:cubicBezTo>
                <a:cubicBezTo>
                  <a:pt x="19" y="325"/>
                  <a:pt x="20" y="324"/>
                  <a:pt x="19" y="323"/>
                </a:cubicBezTo>
                <a:close/>
                <a:moveTo>
                  <a:pt x="31" y="323"/>
                </a:moveTo>
                <a:cubicBezTo>
                  <a:pt x="31" y="323"/>
                  <a:pt x="30" y="324"/>
                  <a:pt x="31" y="325"/>
                </a:cubicBezTo>
                <a:cubicBezTo>
                  <a:pt x="30" y="325"/>
                  <a:pt x="30" y="325"/>
                  <a:pt x="30" y="325"/>
                </a:cubicBezTo>
                <a:cubicBezTo>
                  <a:pt x="30" y="326"/>
                  <a:pt x="31" y="325"/>
                  <a:pt x="31" y="326"/>
                </a:cubicBezTo>
                <a:cubicBezTo>
                  <a:pt x="31" y="326"/>
                  <a:pt x="30" y="327"/>
                  <a:pt x="30" y="326"/>
                </a:cubicBezTo>
                <a:cubicBezTo>
                  <a:pt x="30" y="326"/>
                  <a:pt x="30" y="325"/>
                  <a:pt x="30" y="323"/>
                </a:cubicBezTo>
                <a:cubicBezTo>
                  <a:pt x="30" y="323"/>
                  <a:pt x="31" y="323"/>
                  <a:pt x="31" y="323"/>
                </a:cubicBezTo>
                <a:close/>
                <a:moveTo>
                  <a:pt x="37" y="323"/>
                </a:moveTo>
                <a:cubicBezTo>
                  <a:pt x="37" y="324"/>
                  <a:pt x="38" y="324"/>
                  <a:pt x="38" y="325"/>
                </a:cubicBezTo>
                <a:cubicBezTo>
                  <a:pt x="37" y="325"/>
                  <a:pt x="37" y="324"/>
                  <a:pt x="37" y="325"/>
                </a:cubicBezTo>
                <a:cubicBezTo>
                  <a:pt x="36" y="325"/>
                  <a:pt x="37" y="324"/>
                  <a:pt x="37" y="323"/>
                </a:cubicBezTo>
                <a:close/>
                <a:moveTo>
                  <a:pt x="32" y="326"/>
                </a:moveTo>
                <a:cubicBezTo>
                  <a:pt x="32" y="325"/>
                  <a:pt x="32" y="327"/>
                  <a:pt x="33" y="326"/>
                </a:cubicBezTo>
                <a:cubicBezTo>
                  <a:pt x="32" y="328"/>
                  <a:pt x="32" y="327"/>
                  <a:pt x="31" y="327"/>
                </a:cubicBezTo>
                <a:cubicBezTo>
                  <a:pt x="31" y="326"/>
                  <a:pt x="32" y="326"/>
                  <a:pt x="32" y="326"/>
                </a:cubicBezTo>
                <a:close/>
                <a:moveTo>
                  <a:pt x="31" y="326"/>
                </a:moveTo>
                <a:cubicBezTo>
                  <a:pt x="31" y="327"/>
                  <a:pt x="31" y="327"/>
                  <a:pt x="31" y="328"/>
                </a:cubicBezTo>
                <a:cubicBezTo>
                  <a:pt x="30" y="328"/>
                  <a:pt x="30" y="328"/>
                  <a:pt x="30" y="328"/>
                </a:cubicBezTo>
                <a:cubicBezTo>
                  <a:pt x="30" y="327"/>
                  <a:pt x="31" y="327"/>
                  <a:pt x="31" y="326"/>
                </a:cubicBezTo>
                <a:close/>
                <a:moveTo>
                  <a:pt x="38" y="328"/>
                </a:moveTo>
                <a:cubicBezTo>
                  <a:pt x="37" y="328"/>
                  <a:pt x="37" y="328"/>
                  <a:pt x="37" y="328"/>
                </a:cubicBezTo>
                <a:cubicBezTo>
                  <a:pt x="37" y="329"/>
                  <a:pt x="37" y="330"/>
                  <a:pt x="37" y="330"/>
                </a:cubicBezTo>
                <a:cubicBezTo>
                  <a:pt x="36" y="330"/>
                  <a:pt x="37" y="328"/>
                  <a:pt x="37" y="327"/>
                </a:cubicBezTo>
                <a:cubicBezTo>
                  <a:pt x="37" y="327"/>
                  <a:pt x="37" y="328"/>
                  <a:pt x="38" y="327"/>
                </a:cubicBezTo>
                <a:cubicBezTo>
                  <a:pt x="38" y="329"/>
                  <a:pt x="39" y="329"/>
                  <a:pt x="39" y="331"/>
                </a:cubicBezTo>
                <a:cubicBezTo>
                  <a:pt x="38" y="331"/>
                  <a:pt x="38" y="329"/>
                  <a:pt x="38" y="328"/>
                </a:cubicBezTo>
                <a:close/>
                <a:moveTo>
                  <a:pt x="42" y="329"/>
                </a:moveTo>
                <a:cubicBezTo>
                  <a:pt x="42" y="329"/>
                  <a:pt x="42" y="330"/>
                  <a:pt x="42" y="331"/>
                </a:cubicBezTo>
                <a:cubicBezTo>
                  <a:pt x="41" y="331"/>
                  <a:pt x="41" y="331"/>
                  <a:pt x="41" y="331"/>
                </a:cubicBezTo>
                <a:cubicBezTo>
                  <a:pt x="41" y="330"/>
                  <a:pt x="41" y="330"/>
                  <a:pt x="42" y="330"/>
                </a:cubicBezTo>
                <a:lnTo>
                  <a:pt x="42" y="329"/>
                </a:lnTo>
                <a:close/>
                <a:moveTo>
                  <a:pt x="42" y="334"/>
                </a:moveTo>
                <a:cubicBezTo>
                  <a:pt x="42" y="333"/>
                  <a:pt x="42" y="333"/>
                  <a:pt x="42" y="332"/>
                </a:cubicBezTo>
                <a:cubicBezTo>
                  <a:pt x="43" y="331"/>
                  <a:pt x="43" y="331"/>
                  <a:pt x="44" y="331"/>
                </a:cubicBezTo>
                <a:cubicBezTo>
                  <a:pt x="44" y="333"/>
                  <a:pt x="44" y="334"/>
                  <a:pt x="44" y="335"/>
                </a:cubicBezTo>
                <a:cubicBezTo>
                  <a:pt x="43" y="334"/>
                  <a:pt x="43" y="333"/>
                  <a:pt x="43" y="332"/>
                </a:cubicBezTo>
                <a:cubicBezTo>
                  <a:pt x="43" y="333"/>
                  <a:pt x="43" y="334"/>
                  <a:pt x="42" y="334"/>
                </a:cubicBezTo>
                <a:cubicBezTo>
                  <a:pt x="42" y="334"/>
                  <a:pt x="42" y="334"/>
                  <a:pt x="42" y="334"/>
                </a:cubicBezTo>
                <a:close/>
                <a:moveTo>
                  <a:pt x="41" y="332"/>
                </a:moveTo>
                <a:cubicBezTo>
                  <a:pt x="41" y="334"/>
                  <a:pt x="41" y="334"/>
                  <a:pt x="41" y="335"/>
                </a:cubicBezTo>
                <a:cubicBezTo>
                  <a:pt x="40" y="332"/>
                  <a:pt x="40" y="332"/>
                  <a:pt x="40" y="332"/>
                </a:cubicBezTo>
                <a:cubicBezTo>
                  <a:pt x="41" y="331"/>
                  <a:pt x="41" y="333"/>
                  <a:pt x="41" y="332"/>
                </a:cubicBezTo>
                <a:close/>
                <a:moveTo>
                  <a:pt x="24" y="335"/>
                </a:moveTo>
                <a:cubicBezTo>
                  <a:pt x="24" y="336"/>
                  <a:pt x="24" y="335"/>
                  <a:pt x="24" y="336"/>
                </a:cubicBezTo>
                <a:cubicBezTo>
                  <a:pt x="24" y="337"/>
                  <a:pt x="25" y="335"/>
                  <a:pt x="25" y="338"/>
                </a:cubicBezTo>
                <a:cubicBezTo>
                  <a:pt x="24" y="337"/>
                  <a:pt x="24" y="338"/>
                  <a:pt x="23" y="338"/>
                </a:cubicBezTo>
                <a:cubicBezTo>
                  <a:pt x="23" y="336"/>
                  <a:pt x="23" y="335"/>
                  <a:pt x="24" y="335"/>
                </a:cubicBezTo>
                <a:close/>
                <a:moveTo>
                  <a:pt x="26" y="342"/>
                </a:moveTo>
                <a:cubicBezTo>
                  <a:pt x="26" y="341"/>
                  <a:pt x="27" y="343"/>
                  <a:pt x="27" y="342"/>
                </a:cubicBezTo>
                <a:cubicBezTo>
                  <a:pt x="27" y="342"/>
                  <a:pt x="27" y="343"/>
                  <a:pt x="27" y="343"/>
                </a:cubicBezTo>
                <a:cubicBezTo>
                  <a:pt x="27" y="343"/>
                  <a:pt x="27" y="343"/>
                  <a:pt x="27" y="344"/>
                </a:cubicBezTo>
                <a:cubicBezTo>
                  <a:pt x="27" y="342"/>
                  <a:pt x="26" y="343"/>
                  <a:pt x="26" y="342"/>
                </a:cubicBezTo>
                <a:close/>
                <a:moveTo>
                  <a:pt x="25" y="343"/>
                </a:moveTo>
                <a:cubicBezTo>
                  <a:pt x="24" y="342"/>
                  <a:pt x="24" y="343"/>
                  <a:pt x="24" y="344"/>
                </a:cubicBezTo>
                <a:cubicBezTo>
                  <a:pt x="23" y="342"/>
                  <a:pt x="25" y="342"/>
                  <a:pt x="25" y="343"/>
                </a:cubicBezTo>
                <a:close/>
                <a:moveTo>
                  <a:pt x="24" y="346"/>
                </a:moveTo>
                <a:cubicBezTo>
                  <a:pt x="25" y="345"/>
                  <a:pt x="25" y="346"/>
                  <a:pt x="25" y="347"/>
                </a:cubicBezTo>
                <a:cubicBezTo>
                  <a:pt x="25" y="348"/>
                  <a:pt x="25" y="346"/>
                  <a:pt x="24" y="346"/>
                </a:cubicBezTo>
                <a:close/>
                <a:moveTo>
                  <a:pt x="26" y="349"/>
                </a:moveTo>
                <a:cubicBezTo>
                  <a:pt x="26" y="349"/>
                  <a:pt x="25" y="350"/>
                  <a:pt x="25" y="349"/>
                </a:cubicBezTo>
                <a:cubicBezTo>
                  <a:pt x="25" y="349"/>
                  <a:pt x="25" y="350"/>
                  <a:pt x="25" y="350"/>
                </a:cubicBezTo>
                <a:cubicBezTo>
                  <a:pt x="25" y="351"/>
                  <a:pt x="25" y="350"/>
                  <a:pt x="25" y="349"/>
                </a:cubicBezTo>
                <a:cubicBezTo>
                  <a:pt x="25" y="348"/>
                  <a:pt x="25" y="348"/>
                  <a:pt x="26" y="349"/>
                </a:cubicBezTo>
                <a:close/>
                <a:moveTo>
                  <a:pt x="24" y="348"/>
                </a:moveTo>
                <a:cubicBezTo>
                  <a:pt x="24" y="348"/>
                  <a:pt x="24" y="351"/>
                  <a:pt x="23" y="350"/>
                </a:cubicBezTo>
                <a:cubicBezTo>
                  <a:pt x="23" y="350"/>
                  <a:pt x="23" y="350"/>
                  <a:pt x="23" y="349"/>
                </a:cubicBezTo>
                <a:cubicBezTo>
                  <a:pt x="23" y="349"/>
                  <a:pt x="24" y="349"/>
                  <a:pt x="24" y="348"/>
                </a:cubicBezTo>
                <a:close/>
                <a:moveTo>
                  <a:pt x="40" y="350"/>
                </a:moveTo>
                <a:cubicBezTo>
                  <a:pt x="40" y="350"/>
                  <a:pt x="40" y="350"/>
                  <a:pt x="41" y="349"/>
                </a:cubicBezTo>
                <a:cubicBezTo>
                  <a:pt x="41" y="349"/>
                  <a:pt x="41" y="351"/>
                  <a:pt x="41" y="350"/>
                </a:cubicBezTo>
                <a:cubicBezTo>
                  <a:pt x="41" y="352"/>
                  <a:pt x="41" y="351"/>
                  <a:pt x="40" y="351"/>
                </a:cubicBezTo>
                <a:cubicBezTo>
                  <a:pt x="40" y="354"/>
                  <a:pt x="40" y="354"/>
                  <a:pt x="40" y="354"/>
                </a:cubicBezTo>
                <a:cubicBezTo>
                  <a:pt x="40" y="354"/>
                  <a:pt x="40" y="354"/>
                  <a:pt x="40" y="354"/>
                </a:cubicBezTo>
                <a:cubicBezTo>
                  <a:pt x="39" y="354"/>
                  <a:pt x="40" y="352"/>
                  <a:pt x="40" y="350"/>
                </a:cubicBezTo>
                <a:close/>
                <a:moveTo>
                  <a:pt x="25" y="351"/>
                </a:moveTo>
                <a:cubicBezTo>
                  <a:pt x="25" y="351"/>
                  <a:pt x="25" y="352"/>
                  <a:pt x="25" y="353"/>
                </a:cubicBezTo>
                <a:cubicBezTo>
                  <a:pt x="25" y="354"/>
                  <a:pt x="24" y="355"/>
                  <a:pt x="24" y="354"/>
                </a:cubicBezTo>
                <a:cubicBezTo>
                  <a:pt x="23" y="351"/>
                  <a:pt x="24" y="353"/>
                  <a:pt x="25" y="351"/>
                </a:cubicBezTo>
                <a:close/>
                <a:moveTo>
                  <a:pt x="26" y="352"/>
                </a:moveTo>
                <a:cubicBezTo>
                  <a:pt x="27" y="352"/>
                  <a:pt x="26" y="353"/>
                  <a:pt x="26" y="354"/>
                </a:cubicBezTo>
                <a:cubicBezTo>
                  <a:pt x="25" y="354"/>
                  <a:pt x="26" y="352"/>
                  <a:pt x="25" y="352"/>
                </a:cubicBezTo>
                <a:cubicBezTo>
                  <a:pt x="26" y="350"/>
                  <a:pt x="26" y="353"/>
                  <a:pt x="26" y="352"/>
                </a:cubicBezTo>
                <a:close/>
                <a:moveTo>
                  <a:pt x="27" y="352"/>
                </a:moveTo>
                <a:cubicBezTo>
                  <a:pt x="28" y="354"/>
                  <a:pt x="28" y="351"/>
                  <a:pt x="29" y="354"/>
                </a:cubicBezTo>
                <a:cubicBezTo>
                  <a:pt x="28" y="352"/>
                  <a:pt x="28" y="354"/>
                  <a:pt x="28" y="354"/>
                </a:cubicBezTo>
                <a:cubicBezTo>
                  <a:pt x="28" y="355"/>
                  <a:pt x="27" y="354"/>
                  <a:pt x="27" y="353"/>
                </a:cubicBezTo>
                <a:cubicBezTo>
                  <a:pt x="27" y="353"/>
                  <a:pt x="27" y="353"/>
                  <a:pt x="27" y="352"/>
                </a:cubicBezTo>
                <a:close/>
                <a:moveTo>
                  <a:pt x="25" y="361"/>
                </a:moveTo>
                <a:cubicBezTo>
                  <a:pt x="25" y="363"/>
                  <a:pt x="25" y="366"/>
                  <a:pt x="24" y="366"/>
                </a:cubicBezTo>
                <a:cubicBezTo>
                  <a:pt x="25" y="365"/>
                  <a:pt x="24" y="363"/>
                  <a:pt x="25" y="363"/>
                </a:cubicBezTo>
                <a:cubicBezTo>
                  <a:pt x="24" y="363"/>
                  <a:pt x="24" y="363"/>
                  <a:pt x="24" y="362"/>
                </a:cubicBezTo>
                <a:cubicBezTo>
                  <a:pt x="25" y="361"/>
                  <a:pt x="25" y="362"/>
                  <a:pt x="25" y="361"/>
                </a:cubicBezTo>
                <a:close/>
                <a:moveTo>
                  <a:pt x="24" y="359"/>
                </a:moveTo>
                <a:cubicBezTo>
                  <a:pt x="24" y="360"/>
                  <a:pt x="25" y="360"/>
                  <a:pt x="25" y="359"/>
                </a:cubicBezTo>
                <a:cubicBezTo>
                  <a:pt x="24" y="358"/>
                  <a:pt x="25" y="356"/>
                  <a:pt x="24" y="356"/>
                </a:cubicBezTo>
                <a:cubicBezTo>
                  <a:pt x="24" y="355"/>
                  <a:pt x="25" y="355"/>
                  <a:pt x="25" y="354"/>
                </a:cubicBezTo>
                <a:cubicBezTo>
                  <a:pt x="26" y="355"/>
                  <a:pt x="26" y="359"/>
                  <a:pt x="27" y="359"/>
                </a:cubicBezTo>
                <a:cubicBezTo>
                  <a:pt x="26" y="360"/>
                  <a:pt x="26" y="360"/>
                  <a:pt x="26" y="361"/>
                </a:cubicBezTo>
                <a:cubicBezTo>
                  <a:pt x="25" y="361"/>
                  <a:pt x="24" y="361"/>
                  <a:pt x="24" y="359"/>
                </a:cubicBezTo>
                <a:close/>
                <a:moveTo>
                  <a:pt x="31" y="357"/>
                </a:moveTo>
                <a:cubicBezTo>
                  <a:pt x="31" y="358"/>
                  <a:pt x="31" y="357"/>
                  <a:pt x="32" y="358"/>
                </a:cubicBezTo>
                <a:cubicBezTo>
                  <a:pt x="32" y="359"/>
                  <a:pt x="31" y="358"/>
                  <a:pt x="30" y="359"/>
                </a:cubicBezTo>
                <a:cubicBezTo>
                  <a:pt x="30" y="359"/>
                  <a:pt x="31" y="358"/>
                  <a:pt x="31" y="357"/>
                </a:cubicBezTo>
                <a:close/>
                <a:moveTo>
                  <a:pt x="41" y="358"/>
                </a:moveTo>
                <a:cubicBezTo>
                  <a:pt x="41" y="358"/>
                  <a:pt x="42" y="362"/>
                  <a:pt x="41" y="362"/>
                </a:cubicBezTo>
                <a:cubicBezTo>
                  <a:pt x="41" y="360"/>
                  <a:pt x="41" y="360"/>
                  <a:pt x="41" y="358"/>
                </a:cubicBezTo>
                <a:close/>
                <a:moveTo>
                  <a:pt x="31" y="361"/>
                </a:moveTo>
                <a:cubicBezTo>
                  <a:pt x="31" y="361"/>
                  <a:pt x="31" y="363"/>
                  <a:pt x="31" y="364"/>
                </a:cubicBezTo>
                <a:cubicBezTo>
                  <a:pt x="30" y="363"/>
                  <a:pt x="31" y="363"/>
                  <a:pt x="31" y="361"/>
                </a:cubicBezTo>
                <a:close/>
                <a:moveTo>
                  <a:pt x="27" y="367"/>
                </a:moveTo>
                <a:cubicBezTo>
                  <a:pt x="27" y="365"/>
                  <a:pt x="27" y="365"/>
                  <a:pt x="27" y="365"/>
                </a:cubicBezTo>
                <a:cubicBezTo>
                  <a:pt x="28" y="365"/>
                  <a:pt x="28" y="364"/>
                  <a:pt x="28" y="365"/>
                </a:cubicBezTo>
                <a:cubicBezTo>
                  <a:pt x="28" y="365"/>
                  <a:pt x="28" y="365"/>
                  <a:pt x="28" y="365"/>
                </a:cubicBezTo>
                <a:cubicBezTo>
                  <a:pt x="28" y="366"/>
                  <a:pt x="28" y="366"/>
                  <a:pt x="28" y="367"/>
                </a:cubicBezTo>
                <a:cubicBezTo>
                  <a:pt x="28" y="367"/>
                  <a:pt x="28" y="367"/>
                  <a:pt x="28" y="366"/>
                </a:cubicBezTo>
                <a:cubicBezTo>
                  <a:pt x="29" y="368"/>
                  <a:pt x="28" y="367"/>
                  <a:pt x="27" y="367"/>
                </a:cubicBezTo>
                <a:close/>
                <a:moveTo>
                  <a:pt x="24" y="368"/>
                </a:moveTo>
                <a:cubicBezTo>
                  <a:pt x="25" y="368"/>
                  <a:pt x="25" y="368"/>
                  <a:pt x="26" y="367"/>
                </a:cubicBezTo>
                <a:cubicBezTo>
                  <a:pt x="25" y="369"/>
                  <a:pt x="25" y="369"/>
                  <a:pt x="26" y="371"/>
                </a:cubicBezTo>
                <a:cubicBezTo>
                  <a:pt x="25" y="371"/>
                  <a:pt x="25" y="370"/>
                  <a:pt x="25" y="369"/>
                </a:cubicBezTo>
                <a:cubicBezTo>
                  <a:pt x="25" y="370"/>
                  <a:pt x="24" y="369"/>
                  <a:pt x="24" y="369"/>
                </a:cubicBezTo>
                <a:cubicBezTo>
                  <a:pt x="24" y="368"/>
                  <a:pt x="25" y="369"/>
                  <a:pt x="24" y="368"/>
                </a:cubicBezTo>
                <a:close/>
                <a:moveTo>
                  <a:pt x="45" y="370"/>
                </a:moveTo>
                <a:cubicBezTo>
                  <a:pt x="46" y="369"/>
                  <a:pt x="46" y="371"/>
                  <a:pt x="46" y="372"/>
                </a:cubicBezTo>
                <a:cubicBezTo>
                  <a:pt x="46" y="373"/>
                  <a:pt x="46" y="372"/>
                  <a:pt x="45" y="372"/>
                </a:cubicBezTo>
                <a:cubicBezTo>
                  <a:pt x="45" y="371"/>
                  <a:pt x="45" y="370"/>
                  <a:pt x="45" y="370"/>
                </a:cubicBezTo>
                <a:close/>
                <a:moveTo>
                  <a:pt x="28" y="370"/>
                </a:moveTo>
                <a:cubicBezTo>
                  <a:pt x="28" y="371"/>
                  <a:pt x="28" y="370"/>
                  <a:pt x="29" y="370"/>
                </a:cubicBezTo>
                <a:cubicBezTo>
                  <a:pt x="29" y="372"/>
                  <a:pt x="29" y="372"/>
                  <a:pt x="29" y="372"/>
                </a:cubicBezTo>
                <a:cubicBezTo>
                  <a:pt x="28" y="369"/>
                  <a:pt x="28" y="373"/>
                  <a:pt x="28" y="372"/>
                </a:cubicBezTo>
                <a:cubicBezTo>
                  <a:pt x="28" y="372"/>
                  <a:pt x="28" y="371"/>
                  <a:pt x="28" y="370"/>
                </a:cubicBezTo>
                <a:close/>
                <a:moveTo>
                  <a:pt x="25" y="373"/>
                </a:moveTo>
                <a:cubicBezTo>
                  <a:pt x="25" y="372"/>
                  <a:pt x="24" y="374"/>
                  <a:pt x="24" y="372"/>
                </a:cubicBezTo>
                <a:cubicBezTo>
                  <a:pt x="25" y="371"/>
                  <a:pt x="25" y="372"/>
                  <a:pt x="26" y="372"/>
                </a:cubicBezTo>
                <a:cubicBezTo>
                  <a:pt x="26" y="374"/>
                  <a:pt x="27" y="373"/>
                  <a:pt x="26" y="375"/>
                </a:cubicBezTo>
                <a:cubicBezTo>
                  <a:pt x="26" y="373"/>
                  <a:pt x="25" y="376"/>
                  <a:pt x="25" y="373"/>
                </a:cubicBezTo>
                <a:cubicBezTo>
                  <a:pt x="25" y="373"/>
                  <a:pt x="25" y="373"/>
                  <a:pt x="25" y="373"/>
                </a:cubicBezTo>
                <a:close/>
                <a:moveTo>
                  <a:pt x="41" y="374"/>
                </a:moveTo>
                <a:cubicBezTo>
                  <a:pt x="40" y="375"/>
                  <a:pt x="41" y="375"/>
                  <a:pt x="41" y="376"/>
                </a:cubicBezTo>
                <a:cubicBezTo>
                  <a:pt x="40" y="376"/>
                  <a:pt x="41" y="378"/>
                  <a:pt x="40" y="378"/>
                </a:cubicBezTo>
                <a:cubicBezTo>
                  <a:pt x="41" y="376"/>
                  <a:pt x="40" y="374"/>
                  <a:pt x="40" y="375"/>
                </a:cubicBezTo>
                <a:cubicBezTo>
                  <a:pt x="40" y="374"/>
                  <a:pt x="40" y="373"/>
                  <a:pt x="41" y="372"/>
                </a:cubicBezTo>
                <a:cubicBezTo>
                  <a:pt x="40" y="374"/>
                  <a:pt x="41" y="374"/>
                  <a:pt x="41" y="375"/>
                </a:cubicBezTo>
                <a:cubicBezTo>
                  <a:pt x="41" y="375"/>
                  <a:pt x="41" y="375"/>
                  <a:pt x="41" y="374"/>
                </a:cubicBezTo>
                <a:close/>
                <a:moveTo>
                  <a:pt x="28" y="378"/>
                </a:moveTo>
                <a:cubicBezTo>
                  <a:pt x="28" y="377"/>
                  <a:pt x="28" y="378"/>
                  <a:pt x="27" y="377"/>
                </a:cubicBezTo>
                <a:cubicBezTo>
                  <a:pt x="28" y="376"/>
                  <a:pt x="27" y="375"/>
                  <a:pt x="27" y="374"/>
                </a:cubicBezTo>
                <a:cubicBezTo>
                  <a:pt x="27" y="374"/>
                  <a:pt x="27" y="374"/>
                  <a:pt x="28" y="373"/>
                </a:cubicBezTo>
                <a:cubicBezTo>
                  <a:pt x="28" y="374"/>
                  <a:pt x="28" y="377"/>
                  <a:pt x="29" y="377"/>
                </a:cubicBezTo>
                <a:cubicBezTo>
                  <a:pt x="29" y="379"/>
                  <a:pt x="29" y="380"/>
                  <a:pt x="29" y="381"/>
                </a:cubicBezTo>
                <a:cubicBezTo>
                  <a:pt x="28" y="382"/>
                  <a:pt x="28" y="379"/>
                  <a:pt x="28" y="381"/>
                </a:cubicBezTo>
                <a:cubicBezTo>
                  <a:pt x="27" y="380"/>
                  <a:pt x="27" y="378"/>
                  <a:pt x="28" y="378"/>
                </a:cubicBezTo>
                <a:close/>
                <a:moveTo>
                  <a:pt x="43" y="374"/>
                </a:moveTo>
                <a:cubicBezTo>
                  <a:pt x="44" y="374"/>
                  <a:pt x="44" y="376"/>
                  <a:pt x="43" y="376"/>
                </a:cubicBezTo>
                <a:cubicBezTo>
                  <a:pt x="43" y="376"/>
                  <a:pt x="43" y="375"/>
                  <a:pt x="43" y="374"/>
                </a:cubicBezTo>
                <a:close/>
                <a:moveTo>
                  <a:pt x="22" y="375"/>
                </a:moveTo>
                <a:cubicBezTo>
                  <a:pt x="23" y="376"/>
                  <a:pt x="23" y="377"/>
                  <a:pt x="23" y="378"/>
                </a:cubicBezTo>
                <a:cubicBezTo>
                  <a:pt x="22" y="378"/>
                  <a:pt x="22" y="377"/>
                  <a:pt x="22" y="375"/>
                </a:cubicBezTo>
                <a:close/>
                <a:moveTo>
                  <a:pt x="25" y="375"/>
                </a:moveTo>
                <a:cubicBezTo>
                  <a:pt x="26" y="375"/>
                  <a:pt x="26" y="376"/>
                  <a:pt x="26" y="376"/>
                </a:cubicBezTo>
                <a:cubicBezTo>
                  <a:pt x="26" y="376"/>
                  <a:pt x="26" y="377"/>
                  <a:pt x="26" y="377"/>
                </a:cubicBezTo>
                <a:cubicBezTo>
                  <a:pt x="26" y="377"/>
                  <a:pt x="26" y="376"/>
                  <a:pt x="27" y="377"/>
                </a:cubicBezTo>
                <a:cubicBezTo>
                  <a:pt x="26" y="379"/>
                  <a:pt x="27" y="379"/>
                  <a:pt x="27" y="380"/>
                </a:cubicBezTo>
                <a:cubicBezTo>
                  <a:pt x="26" y="379"/>
                  <a:pt x="26" y="379"/>
                  <a:pt x="26" y="380"/>
                </a:cubicBezTo>
                <a:cubicBezTo>
                  <a:pt x="25" y="378"/>
                  <a:pt x="26" y="377"/>
                  <a:pt x="25" y="375"/>
                </a:cubicBezTo>
                <a:close/>
                <a:moveTo>
                  <a:pt x="32" y="381"/>
                </a:moveTo>
                <a:cubicBezTo>
                  <a:pt x="31" y="383"/>
                  <a:pt x="32" y="382"/>
                  <a:pt x="32" y="383"/>
                </a:cubicBezTo>
                <a:cubicBezTo>
                  <a:pt x="32" y="383"/>
                  <a:pt x="32" y="382"/>
                  <a:pt x="32" y="381"/>
                </a:cubicBezTo>
                <a:cubicBezTo>
                  <a:pt x="33" y="381"/>
                  <a:pt x="33" y="383"/>
                  <a:pt x="32" y="384"/>
                </a:cubicBezTo>
                <a:cubicBezTo>
                  <a:pt x="32" y="383"/>
                  <a:pt x="31" y="384"/>
                  <a:pt x="32" y="385"/>
                </a:cubicBezTo>
                <a:cubicBezTo>
                  <a:pt x="31" y="385"/>
                  <a:pt x="31" y="384"/>
                  <a:pt x="30" y="385"/>
                </a:cubicBezTo>
                <a:cubicBezTo>
                  <a:pt x="31" y="384"/>
                  <a:pt x="31" y="382"/>
                  <a:pt x="30" y="382"/>
                </a:cubicBezTo>
                <a:cubicBezTo>
                  <a:pt x="32" y="380"/>
                  <a:pt x="29" y="381"/>
                  <a:pt x="31" y="379"/>
                </a:cubicBezTo>
                <a:cubicBezTo>
                  <a:pt x="31" y="379"/>
                  <a:pt x="31" y="378"/>
                  <a:pt x="30" y="378"/>
                </a:cubicBezTo>
                <a:cubicBezTo>
                  <a:pt x="30" y="378"/>
                  <a:pt x="31" y="377"/>
                  <a:pt x="31" y="377"/>
                </a:cubicBezTo>
                <a:cubicBezTo>
                  <a:pt x="31" y="378"/>
                  <a:pt x="31" y="380"/>
                  <a:pt x="32" y="378"/>
                </a:cubicBezTo>
                <a:cubicBezTo>
                  <a:pt x="32" y="379"/>
                  <a:pt x="32" y="381"/>
                  <a:pt x="32" y="381"/>
                </a:cubicBezTo>
                <a:close/>
                <a:moveTo>
                  <a:pt x="34" y="378"/>
                </a:moveTo>
                <a:cubicBezTo>
                  <a:pt x="34" y="378"/>
                  <a:pt x="34" y="379"/>
                  <a:pt x="33" y="378"/>
                </a:cubicBezTo>
                <a:cubicBezTo>
                  <a:pt x="33" y="379"/>
                  <a:pt x="34" y="379"/>
                  <a:pt x="34" y="380"/>
                </a:cubicBezTo>
                <a:cubicBezTo>
                  <a:pt x="33" y="380"/>
                  <a:pt x="33" y="380"/>
                  <a:pt x="33" y="380"/>
                </a:cubicBezTo>
                <a:cubicBezTo>
                  <a:pt x="33" y="378"/>
                  <a:pt x="33" y="378"/>
                  <a:pt x="33" y="378"/>
                </a:cubicBezTo>
                <a:cubicBezTo>
                  <a:pt x="33" y="378"/>
                  <a:pt x="34" y="378"/>
                  <a:pt x="34" y="378"/>
                </a:cubicBezTo>
                <a:close/>
                <a:moveTo>
                  <a:pt x="43" y="379"/>
                </a:moveTo>
                <a:cubicBezTo>
                  <a:pt x="43" y="380"/>
                  <a:pt x="43" y="380"/>
                  <a:pt x="44" y="380"/>
                </a:cubicBezTo>
                <a:cubicBezTo>
                  <a:pt x="44" y="381"/>
                  <a:pt x="44" y="381"/>
                  <a:pt x="44" y="381"/>
                </a:cubicBezTo>
                <a:cubicBezTo>
                  <a:pt x="43" y="381"/>
                  <a:pt x="43" y="380"/>
                  <a:pt x="43" y="381"/>
                </a:cubicBezTo>
                <a:cubicBezTo>
                  <a:pt x="43" y="380"/>
                  <a:pt x="43" y="380"/>
                  <a:pt x="43" y="379"/>
                </a:cubicBezTo>
                <a:close/>
                <a:moveTo>
                  <a:pt x="27" y="380"/>
                </a:moveTo>
                <a:cubicBezTo>
                  <a:pt x="27" y="380"/>
                  <a:pt x="27" y="381"/>
                  <a:pt x="27" y="381"/>
                </a:cubicBezTo>
                <a:cubicBezTo>
                  <a:pt x="27" y="381"/>
                  <a:pt x="27" y="382"/>
                  <a:pt x="26" y="382"/>
                </a:cubicBezTo>
                <a:cubicBezTo>
                  <a:pt x="26" y="381"/>
                  <a:pt x="27" y="381"/>
                  <a:pt x="27" y="380"/>
                </a:cubicBezTo>
                <a:close/>
                <a:moveTo>
                  <a:pt x="42" y="380"/>
                </a:moveTo>
                <a:cubicBezTo>
                  <a:pt x="43" y="381"/>
                  <a:pt x="42" y="385"/>
                  <a:pt x="41" y="385"/>
                </a:cubicBezTo>
                <a:cubicBezTo>
                  <a:pt x="41" y="383"/>
                  <a:pt x="42" y="382"/>
                  <a:pt x="42" y="381"/>
                </a:cubicBezTo>
                <a:cubicBezTo>
                  <a:pt x="42" y="381"/>
                  <a:pt x="42" y="381"/>
                  <a:pt x="42" y="380"/>
                </a:cubicBezTo>
                <a:close/>
                <a:moveTo>
                  <a:pt x="25" y="381"/>
                </a:moveTo>
                <a:cubicBezTo>
                  <a:pt x="26" y="380"/>
                  <a:pt x="26" y="381"/>
                  <a:pt x="26" y="381"/>
                </a:cubicBezTo>
                <a:cubicBezTo>
                  <a:pt x="26" y="382"/>
                  <a:pt x="26" y="383"/>
                  <a:pt x="26" y="383"/>
                </a:cubicBezTo>
                <a:cubicBezTo>
                  <a:pt x="26" y="383"/>
                  <a:pt x="26" y="382"/>
                  <a:pt x="26" y="382"/>
                </a:cubicBezTo>
                <a:cubicBezTo>
                  <a:pt x="26" y="382"/>
                  <a:pt x="26" y="381"/>
                  <a:pt x="25" y="381"/>
                </a:cubicBezTo>
                <a:close/>
                <a:moveTo>
                  <a:pt x="34" y="381"/>
                </a:moveTo>
                <a:cubicBezTo>
                  <a:pt x="34" y="382"/>
                  <a:pt x="33" y="382"/>
                  <a:pt x="33" y="381"/>
                </a:cubicBezTo>
                <a:cubicBezTo>
                  <a:pt x="33" y="380"/>
                  <a:pt x="34" y="380"/>
                  <a:pt x="34" y="381"/>
                </a:cubicBezTo>
                <a:close/>
                <a:moveTo>
                  <a:pt x="46" y="381"/>
                </a:moveTo>
                <a:cubicBezTo>
                  <a:pt x="46" y="384"/>
                  <a:pt x="47" y="381"/>
                  <a:pt x="48" y="381"/>
                </a:cubicBezTo>
                <a:cubicBezTo>
                  <a:pt x="48" y="383"/>
                  <a:pt x="48" y="384"/>
                  <a:pt x="47" y="386"/>
                </a:cubicBezTo>
                <a:cubicBezTo>
                  <a:pt x="48" y="386"/>
                  <a:pt x="48" y="386"/>
                  <a:pt x="48" y="386"/>
                </a:cubicBezTo>
                <a:cubicBezTo>
                  <a:pt x="48" y="386"/>
                  <a:pt x="48" y="387"/>
                  <a:pt x="49" y="387"/>
                </a:cubicBezTo>
                <a:cubicBezTo>
                  <a:pt x="48" y="387"/>
                  <a:pt x="47" y="389"/>
                  <a:pt x="48" y="389"/>
                </a:cubicBezTo>
                <a:cubicBezTo>
                  <a:pt x="48" y="391"/>
                  <a:pt x="48" y="389"/>
                  <a:pt x="47" y="389"/>
                </a:cubicBezTo>
                <a:cubicBezTo>
                  <a:pt x="47" y="389"/>
                  <a:pt x="48" y="390"/>
                  <a:pt x="47" y="391"/>
                </a:cubicBezTo>
                <a:cubicBezTo>
                  <a:pt x="47" y="391"/>
                  <a:pt x="47" y="390"/>
                  <a:pt x="47" y="390"/>
                </a:cubicBezTo>
                <a:cubicBezTo>
                  <a:pt x="48" y="390"/>
                  <a:pt x="48" y="391"/>
                  <a:pt x="48" y="392"/>
                </a:cubicBezTo>
                <a:cubicBezTo>
                  <a:pt x="47" y="392"/>
                  <a:pt x="47" y="389"/>
                  <a:pt x="46" y="387"/>
                </a:cubicBezTo>
                <a:cubicBezTo>
                  <a:pt x="46" y="387"/>
                  <a:pt x="46" y="388"/>
                  <a:pt x="46" y="388"/>
                </a:cubicBezTo>
                <a:cubicBezTo>
                  <a:pt x="45" y="388"/>
                  <a:pt x="45" y="389"/>
                  <a:pt x="45" y="390"/>
                </a:cubicBezTo>
                <a:cubicBezTo>
                  <a:pt x="44" y="388"/>
                  <a:pt x="45" y="386"/>
                  <a:pt x="46" y="387"/>
                </a:cubicBezTo>
                <a:cubicBezTo>
                  <a:pt x="47" y="387"/>
                  <a:pt x="47" y="388"/>
                  <a:pt x="47" y="388"/>
                </a:cubicBezTo>
                <a:cubicBezTo>
                  <a:pt x="47" y="388"/>
                  <a:pt x="47" y="388"/>
                  <a:pt x="47" y="388"/>
                </a:cubicBezTo>
                <a:cubicBezTo>
                  <a:pt x="46" y="387"/>
                  <a:pt x="47" y="385"/>
                  <a:pt x="46" y="383"/>
                </a:cubicBezTo>
                <a:cubicBezTo>
                  <a:pt x="46" y="384"/>
                  <a:pt x="46" y="384"/>
                  <a:pt x="46" y="384"/>
                </a:cubicBezTo>
                <a:cubicBezTo>
                  <a:pt x="46" y="385"/>
                  <a:pt x="46" y="384"/>
                  <a:pt x="46" y="385"/>
                </a:cubicBezTo>
                <a:cubicBezTo>
                  <a:pt x="47" y="385"/>
                  <a:pt x="46" y="386"/>
                  <a:pt x="46" y="386"/>
                </a:cubicBezTo>
                <a:cubicBezTo>
                  <a:pt x="47" y="385"/>
                  <a:pt x="45" y="385"/>
                  <a:pt x="46" y="386"/>
                </a:cubicBezTo>
                <a:cubicBezTo>
                  <a:pt x="45" y="384"/>
                  <a:pt x="45" y="383"/>
                  <a:pt x="46" y="381"/>
                </a:cubicBezTo>
                <a:close/>
                <a:moveTo>
                  <a:pt x="43" y="381"/>
                </a:moveTo>
                <a:cubicBezTo>
                  <a:pt x="43" y="382"/>
                  <a:pt x="43" y="382"/>
                  <a:pt x="44" y="382"/>
                </a:cubicBezTo>
                <a:cubicBezTo>
                  <a:pt x="44" y="383"/>
                  <a:pt x="43" y="383"/>
                  <a:pt x="43" y="383"/>
                </a:cubicBezTo>
                <a:cubicBezTo>
                  <a:pt x="43" y="382"/>
                  <a:pt x="43" y="382"/>
                  <a:pt x="43" y="381"/>
                </a:cubicBezTo>
                <a:close/>
                <a:moveTo>
                  <a:pt x="52" y="382"/>
                </a:moveTo>
                <a:cubicBezTo>
                  <a:pt x="52" y="382"/>
                  <a:pt x="53" y="384"/>
                  <a:pt x="52" y="383"/>
                </a:cubicBezTo>
                <a:cubicBezTo>
                  <a:pt x="52" y="384"/>
                  <a:pt x="52" y="384"/>
                  <a:pt x="52" y="384"/>
                </a:cubicBezTo>
                <a:cubicBezTo>
                  <a:pt x="53" y="384"/>
                  <a:pt x="53" y="383"/>
                  <a:pt x="53" y="382"/>
                </a:cubicBezTo>
                <a:cubicBezTo>
                  <a:pt x="54" y="383"/>
                  <a:pt x="53" y="384"/>
                  <a:pt x="53" y="385"/>
                </a:cubicBezTo>
                <a:cubicBezTo>
                  <a:pt x="52" y="385"/>
                  <a:pt x="53" y="387"/>
                  <a:pt x="52" y="387"/>
                </a:cubicBezTo>
                <a:cubicBezTo>
                  <a:pt x="51" y="387"/>
                  <a:pt x="52" y="383"/>
                  <a:pt x="52" y="382"/>
                </a:cubicBezTo>
                <a:close/>
                <a:moveTo>
                  <a:pt x="27" y="384"/>
                </a:moveTo>
                <a:cubicBezTo>
                  <a:pt x="28" y="384"/>
                  <a:pt x="28" y="386"/>
                  <a:pt x="29" y="386"/>
                </a:cubicBezTo>
                <a:cubicBezTo>
                  <a:pt x="28" y="388"/>
                  <a:pt x="28" y="387"/>
                  <a:pt x="28" y="389"/>
                </a:cubicBezTo>
                <a:cubicBezTo>
                  <a:pt x="28" y="388"/>
                  <a:pt x="28" y="388"/>
                  <a:pt x="28" y="386"/>
                </a:cubicBezTo>
                <a:cubicBezTo>
                  <a:pt x="28" y="386"/>
                  <a:pt x="28" y="387"/>
                  <a:pt x="28" y="388"/>
                </a:cubicBezTo>
                <a:cubicBezTo>
                  <a:pt x="27" y="386"/>
                  <a:pt x="28" y="385"/>
                  <a:pt x="27" y="384"/>
                </a:cubicBezTo>
                <a:close/>
                <a:moveTo>
                  <a:pt x="26" y="383"/>
                </a:moveTo>
                <a:cubicBezTo>
                  <a:pt x="27" y="381"/>
                  <a:pt x="28" y="383"/>
                  <a:pt x="29" y="382"/>
                </a:cubicBezTo>
                <a:cubicBezTo>
                  <a:pt x="29" y="383"/>
                  <a:pt x="29" y="383"/>
                  <a:pt x="29" y="383"/>
                </a:cubicBezTo>
                <a:cubicBezTo>
                  <a:pt x="29" y="384"/>
                  <a:pt x="29" y="384"/>
                  <a:pt x="29" y="385"/>
                </a:cubicBezTo>
                <a:cubicBezTo>
                  <a:pt x="29" y="384"/>
                  <a:pt x="29" y="384"/>
                  <a:pt x="29" y="385"/>
                </a:cubicBezTo>
                <a:cubicBezTo>
                  <a:pt x="28" y="382"/>
                  <a:pt x="27" y="384"/>
                  <a:pt x="26" y="383"/>
                </a:cubicBezTo>
                <a:close/>
                <a:moveTo>
                  <a:pt x="41" y="382"/>
                </a:moveTo>
                <a:cubicBezTo>
                  <a:pt x="41" y="383"/>
                  <a:pt x="41" y="385"/>
                  <a:pt x="40" y="384"/>
                </a:cubicBezTo>
                <a:cubicBezTo>
                  <a:pt x="40" y="383"/>
                  <a:pt x="40" y="383"/>
                  <a:pt x="41" y="382"/>
                </a:cubicBezTo>
                <a:close/>
                <a:moveTo>
                  <a:pt x="34" y="384"/>
                </a:moveTo>
                <a:cubicBezTo>
                  <a:pt x="35" y="384"/>
                  <a:pt x="35" y="385"/>
                  <a:pt x="35" y="386"/>
                </a:cubicBezTo>
                <a:cubicBezTo>
                  <a:pt x="35" y="386"/>
                  <a:pt x="34" y="385"/>
                  <a:pt x="34" y="384"/>
                </a:cubicBezTo>
                <a:close/>
                <a:moveTo>
                  <a:pt x="27" y="386"/>
                </a:moveTo>
                <a:cubicBezTo>
                  <a:pt x="26" y="388"/>
                  <a:pt x="28" y="388"/>
                  <a:pt x="28" y="390"/>
                </a:cubicBezTo>
                <a:cubicBezTo>
                  <a:pt x="27" y="390"/>
                  <a:pt x="27" y="390"/>
                  <a:pt x="27" y="391"/>
                </a:cubicBezTo>
                <a:cubicBezTo>
                  <a:pt x="27" y="390"/>
                  <a:pt x="26" y="390"/>
                  <a:pt x="26" y="391"/>
                </a:cubicBezTo>
                <a:cubicBezTo>
                  <a:pt x="26" y="389"/>
                  <a:pt x="25" y="388"/>
                  <a:pt x="26" y="388"/>
                </a:cubicBezTo>
                <a:cubicBezTo>
                  <a:pt x="26" y="387"/>
                  <a:pt x="25" y="387"/>
                  <a:pt x="25" y="388"/>
                </a:cubicBezTo>
                <a:cubicBezTo>
                  <a:pt x="24" y="386"/>
                  <a:pt x="26" y="385"/>
                  <a:pt x="26" y="385"/>
                </a:cubicBezTo>
                <a:cubicBezTo>
                  <a:pt x="26" y="387"/>
                  <a:pt x="26" y="386"/>
                  <a:pt x="27" y="386"/>
                </a:cubicBezTo>
                <a:close/>
                <a:moveTo>
                  <a:pt x="33" y="385"/>
                </a:moveTo>
                <a:cubicBezTo>
                  <a:pt x="34" y="385"/>
                  <a:pt x="34" y="387"/>
                  <a:pt x="34" y="388"/>
                </a:cubicBezTo>
                <a:cubicBezTo>
                  <a:pt x="34" y="387"/>
                  <a:pt x="33" y="386"/>
                  <a:pt x="33" y="385"/>
                </a:cubicBezTo>
                <a:close/>
                <a:moveTo>
                  <a:pt x="42" y="385"/>
                </a:moveTo>
                <a:cubicBezTo>
                  <a:pt x="43" y="387"/>
                  <a:pt x="42" y="387"/>
                  <a:pt x="41" y="388"/>
                </a:cubicBezTo>
                <a:cubicBezTo>
                  <a:pt x="41" y="387"/>
                  <a:pt x="42" y="387"/>
                  <a:pt x="42" y="385"/>
                </a:cubicBezTo>
                <a:close/>
                <a:moveTo>
                  <a:pt x="31" y="387"/>
                </a:moveTo>
                <a:cubicBezTo>
                  <a:pt x="32" y="386"/>
                  <a:pt x="32" y="389"/>
                  <a:pt x="32" y="390"/>
                </a:cubicBezTo>
                <a:cubicBezTo>
                  <a:pt x="31" y="389"/>
                  <a:pt x="32" y="389"/>
                  <a:pt x="31" y="390"/>
                </a:cubicBezTo>
                <a:cubicBezTo>
                  <a:pt x="31" y="389"/>
                  <a:pt x="32" y="388"/>
                  <a:pt x="31" y="387"/>
                </a:cubicBezTo>
                <a:close/>
                <a:moveTo>
                  <a:pt x="25" y="389"/>
                </a:moveTo>
                <a:cubicBezTo>
                  <a:pt x="24" y="389"/>
                  <a:pt x="25" y="391"/>
                  <a:pt x="24" y="391"/>
                </a:cubicBezTo>
                <a:cubicBezTo>
                  <a:pt x="24" y="391"/>
                  <a:pt x="24" y="390"/>
                  <a:pt x="24" y="388"/>
                </a:cubicBezTo>
                <a:cubicBezTo>
                  <a:pt x="24" y="389"/>
                  <a:pt x="25" y="389"/>
                  <a:pt x="25" y="390"/>
                </a:cubicBezTo>
                <a:cubicBezTo>
                  <a:pt x="25" y="391"/>
                  <a:pt x="25" y="390"/>
                  <a:pt x="25" y="389"/>
                </a:cubicBezTo>
                <a:close/>
                <a:moveTo>
                  <a:pt x="30" y="389"/>
                </a:moveTo>
                <a:cubicBezTo>
                  <a:pt x="29" y="390"/>
                  <a:pt x="29" y="391"/>
                  <a:pt x="29" y="391"/>
                </a:cubicBezTo>
                <a:cubicBezTo>
                  <a:pt x="28" y="390"/>
                  <a:pt x="29" y="389"/>
                  <a:pt x="30" y="389"/>
                </a:cubicBezTo>
                <a:close/>
                <a:moveTo>
                  <a:pt x="33" y="391"/>
                </a:moveTo>
                <a:cubicBezTo>
                  <a:pt x="34" y="391"/>
                  <a:pt x="34" y="391"/>
                  <a:pt x="34" y="391"/>
                </a:cubicBezTo>
                <a:cubicBezTo>
                  <a:pt x="34" y="392"/>
                  <a:pt x="35" y="394"/>
                  <a:pt x="34" y="394"/>
                </a:cubicBezTo>
                <a:cubicBezTo>
                  <a:pt x="34" y="394"/>
                  <a:pt x="33" y="393"/>
                  <a:pt x="33" y="391"/>
                </a:cubicBezTo>
                <a:close/>
                <a:moveTo>
                  <a:pt x="25" y="391"/>
                </a:moveTo>
                <a:cubicBezTo>
                  <a:pt x="25" y="392"/>
                  <a:pt x="26" y="391"/>
                  <a:pt x="26" y="393"/>
                </a:cubicBezTo>
                <a:cubicBezTo>
                  <a:pt x="26" y="393"/>
                  <a:pt x="25" y="393"/>
                  <a:pt x="25" y="391"/>
                </a:cubicBezTo>
                <a:close/>
                <a:moveTo>
                  <a:pt x="25" y="394"/>
                </a:moveTo>
                <a:cubicBezTo>
                  <a:pt x="25" y="394"/>
                  <a:pt x="25" y="395"/>
                  <a:pt x="24" y="395"/>
                </a:cubicBezTo>
                <a:cubicBezTo>
                  <a:pt x="24" y="393"/>
                  <a:pt x="25" y="392"/>
                  <a:pt x="25" y="394"/>
                </a:cubicBezTo>
                <a:close/>
                <a:moveTo>
                  <a:pt x="32" y="394"/>
                </a:moveTo>
                <a:cubicBezTo>
                  <a:pt x="32" y="396"/>
                  <a:pt x="33" y="395"/>
                  <a:pt x="33" y="397"/>
                </a:cubicBezTo>
                <a:cubicBezTo>
                  <a:pt x="33" y="398"/>
                  <a:pt x="32" y="396"/>
                  <a:pt x="31" y="395"/>
                </a:cubicBezTo>
                <a:cubicBezTo>
                  <a:pt x="31" y="394"/>
                  <a:pt x="32" y="394"/>
                  <a:pt x="32" y="394"/>
                </a:cubicBezTo>
                <a:close/>
                <a:moveTo>
                  <a:pt x="42" y="400"/>
                </a:moveTo>
                <a:cubicBezTo>
                  <a:pt x="43" y="400"/>
                  <a:pt x="43" y="401"/>
                  <a:pt x="43" y="401"/>
                </a:cubicBezTo>
                <a:cubicBezTo>
                  <a:pt x="43" y="401"/>
                  <a:pt x="43" y="400"/>
                  <a:pt x="43" y="399"/>
                </a:cubicBezTo>
                <a:cubicBezTo>
                  <a:pt x="43" y="399"/>
                  <a:pt x="43" y="400"/>
                  <a:pt x="43" y="401"/>
                </a:cubicBezTo>
                <a:cubicBezTo>
                  <a:pt x="44" y="401"/>
                  <a:pt x="44" y="399"/>
                  <a:pt x="44" y="399"/>
                </a:cubicBezTo>
                <a:cubicBezTo>
                  <a:pt x="44" y="399"/>
                  <a:pt x="43" y="397"/>
                  <a:pt x="43" y="398"/>
                </a:cubicBezTo>
                <a:cubicBezTo>
                  <a:pt x="42" y="396"/>
                  <a:pt x="45" y="397"/>
                  <a:pt x="44" y="394"/>
                </a:cubicBezTo>
                <a:cubicBezTo>
                  <a:pt x="45" y="394"/>
                  <a:pt x="45" y="395"/>
                  <a:pt x="45" y="395"/>
                </a:cubicBezTo>
                <a:cubicBezTo>
                  <a:pt x="45" y="396"/>
                  <a:pt x="44" y="397"/>
                  <a:pt x="45" y="397"/>
                </a:cubicBezTo>
                <a:cubicBezTo>
                  <a:pt x="45" y="399"/>
                  <a:pt x="45" y="400"/>
                  <a:pt x="45" y="401"/>
                </a:cubicBezTo>
                <a:cubicBezTo>
                  <a:pt x="45" y="401"/>
                  <a:pt x="45" y="401"/>
                  <a:pt x="45" y="401"/>
                </a:cubicBezTo>
                <a:cubicBezTo>
                  <a:pt x="44" y="403"/>
                  <a:pt x="46" y="408"/>
                  <a:pt x="45" y="409"/>
                </a:cubicBezTo>
                <a:cubicBezTo>
                  <a:pt x="45" y="409"/>
                  <a:pt x="45" y="411"/>
                  <a:pt x="45" y="411"/>
                </a:cubicBezTo>
                <a:cubicBezTo>
                  <a:pt x="45" y="413"/>
                  <a:pt x="46" y="415"/>
                  <a:pt x="45" y="418"/>
                </a:cubicBezTo>
                <a:cubicBezTo>
                  <a:pt x="45" y="418"/>
                  <a:pt x="45" y="418"/>
                  <a:pt x="45" y="418"/>
                </a:cubicBezTo>
                <a:cubicBezTo>
                  <a:pt x="45" y="417"/>
                  <a:pt x="45" y="417"/>
                  <a:pt x="45" y="417"/>
                </a:cubicBezTo>
                <a:cubicBezTo>
                  <a:pt x="46" y="416"/>
                  <a:pt x="44" y="415"/>
                  <a:pt x="44" y="413"/>
                </a:cubicBezTo>
                <a:cubicBezTo>
                  <a:pt x="45" y="413"/>
                  <a:pt x="45" y="409"/>
                  <a:pt x="44" y="407"/>
                </a:cubicBezTo>
                <a:cubicBezTo>
                  <a:pt x="44" y="408"/>
                  <a:pt x="44" y="411"/>
                  <a:pt x="43" y="411"/>
                </a:cubicBezTo>
                <a:cubicBezTo>
                  <a:pt x="43" y="410"/>
                  <a:pt x="43" y="410"/>
                  <a:pt x="43" y="409"/>
                </a:cubicBezTo>
                <a:cubicBezTo>
                  <a:pt x="43" y="410"/>
                  <a:pt x="43" y="411"/>
                  <a:pt x="42" y="410"/>
                </a:cubicBezTo>
                <a:cubicBezTo>
                  <a:pt x="42" y="408"/>
                  <a:pt x="43" y="409"/>
                  <a:pt x="43" y="407"/>
                </a:cubicBezTo>
                <a:cubicBezTo>
                  <a:pt x="43" y="407"/>
                  <a:pt x="43" y="406"/>
                  <a:pt x="42" y="406"/>
                </a:cubicBezTo>
                <a:cubicBezTo>
                  <a:pt x="42" y="405"/>
                  <a:pt x="43" y="404"/>
                  <a:pt x="43" y="406"/>
                </a:cubicBezTo>
                <a:cubicBezTo>
                  <a:pt x="43" y="406"/>
                  <a:pt x="43" y="403"/>
                  <a:pt x="42" y="404"/>
                </a:cubicBezTo>
                <a:cubicBezTo>
                  <a:pt x="43" y="403"/>
                  <a:pt x="43" y="403"/>
                  <a:pt x="43" y="402"/>
                </a:cubicBezTo>
                <a:cubicBezTo>
                  <a:pt x="43" y="402"/>
                  <a:pt x="42" y="401"/>
                  <a:pt x="42" y="400"/>
                </a:cubicBezTo>
                <a:close/>
                <a:moveTo>
                  <a:pt x="42" y="398"/>
                </a:moveTo>
                <a:cubicBezTo>
                  <a:pt x="42" y="398"/>
                  <a:pt x="42" y="399"/>
                  <a:pt x="41" y="399"/>
                </a:cubicBezTo>
                <a:cubicBezTo>
                  <a:pt x="41" y="398"/>
                  <a:pt x="42" y="398"/>
                  <a:pt x="42" y="397"/>
                </a:cubicBezTo>
                <a:cubicBezTo>
                  <a:pt x="42" y="397"/>
                  <a:pt x="42" y="398"/>
                  <a:pt x="42" y="398"/>
                </a:cubicBezTo>
                <a:cubicBezTo>
                  <a:pt x="42" y="399"/>
                  <a:pt x="42" y="398"/>
                  <a:pt x="42" y="398"/>
                </a:cubicBezTo>
                <a:close/>
                <a:moveTo>
                  <a:pt x="53" y="397"/>
                </a:moveTo>
                <a:cubicBezTo>
                  <a:pt x="54" y="398"/>
                  <a:pt x="52" y="399"/>
                  <a:pt x="52" y="400"/>
                </a:cubicBezTo>
                <a:cubicBezTo>
                  <a:pt x="52" y="397"/>
                  <a:pt x="53" y="399"/>
                  <a:pt x="53" y="397"/>
                </a:cubicBezTo>
                <a:close/>
                <a:moveTo>
                  <a:pt x="32" y="397"/>
                </a:moveTo>
                <a:cubicBezTo>
                  <a:pt x="32" y="398"/>
                  <a:pt x="32" y="398"/>
                  <a:pt x="32" y="398"/>
                </a:cubicBezTo>
                <a:cubicBezTo>
                  <a:pt x="31" y="398"/>
                  <a:pt x="32" y="400"/>
                  <a:pt x="31" y="400"/>
                </a:cubicBezTo>
                <a:cubicBezTo>
                  <a:pt x="31" y="400"/>
                  <a:pt x="31" y="399"/>
                  <a:pt x="31" y="398"/>
                </a:cubicBezTo>
                <a:cubicBezTo>
                  <a:pt x="31" y="398"/>
                  <a:pt x="31" y="397"/>
                  <a:pt x="32" y="397"/>
                </a:cubicBezTo>
                <a:close/>
                <a:moveTo>
                  <a:pt x="52" y="404"/>
                </a:moveTo>
                <a:cubicBezTo>
                  <a:pt x="53" y="404"/>
                  <a:pt x="54" y="407"/>
                  <a:pt x="52" y="407"/>
                </a:cubicBezTo>
                <a:cubicBezTo>
                  <a:pt x="53" y="405"/>
                  <a:pt x="52" y="406"/>
                  <a:pt x="52" y="404"/>
                </a:cubicBezTo>
                <a:close/>
                <a:moveTo>
                  <a:pt x="42" y="441"/>
                </a:moveTo>
                <a:cubicBezTo>
                  <a:pt x="43" y="442"/>
                  <a:pt x="42" y="443"/>
                  <a:pt x="42" y="444"/>
                </a:cubicBezTo>
                <a:cubicBezTo>
                  <a:pt x="42" y="444"/>
                  <a:pt x="42" y="442"/>
                  <a:pt x="42" y="441"/>
                </a:cubicBezTo>
                <a:close/>
              </a:path>
            </a:pathLst>
          </a:custGeom>
          <a:solidFill>
            <a:schemeClr val="accent1">
              <a:alpha val="70000"/>
            </a:schemeClr>
          </a:solidFill>
          <a:ln w="14288" cap="flat">
            <a:noFill/>
            <a:prstDash val="solid"/>
            <a:miter lim="800000"/>
          </a:ln>
        </p:spPr>
        <p:txBody>
          <a:bodyPr vert="horz" wrap="square" lIns="91440" tIns="45720" rIns="91440" bIns="45720" numCol="1" anchor="ctr" anchorCtr="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buClrTx/>
              <a:buSzTx/>
              <a:buFontTx/>
            </a:pPr>
            <a:endParaRPr lang="zh-CN" altLang="en-US">
              <a:solidFill>
                <a:srgbClr val="FFFFFF"/>
              </a:solidFill>
              <a:sym typeface="+mn-ea"/>
            </a:endParaRPr>
          </a:p>
        </p:txBody>
      </p:sp>
      <p:sp>
        <p:nvSpPr>
          <p:cNvPr id="3" name="任意多边形: 形状 3085"/>
          <p:cNvSpPr/>
          <p:nvPr>
            <p:custDataLst>
              <p:tags r:id="rId2"/>
            </p:custDataLst>
          </p:nvPr>
        </p:nvSpPr>
        <p:spPr>
          <a:xfrm>
            <a:off x="792434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zh-CN" altLang="en-US" sz="2000" b="1" dirty="0">
                <a:solidFill>
                  <a:srgbClr val="FFFFFF"/>
                </a:solidFill>
                <a:latin typeface="+mn-ea"/>
                <a:cs typeface="+mn-ea"/>
                <a:sym typeface="+mn-ea"/>
              </a:rPr>
              <a:t>（</a:t>
            </a:r>
            <a:r>
              <a:rPr lang="en-US" sz="2000" b="1" dirty="0">
                <a:solidFill>
                  <a:srgbClr val="FFFFFF"/>
                </a:solidFill>
                <a:latin typeface="+mn-ea"/>
                <a:cs typeface="+mn-ea"/>
                <a:sym typeface="+mn-ea"/>
              </a:rPr>
              <a:t>2</a:t>
            </a:r>
            <a:r>
              <a:rPr lang="zh-CN" altLang="en-US" sz="2000" b="1" dirty="0">
                <a:solidFill>
                  <a:srgbClr val="FFFFFF"/>
                </a:solidFill>
                <a:latin typeface="+mn-ea"/>
                <a:cs typeface="+mn-ea"/>
                <a:sym typeface="+mn-ea"/>
              </a:rPr>
              <a:t>）</a:t>
            </a:r>
            <a:endParaRPr lang="zh-CN" altLang="en-US" sz="2000" b="1" dirty="0">
              <a:solidFill>
                <a:srgbClr val="FFFFFF"/>
              </a:solidFill>
              <a:latin typeface="+mn-ea"/>
              <a:cs typeface="+mn-ea"/>
              <a:sym typeface="+mn-ea"/>
            </a:endParaRPr>
          </a:p>
        </p:txBody>
      </p:sp>
      <p:sp>
        <p:nvSpPr>
          <p:cNvPr id="4" name="矩形 3"/>
          <p:cNvSpPr/>
          <p:nvPr>
            <p:custDataLst>
              <p:tags r:id="rId3"/>
            </p:custDataLst>
          </p:nvPr>
        </p:nvSpPr>
        <p:spPr>
          <a:xfrm>
            <a:off x="2100580" y="3665855"/>
            <a:ext cx="3934460" cy="157861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向AI 视频生成工具输入需求以生成特效镜头，特效团队可以参考这些镜头，调整细节后进行高质量渲染，相比传统纯人工制作，成本能降低40% 左右。</a:t>
            </a:r>
            <a:endParaRPr kumimoji="1"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10" name="矩形 9"/>
          <p:cNvSpPr/>
          <p:nvPr>
            <p:custDataLst>
              <p:tags r:id="rId4"/>
            </p:custDataLst>
          </p:nvPr>
        </p:nvSpPr>
        <p:spPr>
          <a:xfrm>
            <a:off x="6682105" y="3645535"/>
            <a:ext cx="3893820" cy="1917700"/>
          </a:xfrm>
          <a:prstGeom prst="rect">
            <a:avLst/>
          </a:prstGeom>
          <a:noFill/>
        </p:spPr>
        <p:txBody>
          <a:bodyPr wrap="square" lIns="0" tIns="0" rIns="0" bIns="0" rtlCol="0">
            <a:noAutofit/>
          </a:bodyPr>
          <a:lstStyle/>
          <a:p>
            <a:pPr algn="just">
              <a:lnSpc>
                <a:spcPct val="150000"/>
              </a:lnSpc>
              <a:spcBef>
                <a:spcPct val="0"/>
              </a:spcBef>
              <a:spcAft>
                <a:spcPct val="0"/>
              </a:spcAft>
            </a:pPr>
            <a:r>
              <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rPr>
              <a:t>在短视频创作、广告制作等领域，作者们可以通过简单的文字描述快速生成视频初稿，大大提高了创作效率。</a:t>
            </a:r>
            <a:endParaRPr kumimoji="1" lang="zh-CN" altLang="en-US" sz="200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mn-ea"/>
            </a:endParaRPr>
          </a:p>
        </p:txBody>
      </p:sp>
      <p:sp>
        <p:nvSpPr>
          <p:cNvPr id="24" name="矩形 23"/>
          <p:cNvSpPr/>
          <p:nvPr>
            <p:custDataLst>
              <p:tags r:id="rId5"/>
            </p:custDataLst>
          </p:nvPr>
        </p:nvSpPr>
        <p:spPr>
          <a:xfrm>
            <a:off x="2234883" y="3098165"/>
            <a:ext cx="3665855" cy="328930"/>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1"/>
                </a:solidFill>
                <a:latin typeface="微软雅黑" panose="020B0503020204020204" charset="-122"/>
                <a:ea typeface="微软雅黑" panose="020B0503020204020204" charset="-122"/>
                <a:cs typeface="+mn-ea"/>
                <a:sym typeface="+mn-ea"/>
              </a:rPr>
              <a:t>视频生成</a:t>
            </a:r>
            <a:endParaRPr lang="zh-CN" altLang="en-US" sz="2400" b="1">
              <a:solidFill>
                <a:schemeClr val="accent1"/>
              </a:solidFill>
              <a:latin typeface="微软雅黑" panose="020B0503020204020204" charset="-122"/>
              <a:ea typeface="微软雅黑" panose="020B0503020204020204" charset="-122"/>
              <a:cs typeface="+mn-ea"/>
              <a:sym typeface="+mn-ea"/>
            </a:endParaRPr>
          </a:p>
        </p:txBody>
      </p:sp>
      <p:sp>
        <p:nvSpPr>
          <p:cNvPr id="25" name="矩形 24"/>
          <p:cNvSpPr/>
          <p:nvPr>
            <p:custDataLst>
              <p:tags r:id="rId6"/>
            </p:custDataLst>
          </p:nvPr>
        </p:nvSpPr>
        <p:spPr>
          <a:xfrm>
            <a:off x="6689222" y="3081227"/>
            <a:ext cx="3443683" cy="328946"/>
          </a:xfrm>
          <a:prstGeom prst="rect">
            <a:avLst/>
          </a:prstGeom>
          <a:noFill/>
        </p:spPr>
        <p:txBody>
          <a:bodyPr wrap="square" lIns="0" tIns="0" rIns="0" bIns="0" rtlCol="0" anchor="b" anchorCtr="0">
            <a:noAutofit/>
          </a:bodyPr>
          <a:lstStyle/>
          <a:p>
            <a:pPr algn="ctr">
              <a:spcBef>
                <a:spcPct val="0"/>
              </a:spcBef>
              <a:spcAft>
                <a:spcPct val="0"/>
              </a:spcAft>
            </a:pPr>
            <a:r>
              <a:rPr lang="zh-CN" altLang="en-US" sz="2400" b="1">
                <a:solidFill>
                  <a:schemeClr val="accent2"/>
                </a:solidFill>
                <a:latin typeface="微软雅黑" panose="020B0503020204020204" charset="-122"/>
                <a:ea typeface="微软雅黑" panose="020B0503020204020204" charset="-122"/>
                <a:cs typeface="+mn-ea"/>
                <a:sym typeface="+mn-ea"/>
              </a:rPr>
              <a:t>视频制作</a:t>
            </a:r>
            <a:endParaRPr lang="zh-CN" altLang="en-US" sz="2400" b="1">
              <a:solidFill>
                <a:schemeClr val="accent2"/>
              </a:solidFill>
              <a:latin typeface="微软雅黑" panose="020B0503020204020204" charset="-122"/>
              <a:ea typeface="微软雅黑" panose="020B0503020204020204" charset="-122"/>
              <a:cs typeface="+mn-ea"/>
              <a:sym typeface="+mn-ea"/>
            </a:endParaRPr>
          </a:p>
        </p:txBody>
      </p:sp>
      <p:sp>
        <p:nvSpPr>
          <p:cNvPr id="3086" name="任意多边形: 形状 3085"/>
          <p:cNvSpPr/>
          <p:nvPr>
            <p:custDataLst>
              <p:tags r:id="rId7"/>
            </p:custDataLst>
          </p:nvPr>
        </p:nvSpPr>
        <p:spPr>
          <a:xfrm>
            <a:off x="3581462" y="1914724"/>
            <a:ext cx="972697" cy="964840"/>
          </a:xfrm>
          <a:custGeom>
            <a:avLst/>
            <a:gdLst>
              <a:gd name="connsiteX0" fmla="*/ 1291344 w 2928285"/>
              <a:gd name="connsiteY0" fmla="*/ 2897349 h 2903740"/>
              <a:gd name="connsiteX1" fmla="*/ 1333254 w 2928285"/>
              <a:gd name="connsiteY1" fmla="*/ 2899063 h 2903740"/>
              <a:gd name="connsiteX2" fmla="*/ 1383070 w 2928285"/>
              <a:gd name="connsiteY2" fmla="*/ 2901921 h 2903740"/>
              <a:gd name="connsiteX3" fmla="*/ 1486797 w 2928285"/>
              <a:gd name="connsiteY3" fmla="*/ 2901349 h 2903740"/>
              <a:gd name="connsiteX4" fmla="*/ 1517182 w 2928285"/>
              <a:gd name="connsiteY4" fmla="*/ 2894110 h 2903740"/>
              <a:gd name="connsiteX5" fmla="*/ 1460032 w 2928285"/>
              <a:gd name="connsiteY5" fmla="*/ 2894586 h 2903740"/>
              <a:gd name="connsiteX6" fmla="*/ 1402882 w 2928285"/>
              <a:gd name="connsiteY6" fmla="*/ 2892300 h 2903740"/>
              <a:gd name="connsiteX7" fmla="*/ 1345732 w 2928285"/>
              <a:gd name="connsiteY7" fmla="*/ 2888014 h 2903740"/>
              <a:gd name="connsiteX8" fmla="*/ 1289153 w 2928285"/>
              <a:gd name="connsiteY8" fmla="*/ 2881728 h 2903740"/>
              <a:gd name="connsiteX9" fmla="*/ 1244671 w 2928285"/>
              <a:gd name="connsiteY9" fmla="*/ 2875441 h 2903740"/>
              <a:gd name="connsiteX10" fmla="*/ 1200571 w 2928285"/>
              <a:gd name="connsiteY10" fmla="*/ 2867345 h 2903740"/>
              <a:gd name="connsiteX11" fmla="*/ 1200571 w 2928285"/>
              <a:gd name="connsiteY11" fmla="*/ 2864392 h 2903740"/>
              <a:gd name="connsiteX12" fmla="*/ 1200571 w 2928285"/>
              <a:gd name="connsiteY12" fmla="*/ 2864392 h 2903740"/>
              <a:gd name="connsiteX13" fmla="*/ 1200571 w 2928285"/>
              <a:gd name="connsiteY13" fmla="*/ 2867345 h 2903740"/>
              <a:gd name="connsiteX14" fmla="*/ 1184664 w 2928285"/>
              <a:gd name="connsiteY14" fmla="*/ 2865344 h 2903740"/>
              <a:gd name="connsiteX15" fmla="*/ 1179997 w 2928285"/>
              <a:gd name="connsiteY15" fmla="*/ 2864583 h 2903740"/>
              <a:gd name="connsiteX16" fmla="*/ 1150279 w 2928285"/>
              <a:gd name="connsiteY16" fmla="*/ 2856582 h 2903740"/>
              <a:gd name="connsiteX17" fmla="*/ 1116370 w 2928285"/>
              <a:gd name="connsiteY17" fmla="*/ 2849152 h 2903740"/>
              <a:gd name="connsiteX18" fmla="*/ 1095034 w 2928285"/>
              <a:gd name="connsiteY18" fmla="*/ 2844199 h 2903740"/>
              <a:gd name="connsiteX19" fmla="*/ 1073888 w 2928285"/>
              <a:gd name="connsiteY19" fmla="*/ 2838389 h 2903740"/>
              <a:gd name="connsiteX20" fmla="*/ 1031693 w 2928285"/>
              <a:gd name="connsiteY20" fmla="*/ 2826388 h 2903740"/>
              <a:gd name="connsiteX21" fmla="*/ 998164 w 2928285"/>
              <a:gd name="connsiteY21" fmla="*/ 2815529 h 2903740"/>
              <a:gd name="connsiteX22" fmla="*/ 962065 w 2928285"/>
              <a:gd name="connsiteY22" fmla="*/ 2802480 h 2903740"/>
              <a:gd name="connsiteX23" fmla="*/ 948634 w 2928285"/>
              <a:gd name="connsiteY23" fmla="*/ 2797241 h 2903740"/>
              <a:gd name="connsiteX24" fmla="*/ 897104 w 2928285"/>
              <a:gd name="connsiteY24" fmla="*/ 2775810 h 2903740"/>
              <a:gd name="connsiteX25" fmla="*/ 885388 w 2928285"/>
              <a:gd name="connsiteY25" fmla="*/ 2770285 h 2903740"/>
              <a:gd name="connsiteX26" fmla="*/ 688983 w 2928285"/>
              <a:gd name="connsiteY26" fmla="*/ 2663796 h 2903740"/>
              <a:gd name="connsiteX27" fmla="*/ 704318 w 2928285"/>
              <a:gd name="connsiteY27" fmla="*/ 2670749 h 2903740"/>
              <a:gd name="connsiteX28" fmla="*/ 1015405 w 2928285"/>
              <a:gd name="connsiteY28" fmla="*/ 2815720 h 2903740"/>
              <a:gd name="connsiteX29" fmla="*/ 1052838 w 2928285"/>
              <a:gd name="connsiteY29" fmla="*/ 2827435 h 2903740"/>
              <a:gd name="connsiteX30" fmla="*/ 1079222 w 2928285"/>
              <a:gd name="connsiteY30" fmla="*/ 2834579 h 2903740"/>
              <a:gd name="connsiteX31" fmla="*/ 1092271 w 2928285"/>
              <a:gd name="connsiteY31" fmla="*/ 2838198 h 2903740"/>
              <a:gd name="connsiteX32" fmla="*/ 1105226 w 2928285"/>
              <a:gd name="connsiteY32" fmla="*/ 2841342 h 2903740"/>
              <a:gd name="connsiteX33" fmla="*/ 1155613 w 2928285"/>
              <a:gd name="connsiteY33" fmla="*/ 2854010 h 2903740"/>
              <a:gd name="connsiteX34" fmla="*/ 1161804 w 2928285"/>
              <a:gd name="connsiteY34" fmla="*/ 2855248 h 2903740"/>
              <a:gd name="connsiteX35" fmla="*/ 1167900 w 2928285"/>
              <a:gd name="connsiteY35" fmla="*/ 2856677 h 2903740"/>
              <a:gd name="connsiteX36" fmla="*/ 1172567 w 2928285"/>
              <a:gd name="connsiteY36" fmla="*/ 2853153 h 2903740"/>
              <a:gd name="connsiteX37" fmla="*/ 1107035 w 2928285"/>
              <a:gd name="connsiteY37" fmla="*/ 2836103 h 2903740"/>
              <a:gd name="connsiteX38" fmla="*/ 1073317 w 2928285"/>
              <a:gd name="connsiteY38" fmla="*/ 2826578 h 2903740"/>
              <a:gd name="connsiteX39" fmla="*/ 1047218 w 2928285"/>
              <a:gd name="connsiteY39" fmla="*/ 2817053 h 2903740"/>
              <a:gd name="connsiteX40" fmla="*/ 1091033 w 2928285"/>
              <a:gd name="connsiteY40" fmla="*/ 2825721 h 2903740"/>
              <a:gd name="connsiteX41" fmla="*/ 1159423 w 2928285"/>
              <a:gd name="connsiteY41" fmla="*/ 2840960 h 2903740"/>
              <a:gd name="connsiteX42" fmla="*/ 1217335 w 2928285"/>
              <a:gd name="connsiteY42" fmla="*/ 2851152 h 2903740"/>
              <a:gd name="connsiteX43" fmla="*/ 1239719 w 2928285"/>
              <a:gd name="connsiteY43" fmla="*/ 2854105 h 2903740"/>
              <a:gd name="connsiteX44" fmla="*/ 1257816 w 2928285"/>
              <a:gd name="connsiteY44" fmla="*/ 2854772 h 2903740"/>
              <a:gd name="connsiteX45" fmla="*/ 1326301 w 2928285"/>
              <a:gd name="connsiteY45" fmla="*/ 2864297 h 2903740"/>
              <a:gd name="connsiteX46" fmla="*/ 1362115 w 2928285"/>
              <a:gd name="connsiteY46" fmla="*/ 2867154 h 2903740"/>
              <a:gd name="connsiteX47" fmla="*/ 1397929 w 2928285"/>
              <a:gd name="connsiteY47" fmla="*/ 2869535 h 2903740"/>
              <a:gd name="connsiteX48" fmla="*/ 1464604 w 2928285"/>
              <a:gd name="connsiteY48" fmla="*/ 2870869 h 2903740"/>
              <a:gd name="connsiteX49" fmla="*/ 1499465 w 2928285"/>
              <a:gd name="connsiteY49" fmla="*/ 2870869 h 2903740"/>
              <a:gd name="connsiteX50" fmla="*/ 1533184 w 2928285"/>
              <a:gd name="connsiteY50" fmla="*/ 2870869 h 2903740"/>
              <a:gd name="connsiteX51" fmla="*/ 1567093 w 2928285"/>
              <a:gd name="connsiteY51" fmla="*/ 2869250 h 2903740"/>
              <a:gd name="connsiteX52" fmla="*/ 1637863 w 2928285"/>
              <a:gd name="connsiteY52" fmla="*/ 2863345 h 2903740"/>
              <a:gd name="connsiteX53" fmla="*/ 1671868 w 2928285"/>
              <a:gd name="connsiteY53" fmla="*/ 2859439 h 2903740"/>
              <a:gd name="connsiteX54" fmla="*/ 1688822 w 2928285"/>
              <a:gd name="connsiteY54" fmla="*/ 2857344 h 2903740"/>
              <a:gd name="connsiteX55" fmla="*/ 1705682 w 2928285"/>
              <a:gd name="connsiteY55" fmla="*/ 2854486 h 2903740"/>
              <a:gd name="connsiteX56" fmla="*/ 1686632 w 2928285"/>
              <a:gd name="connsiteY56" fmla="*/ 2855153 h 2903740"/>
              <a:gd name="connsiteX57" fmla="*/ 1721493 w 2928285"/>
              <a:gd name="connsiteY57" fmla="*/ 2846580 h 2903740"/>
              <a:gd name="connsiteX58" fmla="*/ 1686632 w 2928285"/>
              <a:gd name="connsiteY58" fmla="*/ 2855153 h 2903740"/>
              <a:gd name="connsiteX59" fmla="*/ 1640054 w 2928285"/>
              <a:gd name="connsiteY59" fmla="*/ 2859534 h 2903740"/>
              <a:gd name="connsiteX60" fmla="*/ 1635482 w 2928285"/>
              <a:gd name="connsiteY60" fmla="*/ 2859534 h 2903740"/>
              <a:gd name="connsiteX61" fmla="*/ 1624719 w 2928285"/>
              <a:gd name="connsiteY61" fmla="*/ 2856201 h 2903740"/>
              <a:gd name="connsiteX62" fmla="*/ 1666915 w 2928285"/>
              <a:gd name="connsiteY62" fmla="*/ 2848866 h 2903740"/>
              <a:gd name="connsiteX63" fmla="*/ 1685965 w 2928285"/>
              <a:gd name="connsiteY63" fmla="*/ 2846961 h 2903740"/>
              <a:gd name="connsiteX64" fmla="*/ 1705015 w 2928285"/>
              <a:gd name="connsiteY64" fmla="*/ 2843913 h 2903740"/>
              <a:gd name="connsiteX65" fmla="*/ 1744067 w 2928285"/>
              <a:gd name="connsiteY65" fmla="*/ 2837246 h 2903740"/>
              <a:gd name="connsiteX66" fmla="*/ 1783215 w 2928285"/>
              <a:gd name="connsiteY66" fmla="*/ 2829054 h 2903740"/>
              <a:gd name="connsiteX67" fmla="*/ 1821315 w 2928285"/>
              <a:gd name="connsiteY67" fmla="*/ 2820482 h 2903740"/>
              <a:gd name="connsiteX68" fmla="*/ 1885037 w 2928285"/>
              <a:gd name="connsiteY68" fmla="*/ 2802194 h 2903740"/>
              <a:gd name="connsiteX69" fmla="*/ 1913612 w 2928285"/>
              <a:gd name="connsiteY69" fmla="*/ 2792669 h 2903740"/>
              <a:gd name="connsiteX70" fmla="*/ 1938092 w 2928285"/>
              <a:gd name="connsiteY70" fmla="*/ 2783144 h 2903740"/>
              <a:gd name="connsiteX71" fmla="*/ 2147642 w 2928285"/>
              <a:gd name="connsiteY71" fmla="*/ 2699324 h 2903740"/>
              <a:gd name="connsiteX72" fmla="*/ 2161929 w 2928285"/>
              <a:gd name="connsiteY72" fmla="*/ 2691990 h 2903740"/>
              <a:gd name="connsiteX73" fmla="*/ 2174407 w 2928285"/>
              <a:gd name="connsiteY73" fmla="*/ 2684941 h 2903740"/>
              <a:gd name="connsiteX74" fmla="*/ 2195647 w 2928285"/>
              <a:gd name="connsiteY74" fmla="*/ 2673416 h 2903740"/>
              <a:gd name="connsiteX75" fmla="*/ 2227937 w 2928285"/>
              <a:gd name="connsiteY75" fmla="*/ 2657033 h 2903740"/>
              <a:gd name="connsiteX76" fmla="*/ 2284420 w 2928285"/>
              <a:gd name="connsiteY76" fmla="*/ 2626743 h 2903740"/>
              <a:gd name="connsiteX77" fmla="*/ 2318615 w 2928285"/>
              <a:gd name="connsiteY77" fmla="*/ 2608932 h 2903740"/>
              <a:gd name="connsiteX78" fmla="*/ 2348619 w 2928285"/>
              <a:gd name="connsiteY78" fmla="*/ 2593025 h 2903740"/>
              <a:gd name="connsiteX79" fmla="*/ 2348619 w 2928285"/>
              <a:gd name="connsiteY79" fmla="*/ 2593025 h 2903740"/>
              <a:gd name="connsiteX80" fmla="*/ 2348619 w 2928285"/>
              <a:gd name="connsiteY80" fmla="*/ 2593025 h 2903740"/>
              <a:gd name="connsiteX81" fmla="*/ 2377194 w 2928285"/>
              <a:gd name="connsiteY81" fmla="*/ 2572261 h 2903740"/>
              <a:gd name="connsiteX82" fmla="*/ 2411675 w 2928285"/>
              <a:gd name="connsiteY82" fmla="*/ 2545971 h 2903740"/>
              <a:gd name="connsiteX83" fmla="*/ 2434154 w 2928285"/>
              <a:gd name="connsiteY83" fmla="*/ 2528636 h 2903740"/>
              <a:gd name="connsiteX84" fmla="*/ 2450155 w 2928285"/>
              <a:gd name="connsiteY84" fmla="*/ 2521397 h 2903740"/>
              <a:gd name="connsiteX85" fmla="*/ 2487398 w 2928285"/>
              <a:gd name="connsiteY85" fmla="*/ 2488917 h 2903740"/>
              <a:gd name="connsiteX86" fmla="*/ 2498638 w 2928285"/>
              <a:gd name="connsiteY86" fmla="*/ 2481202 h 2903740"/>
              <a:gd name="connsiteX87" fmla="*/ 2667421 w 2928285"/>
              <a:gd name="connsiteY87" fmla="*/ 611253 h 2903740"/>
              <a:gd name="connsiteX88" fmla="*/ 2662087 w 2928285"/>
              <a:gd name="connsiteY88" fmla="*/ 605443 h 2903740"/>
              <a:gd name="connsiteX89" fmla="*/ 2643037 w 2928285"/>
              <a:gd name="connsiteY89" fmla="*/ 578582 h 2903740"/>
              <a:gd name="connsiteX90" fmla="*/ 2643608 w 2928285"/>
              <a:gd name="connsiteY90" fmla="*/ 578582 h 2903740"/>
              <a:gd name="connsiteX91" fmla="*/ 2376908 w 2928285"/>
              <a:gd name="connsiteY91" fmla="*/ 301024 h 2903740"/>
              <a:gd name="connsiteX92" fmla="*/ 2409103 w 2928285"/>
              <a:gd name="connsiteY92" fmla="*/ 334838 h 2903740"/>
              <a:gd name="connsiteX93" fmla="*/ 2424819 w 2928285"/>
              <a:gd name="connsiteY93" fmla="*/ 349506 h 2903740"/>
              <a:gd name="connsiteX94" fmla="*/ 2434916 w 2928285"/>
              <a:gd name="connsiteY94" fmla="*/ 360365 h 2903740"/>
              <a:gd name="connsiteX95" fmla="*/ 2443679 w 2928285"/>
              <a:gd name="connsiteY95" fmla="*/ 371699 h 2903740"/>
              <a:gd name="connsiteX96" fmla="*/ 2439202 w 2928285"/>
              <a:gd name="connsiteY96" fmla="*/ 374367 h 2903740"/>
              <a:gd name="connsiteX97" fmla="*/ 2437106 w 2928285"/>
              <a:gd name="connsiteY97" fmla="*/ 375414 h 2903740"/>
              <a:gd name="connsiteX98" fmla="*/ 2428820 w 2928285"/>
              <a:gd name="connsiteY98" fmla="*/ 394464 h 2903740"/>
              <a:gd name="connsiteX99" fmla="*/ 2452918 w 2928285"/>
              <a:gd name="connsiteY99" fmla="*/ 417705 h 2903740"/>
              <a:gd name="connsiteX100" fmla="*/ 2476921 w 2928285"/>
              <a:gd name="connsiteY100" fmla="*/ 442756 h 2903740"/>
              <a:gd name="connsiteX101" fmla="*/ 2499019 w 2928285"/>
              <a:gd name="connsiteY101" fmla="*/ 466569 h 2903740"/>
              <a:gd name="connsiteX102" fmla="*/ 2515116 w 2928285"/>
              <a:gd name="connsiteY102" fmla="*/ 487809 h 2903740"/>
              <a:gd name="connsiteX103" fmla="*/ 2536928 w 2928285"/>
              <a:gd name="connsiteY103" fmla="*/ 513051 h 2903740"/>
              <a:gd name="connsiteX104" fmla="*/ 2557788 w 2928285"/>
              <a:gd name="connsiteY104" fmla="*/ 538959 h 2903740"/>
              <a:gd name="connsiteX105" fmla="*/ 2549311 w 2928285"/>
              <a:gd name="connsiteY105" fmla="*/ 543531 h 2903740"/>
              <a:gd name="connsiteX106" fmla="*/ 2579600 w 2928285"/>
              <a:gd name="connsiteY106" fmla="*/ 582488 h 2903740"/>
              <a:gd name="connsiteX107" fmla="*/ 2607604 w 2928285"/>
              <a:gd name="connsiteY107" fmla="*/ 620588 h 2903740"/>
              <a:gd name="connsiteX108" fmla="*/ 2607604 w 2928285"/>
              <a:gd name="connsiteY108" fmla="*/ 620588 h 2903740"/>
              <a:gd name="connsiteX109" fmla="*/ 2610557 w 2928285"/>
              <a:gd name="connsiteY109" fmla="*/ 621255 h 2903740"/>
              <a:gd name="connsiteX110" fmla="*/ 2607889 w 2928285"/>
              <a:gd name="connsiteY110" fmla="*/ 600585 h 2903740"/>
              <a:gd name="connsiteX111" fmla="*/ 2625796 w 2928285"/>
              <a:gd name="connsiteY111" fmla="*/ 622302 h 2903740"/>
              <a:gd name="connsiteX112" fmla="*/ 2642370 w 2928285"/>
              <a:gd name="connsiteY112" fmla="*/ 644019 h 2903740"/>
              <a:gd name="connsiteX113" fmla="*/ 2670945 w 2928285"/>
              <a:gd name="connsiteY113" fmla="*/ 684596 h 2903740"/>
              <a:gd name="connsiteX114" fmla="*/ 2697901 w 2928285"/>
              <a:gd name="connsiteY114" fmla="*/ 726220 h 2903740"/>
              <a:gd name="connsiteX115" fmla="*/ 2712284 w 2928285"/>
              <a:gd name="connsiteY115" fmla="*/ 752223 h 2903740"/>
              <a:gd name="connsiteX116" fmla="*/ 2721046 w 2928285"/>
              <a:gd name="connsiteY116" fmla="*/ 766701 h 2903740"/>
              <a:gd name="connsiteX117" fmla="*/ 2738954 w 2928285"/>
              <a:gd name="connsiteY117" fmla="*/ 800801 h 2903740"/>
              <a:gd name="connsiteX118" fmla="*/ 2767529 w 2928285"/>
              <a:gd name="connsiteY118" fmla="*/ 857951 h 2903740"/>
              <a:gd name="connsiteX119" fmla="*/ 2781435 w 2928285"/>
              <a:gd name="connsiteY119" fmla="*/ 891860 h 2903740"/>
              <a:gd name="connsiteX120" fmla="*/ 2792579 w 2928285"/>
              <a:gd name="connsiteY120" fmla="*/ 937865 h 2903740"/>
              <a:gd name="connsiteX121" fmla="*/ 2785626 w 2928285"/>
              <a:gd name="connsiteY121" fmla="*/ 937865 h 2903740"/>
              <a:gd name="connsiteX122" fmla="*/ 2801819 w 2928285"/>
              <a:gd name="connsiteY122" fmla="*/ 995492 h 2903740"/>
              <a:gd name="connsiteX123" fmla="*/ 2821535 w 2928285"/>
              <a:gd name="connsiteY123" fmla="*/ 1067596 h 2903740"/>
              <a:gd name="connsiteX124" fmla="*/ 2828965 w 2928285"/>
              <a:gd name="connsiteY124" fmla="*/ 1099886 h 2903740"/>
              <a:gd name="connsiteX125" fmla="*/ 2830679 w 2928285"/>
              <a:gd name="connsiteY125" fmla="*/ 1113602 h 2903740"/>
              <a:gd name="connsiteX126" fmla="*/ 2834585 w 2928285"/>
              <a:gd name="connsiteY126" fmla="*/ 1131509 h 2903740"/>
              <a:gd name="connsiteX127" fmla="*/ 2836489 w 2928285"/>
              <a:gd name="connsiteY127" fmla="*/ 1148749 h 2903740"/>
              <a:gd name="connsiteX128" fmla="*/ 2830584 w 2928285"/>
              <a:gd name="connsiteY128" fmla="*/ 1166085 h 2903740"/>
              <a:gd name="connsiteX129" fmla="*/ 2830584 w 2928285"/>
              <a:gd name="connsiteY129" fmla="*/ 1165228 h 2903740"/>
              <a:gd name="connsiteX130" fmla="*/ 2821630 w 2928285"/>
              <a:gd name="connsiteY130" fmla="*/ 1133223 h 2903740"/>
              <a:gd name="connsiteX131" fmla="*/ 2809153 w 2928285"/>
              <a:gd name="connsiteY131" fmla="*/ 1087503 h 2903740"/>
              <a:gd name="connsiteX132" fmla="*/ 2807248 w 2928285"/>
              <a:gd name="connsiteY132" fmla="*/ 1083408 h 2903740"/>
              <a:gd name="connsiteX133" fmla="*/ 2800390 w 2928285"/>
              <a:gd name="connsiteY133" fmla="*/ 1067787 h 2903740"/>
              <a:gd name="connsiteX134" fmla="*/ 2779625 w 2928285"/>
              <a:gd name="connsiteY134" fmla="*/ 1013304 h 2903740"/>
              <a:gd name="connsiteX135" fmla="*/ 2779625 w 2928285"/>
              <a:gd name="connsiteY135" fmla="*/ 1013304 h 2903740"/>
              <a:gd name="connsiteX136" fmla="*/ 2773815 w 2928285"/>
              <a:gd name="connsiteY136" fmla="*/ 1004540 h 2903740"/>
              <a:gd name="connsiteX137" fmla="*/ 2758861 w 2928285"/>
              <a:gd name="connsiteY137" fmla="*/ 1003112 h 2903740"/>
              <a:gd name="connsiteX138" fmla="*/ 2760861 w 2928285"/>
              <a:gd name="connsiteY138" fmla="*/ 1017304 h 2903740"/>
              <a:gd name="connsiteX139" fmla="*/ 2803914 w 2928285"/>
              <a:gd name="connsiteY139" fmla="*/ 1267049 h 2903740"/>
              <a:gd name="connsiteX140" fmla="*/ 2794389 w 2928285"/>
              <a:gd name="connsiteY140" fmla="*/ 1217139 h 2903740"/>
              <a:gd name="connsiteX141" fmla="*/ 2794389 w 2928285"/>
              <a:gd name="connsiteY141" fmla="*/ 1262001 h 2903740"/>
              <a:gd name="connsiteX142" fmla="*/ 2789531 w 2928285"/>
              <a:gd name="connsiteY142" fmla="*/ 1283242 h 2903740"/>
              <a:gd name="connsiteX143" fmla="*/ 2794294 w 2928285"/>
              <a:gd name="connsiteY143" fmla="*/ 1317246 h 2903740"/>
              <a:gd name="connsiteX144" fmla="*/ 2796485 w 2928285"/>
              <a:gd name="connsiteY144" fmla="*/ 1337439 h 2903740"/>
              <a:gd name="connsiteX145" fmla="*/ 2797342 w 2928285"/>
              <a:gd name="connsiteY145" fmla="*/ 1361728 h 2903740"/>
              <a:gd name="connsiteX146" fmla="*/ 2785150 w 2928285"/>
              <a:gd name="connsiteY146" fmla="*/ 1345440 h 2903740"/>
              <a:gd name="connsiteX147" fmla="*/ 2781721 w 2928285"/>
              <a:gd name="connsiteY147" fmla="*/ 1293243 h 2903740"/>
              <a:gd name="connsiteX148" fmla="*/ 2779435 w 2928285"/>
              <a:gd name="connsiteY148" fmla="*/ 1269336 h 2903740"/>
              <a:gd name="connsiteX149" fmla="*/ 2775434 w 2928285"/>
              <a:gd name="connsiteY149" fmla="*/ 1252762 h 2903740"/>
              <a:gd name="connsiteX150" fmla="*/ 2771338 w 2928285"/>
              <a:gd name="connsiteY150" fmla="*/ 1208852 h 2903740"/>
              <a:gd name="connsiteX151" fmla="*/ 2765052 w 2928285"/>
              <a:gd name="connsiteY151" fmla="*/ 1164275 h 2903740"/>
              <a:gd name="connsiteX152" fmla="*/ 2761909 w 2928285"/>
              <a:gd name="connsiteY152" fmla="*/ 1142463 h 2903740"/>
              <a:gd name="connsiteX153" fmla="*/ 2758099 w 2928285"/>
              <a:gd name="connsiteY153" fmla="*/ 1121317 h 2903740"/>
              <a:gd name="connsiteX154" fmla="*/ 2751145 w 2928285"/>
              <a:gd name="connsiteY154" fmla="*/ 1082074 h 2903740"/>
              <a:gd name="connsiteX155" fmla="*/ 2742859 w 2928285"/>
              <a:gd name="connsiteY155" fmla="*/ 1050737 h 2903740"/>
              <a:gd name="connsiteX156" fmla="*/ 2734572 w 2928285"/>
              <a:gd name="connsiteY156" fmla="*/ 1022162 h 2903740"/>
              <a:gd name="connsiteX157" fmla="*/ 2721904 w 2928285"/>
              <a:gd name="connsiteY157" fmla="*/ 987110 h 2903740"/>
              <a:gd name="connsiteX158" fmla="*/ 2715046 w 2928285"/>
              <a:gd name="connsiteY158" fmla="*/ 960059 h 2903740"/>
              <a:gd name="connsiteX159" fmla="*/ 2715522 w 2928285"/>
              <a:gd name="connsiteY159" fmla="*/ 958154 h 2903740"/>
              <a:gd name="connsiteX160" fmla="*/ 2721999 w 2928285"/>
              <a:gd name="connsiteY160" fmla="*/ 959964 h 2903740"/>
              <a:gd name="connsiteX161" fmla="*/ 2715522 w 2928285"/>
              <a:gd name="connsiteY161" fmla="*/ 958154 h 2903740"/>
              <a:gd name="connsiteX162" fmla="*/ 2706569 w 2928285"/>
              <a:gd name="connsiteY162" fmla="*/ 934151 h 2903740"/>
              <a:gd name="connsiteX163" fmla="*/ 2697520 w 2928285"/>
              <a:gd name="connsiteY163" fmla="*/ 910815 h 2903740"/>
              <a:gd name="connsiteX164" fmla="*/ 2688852 w 2928285"/>
              <a:gd name="connsiteY164" fmla="*/ 888050 h 2903740"/>
              <a:gd name="connsiteX165" fmla="*/ 2678279 w 2928285"/>
              <a:gd name="connsiteY165" fmla="*/ 865952 h 2903740"/>
              <a:gd name="connsiteX166" fmla="*/ 2659896 w 2928285"/>
              <a:gd name="connsiteY166" fmla="*/ 823470 h 2903740"/>
              <a:gd name="connsiteX167" fmla="*/ 2640846 w 2928285"/>
              <a:gd name="connsiteY167" fmla="*/ 782894 h 2903740"/>
              <a:gd name="connsiteX168" fmla="*/ 2620748 w 2928285"/>
              <a:gd name="connsiteY168" fmla="*/ 743746 h 2903740"/>
              <a:gd name="connsiteX169" fmla="*/ 2600079 w 2928285"/>
              <a:gd name="connsiteY169" fmla="*/ 705646 h 2903740"/>
              <a:gd name="connsiteX170" fmla="*/ 2553787 w 2928285"/>
              <a:gd name="connsiteY170" fmla="*/ 630970 h 2903740"/>
              <a:gd name="connsiteX171" fmla="*/ 2542167 w 2928285"/>
              <a:gd name="connsiteY171" fmla="*/ 613349 h 2903740"/>
              <a:gd name="connsiteX172" fmla="*/ 2530070 w 2928285"/>
              <a:gd name="connsiteY172" fmla="*/ 596013 h 2903740"/>
              <a:gd name="connsiteX173" fmla="*/ 2502257 w 2928285"/>
              <a:gd name="connsiteY173" fmla="*/ 559723 h 2903740"/>
              <a:gd name="connsiteX174" fmla="*/ 2368907 w 2928285"/>
              <a:gd name="connsiteY174" fmla="*/ 420848 h 2903740"/>
              <a:gd name="connsiteX175" fmla="*/ 2338713 w 2928285"/>
              <a:gd name="connsiteY175" fmla="*/ 386178 h 2903740"/>
              <a:gd name="connsiteX176" fmla="*/ 2337570 w 2928285"/>
              <a:gd name="connsiteY176" fmla="*/ 383892 h 2903740"/>
              <a:gd name="connsiteX177" fmla="*/ 2316425 w 2928285"/>
              <a:gd name="connsiteY177" fmla="*/ 364175 h 2903740"/>
              <a:gd name="connsiteX178" fmla="*/ 2291374 w 2928285"/>
              <a:gd name="connsiteY178" fmla="*/ 344553 h 2903740"/>
              <a:gd name="connsiteX179" fmla="*/ 2276896 w 2928285"/>
              <a:gd name="connsiteY179" fmla="*/ 335886 h 2903740"/>
              <a:gd name="connsiteX180" fmla="*/ 2274419 w 2928285"/>
              <a:gd name="connsiteY180" fmla="*/ 336648 h 2903740"/>
              <a:gd name="connsiteX181" fmla="*/ 2280229 w 2928285"/>
              <a:gd name="connsiteY181" fmla="*/ 343220 h 2903740"/>
              <a:gd name="connsiteX182" fmla="*/ 2264132 w 2928285"/>
              <a:gd name="connsiteY182" fmla="*/ 331218 h 2903740"/>
              <a:gd name="connsiteX183" fmla="*/ 2250130 w 2928285"/>
              <a:gd name="connsiteY183" fmla="*/ 320074 h 2903740"/>
              <a:gd name="connsiteX184" fmla="*/ 2198410 w 2928285"/>
              <a:gd name="connsiteY184" fmla="*/ 281974 h 2903740"/>
              <a:gd name="connsiteX185" fmla="*/ 2174407 w 2928285"/>
              <a:gd name="connsiteY185" fmla="*/ 261305 h 2903740"/>
              <a:gd name="connsiteX186" fmla="*/ 2150404 w 2928285"/>
              <a:gd name="connsiteY186" fmla="*/ 244064 h 2903740"/>
              <a:gd name="connsiteX187" fmla="*/ 2152404 w 2928285"/>
              <a:gd name="connsiteY187" fmla="*/ 241779 h 2903740"/>
              <a:gd name="connsiteX188" fmla="*/ 2189552 w 2928285"/>
              <a:gd name="connsiteY188" fmla="*/ 264353 h 2903740"/>
              <a:gd name="connsiteX189" fmla="*/ 2206316 w 2928285"/>
              <a:gd name="connsiteY189" fmla="*/ 271878 h 2903740"/>
              <a:gd name="connsiteX190" fmla="*/ 2236510 w 2928285"/>
              <a:gd name="connsiteY190" fmla="*/ 286737 h 2903740"/>
              <a:gd name="connsiteX191" fmla="*/ 2229937 w 2928285"/>
              <a:gd name="connsiteY191" fmla="*/ 274735 h 2903740"/>
              <a:gd name="connsiteX192" fmla="*/ 2227556 w 2928285"/>
              <a:gd name="connsiteY192" fmla="*/ 265781 h 2903740"/>
              <a:gd name="connsiteX193" fmla="*/ 2229080 w 2928285"/>
              <a:gd name="connsiteY193" fmla="*/ 265781 h 2903740"/>
              <a:gd name="connsiteX194" fmla="*/ 2214031 w 2928285"/>
              <a:gd name="connsiteY194" fmla="*/ 257304 h 2903740"/>
              <a:gd name="connsiteX195" fmla="*/ 2203744 w 2928285"/>
              <a:gd name="connsiteY195" fmla="*/ 250446 h 2903740"/>
              <a:gd name="connsiteX196" fmla="*/ 2189170 w 2928285"/>
              <a:gd name="connsiteY196" fmla="*/ 238731 h 2903740"/>
              <a:gd name="connsiteX197" fmla="*/ 2189742 w 2928285"/>
              <a:gd name="connsiteY197" fmla="*/ 237873 h 2903740"/>
              <a:gd name="connsiteX198" fmla="*/ 2175264 w 2928285"/>
              <a:gd name="connsiteY198" fmla="*/ 228348 h 2903740"/>
              <a:gd name="connsiteX199" fmla="*/ 2161834 w 2928285"/>
              <a:gd name="connsiteY199" fmla="*/ 220633 h 2903740"/>
              <a:gd name="connsiteX200" fmla="*/ 2134307 w 2928285"/>
              <a:gd name="connsiteY200" fmla="*/ 204822 h 2903740"/>
              <a:gd name="connsiteX201" fmla="*/ 2116971 w 2928285"/>
              <a:gd name="connsiteY201" fmla="*/ 195297 h 2903740"/>
              <a:gd name="connsiteX202" fmla="*/ 2099159 w 2928285"/>
              <a:gd name="connsiteY202" fmla="*/ 186438 h 2903740"/>
              <a:gd name="connsiteX203" fmla="*/ 2116971 w 2928285"/>
              <a:gd name="connsiteY203" fmla="*/ 195297 h 2903740"/>
              <a:gd name="connsiteX204" fmla="*/ 2134307 w 2928285"/>
              <a:gd name="connsiteY204" fmla="*/ 204822 h 2903740"/>
              <a:gd name="connsiteX205" fmla="*/ 2118876 w 2928285"/>
              <a:gd name="connsiteY205" fmla="*/ 198440 h 2903740"/>
              <a:gd name="connsiteX206" fmla="*/ 2102969 w 2928285"/>
              <a:gd name="connsiteY206" fmla="*/ 192630 h 2903740"/>
              <a:gd name="connsiteX207" fmla="*/ 2073918 w 2928285"/>
              <a:gd name="connsiteY207" fmla="*/ 179009 h 2903740"/>
              <a:gd name="connsiteX208" fmla="*/ 2027055 w 2928285"/>
              <a:gd name="connsiteY208" fmla="*/ 163864 h 2903740"/>
              <a:gd name="connsiteX209" fmla="*/ 1994956 w 2928285"/>
              <a:gd name="connsiteY209" fmla="*/ 148814 h 2903740"/>
              <a:gd name="connsiteX210" fmla="*/ 1982859 w 2928285"/>
              <a:gd name="connsiteY210" fmla="*/ 143099 h 2903740"/>
              <a:gd name="connsiteX211" fmla="*/ 2015625 w 2928285"/>
              <a:gd name="connsiteY211" fmla="*/ 151577 h 2903740"/>
              <a:gd name="connsiteX212" fmla="*/ 2002861 w 2928285"/>
              <a:gd name="connsiteY212" fmla="*/ 141004 h 2903740"/>
              <a:gd name="connsiteX213" fmla="*/ 1957903 w 2928285"/>
              <a:gd name="connsiteY213" fmla="*/ 125955 h 2903740"/>
              <a:gd name="connsiteX214" fmla="*/ 1912184 w 2928285"/>
              <a:gd name="connsiteY214" fmla="*/ 111953 h 2903740"/>
              <a:gd name="connsiteX215" fmla="*/ 1871988 w 2928285"/>
              <a:gd name="connsiteY215" fmla="*/ 99665 h 2903740"/>
              <a:gd name="connsiteX216" fmla="*/ 1832174 w 2928285"/>
              <a:gd name="connsiteY216" fmla="*/ 86997 h 2903740"/>
              <a:gd name="connsiteX217" fmla="*/ 1832935 w 2928285"/>
              <a:gd name="connsiteY217" fmla="*/ 83854 h 2903740"/>
              <a:gd name="connsiteX218" fmla="*/ 1835221 w 2928285"/>
              <a:gd name="connsiteY218" fmla="*/ 75472 h 2903740"/>
              <a:gd name="connsiteX219" fmla="*/ 1868178 w 2928285"/>
              <a:gd name="connsiteY219" fmla="*/ 87569 h 2903740"/>
              <a:gd name="connsiteX220" fmla="*/ 1896753 w 2928285"/>
              <a:gd name="connsiteY220" fmla="*/ 100047 h 2903740"/>
              <a:gd name="connsiteX221" fmla="*/ 1893514 w 2928285"/>
              <a:gd name="connsiteY221" fmla="*/ 100047 h 2903740"/>
              <a:gd name="connsiteX222" fmla="*/ 1896753 w 2928285"/>
              <a:gd name="connsiteY222" fmla="*/ 100047 h 2903740"/>
              <a:gd name="connsiteX223" fmla="*/ 1920946 w 2928285"/>
              <a:gd name="connsiteY223" fmla="*/ 106905 h 2903740"/>
              <a:gd name="connsiteX224" fmla="*/ 1945711 w 2928285"/>
              <a:gd name="connsiteY224" fmla="*/ 114524 h 2903740"/>
              <a:gd name="connsiteX225" fmla="*/ 2004195 w 2928285"/>
              <a:gd name="connsiteY225" fmla="*/ 137099 h 2903740"/>
              <a:gd name="connsiteX226" fmla="*/ 2004195 w 2928285"/>
              <a:gd name="connsiteY226" fmla="*/ 137099 h 2903740"/>
              <a:gd name="connsiteX227" fmla="*/ 2048677 w 2928285"/>
              <a:gd name="connsiteY227" fmla="*/ 156149 h 2903740"/>
              <a:gd name="connsiteX228" fmla="*/ 2048677 w 2928285"/>
              <a:gd name="connsiteY228" fmla="*/ 156149 h 2903740"/>
              <a:gd name="connsiteX229" fmla="*/ 2059630 w 2928285"/>
              <a:gd name="connsiteY229" fmla="*/ 160149 h 2903740"/>
              <a:gd name="connsiteX230" fmla="*/ 2075061 w 2928285"/>
              <a:gd name="connsiteY230" fmla="*/ 167579 h 2903740"/>
              <a:gd name="connsiteX231" fmla="*/ 2115828 w 2928285"/>
              <a:gd name="connsiteY231" fmla="*/ 182343 h 2903740"/>
              <a:gd name="connsiteX232" fmla="*/ 2164215 w 2928285"/>
              <a:gd name="connsiteY232" fmla="*/ 201393 h 2903740"/>
              <a:gd name="connsiteX233" fmla="*/ 2188218 w 2928285"/>
              <a:gd name="connsiteY233" fmla="*/ 210918 h 2903740"/>
              <a:gd name="connsiteX234" fmla="*/ 2211078 w 2928285"/>
              <a:gd name="connsiteY234" fmla="*/ 221109 h 2903740"/>
              <a:gd name="connsiteX235" fmla="*/ 2213936 w 2928285"/>
              <a:gd name="connsiteY235" fmla="*/ 219585 h 2903740"/>
              <a:gd name="connsiteX236" fmla="*/ 2200410 w 2928285"/>
              <a:gd name="connsiteY236" fmla="*/ 210060 h 2903740"/>
              <a:gd name="connsiteX237" fmla="*/ 2189933 w 2928285"/>
              <a:gd name="connsiteY237" fmla="*/ 203488 h 2903740"/>
              <a:gd name="connsiteX238" fmla="*/ 2176693 w 2928285"/>
              <a:gd name="connsiteY238" fmla="*/ 196059 h 2903740"/>
              <a:gd name="connsiteX239" fmla="*/ 2146689 w 2928285"/>
              <a:gd name="connsiteY239" fmla="*/ 181199 h 2903740"/>
              <a:gd name="connsiteX240" fmla="*/ 2132116 w 2928285"/>
              <a:gd name="connsiteY240" fmla="*/ 172627 h 2903740"/>
              <a:gd name="connsiteX241" fmla="*/ 2117828 w 2928285"/>
              <a:gd name="connsiteY241" fmla="*/ 163102 h 2903740"/>
              <a:gd name="connsiteX242" fmla="*/ 2074870 w 2928285"/>
              <a:gd name="connsiteY242" fmla="*/ 138528 h 2903740"/>
              <a:gd name="connsiteX243" fmla="*/ 2036199 w 2928285"/>
              <a:gd name="connsiteY243" fmla="*/ 123954 h 2903740"/>
              <a:gd name="connsiteX244" fmla="*/ 1985526 w 2928285"/>
              <a:gd name="connsiteY244" fmla="*/ 104333 h 2903740"/>
              <a:gd name="connsiteX245" fmla="*/ 1947426 w 2928285"/>
              <a:gd name="connsiteY245" fmla="*/ 93474 h 2903740"/>
              <a:gd name="connsiteX246" fmla="*/ 1885799 w 2928285"/>
              <a:gd name="connsiteY246" fmla="*/ 73853 h 2903740"/>
              <a:gd name="connsiteX247" fmla="*/ 1885799 w 2928285"/>
              <a:gd name="connsiteY247" fmla="*/ 73853 h 2903740"/>
              <a:gd name="connsiteX248" fmla="*/ 1830459 w 2928285"/>
              <a:gd name="connsiteY248" fmla="*/ 58137 h 2903740"/>
              <a:gd name="connsiteX249" fmla="*/ 1775024 w 2928285"/>
              <a:gd name="connsiteY249" fmla="*/ 43754 h 2903740"/>
              <a:gd name="connsiteX250" fmla="*/ 1742829 w 2928285"/>
              <a:gd name="connsiteY250" fmla="*/ 37563 h 2903740"/>
              <a:gd name="connsiteX251" fmla="*/ 1710253 w 2928285"/>
              <a:gd name="connsiteY251" fmla="*/ 32895 h 2903740"/>
              <a:gd name="connsiteX252" fmla="*/ 1711492 w 2928285"/>
              <a:gd name="connsiteY252" fmla="*/ 29752 h 2903740"/>
              <a:gd name="connsiteX253" fmla="*/ 1745496 w 2928285"/>
              <a:gd name="connsiteY253" fmla="*/ 33467 h 2903740"/>
              <a:gd name="connsiteX254" fmla="*/ 1767785 w 2928285"/>
              <a:gd name="connsiteY254" fmla="*/ 35657 h 2903740"/>
              <a:gd name="connsiteX255" fmla="*/ 1794264 w 2928285"/>
              <a:gd name="connsiteY255" fmla="*/ 38229 h 2903740"/>
              <a:gd name="connsiteX256" fmla="*/ 1817981 w 2928285"/>
              <a:gd name="connsiteY256" fmla="*/ 43849 h 2903740"/>
              <a:gd name="connsiteX257" fmla="*/ 1794359 w 2928285"/>
              <a:gd name="connsiteY257" fmla="*/ 38229 h 2903740"/>
              <a:gd name="connsiteX258" fmla="*/ 1744734 w 2928285"/>
              <a:gd name="connsiteY258" fmla="*/ 25752 h 2903740"/>
              <a:gd name="connsiteX259" fmla="*/ 1728542 w 2928285"/>
              <a:gd name="connsiteY259" fmla="*/ 22989 h 2903740"/>
              <a:gd name="connsiteX260" fmla="*/ 1645674 w 2928285"/>
              <a:gd name="connsiteY260" fmla="*/ 11750 h 2903740"/>
              <a:gd name="connsiteX261" fmla="*/ 1603193 w 2928285"/>
              <a:gd name="connsiteY261" fmla="*/ 10131 h 2903740"/>
              <a:gd name="connsiteX262" fmla="*/ 1536518 w 2928285"/>
              <a:gd name="connsiteY262" fmla="*/ 5654 h 2903740"/>
              <a:gd name="connsiteX263" fmla="*/ 1446506 w 2928285"/>
              <a:gd name="connsiteY263" fmla="*/ -252 h 2903740"/>
              <a:gd name="connsiteX264" fmla="*/ 1290201 w 2928285"/>
              <a:gd name="connsiteY264" fmla="*/ 12321 h 2903740"/>
              <a:gd name="connsiteX265" fmla="*/ 1075412 w 2928285"/>
              <a:gd name="connsiteY265" fmla="*/ 61375 h 2903740"/>
              <a:gd name="connsiteX266" fmla="*/ 995402 w 2928285"/>
              <a:gd name="connsiteY266" fmla="*/ 94808 h 2903740"/>
              <a:gd name="connsiteX267" fmla="*/ 973018 w 2928285"/>
              <a:gd name="connsiteY267" fmla="*/ 104333 h 2903740"/>
              <a:gd name="connsiteX268" fmla="*/ 964636 w 2928285"/>
              <a:gd name="connsiteY268" fmla="*/ 110048 h 2903740"/>
              <a:gd name="connsiteX269" fmla="*/ 922250 w 2928285"/>
              <a:gd name="connsiteY269" fmla="*/ 129860 h 2903740"/>
              <a:gd name="connsiteX270" fmla="*/ 934537 w 2928285"/>
              <a:gd name="connsiteY270" fmla="*/ 119192 h 2903740"/>
              <a:gd name="connsiteX271" fmla="*/ 922250 w 2928285"/>
              <a:gd name="connsiteY271" fmla="*/ 129860 h 2903740"/>
              <a:gd name="connsiteX272" fmla="*/ 922917 w 2928285"/>
              <a:gd name="connsiteY272" fmla="*/ 133098 h 2903740"/>
              <a:gd name="connsiteX273" fmla="*/ 958826 w 2928285"/>
              <a:gd name="connsiteY273" fmla="*/ 122335 h 2903740"/>
              <a:gd name="connsiteX274" fmla="*/ 1014547 w 2928285"/>
              <a:gd name="connsiteY274" fmla="*/ 103285 h 2903740"/>
              <a:gd name="connsiteX275" fmla="*/ 1057219 w 2928285"/>
              <a:gd name="connsiteY275" fmla="*/ 92617 h 2903740"/>
              <a:gd name="connsiteX276" fmla="*/ 1080842 w 2928285"/>
              <a:gd name="connsiteY276" fmla="*/ 90236 h 2903740"/>
              <a:gd name="connsiteX277" fmla="*/ 1096558 w 2928285"/>
              <a:gd name="connsiteY277" fmla="*/ 89093 h 2903740"/>
              <a:gd name="connsiteX278" fmla="*/ 1057982 w 2928285"/>
              <a:gd name="connsiteY278" fmla="*/ 100999 h 2903740"/>
              <a:gd name="connsiteX279" fmla="*/ 1019215 w 2928285"/>
              <a:gd name="connsiteY279" fmla="*/ 113001 h 2903740"/>
              <a:gd name="connsiteX280" fmla="*/ 1064839 w 2928285"/>
              <a:gd name="connsiteY280" fmla="*/ 103476 h 2903740"/>
              <a:gd name="connsiteX281" fmla="*/ 1127990 w 2928285"/>
              <a:gd name="connsiteY281" fmla="*/ 82997 h 2903740"/>
              <a:gd name="connsiteX282" fmla="*/ 1183616 w 2928285"/>
              <a:gd name="connsiteY282" fmla="*/ 70424 h 2903740"/>
              <a:gd name="connsiteX283" fmla="*/ 1238576 w 2928285"/>
              <a:gd name="connsiteY283" fmla="*/ 60899 h 2903740"/>
              <a:gd name="connsiteX284" fmla="*/ 1255911 w 2928285"/>
              <a:gd name="connsiteY284" fmla="*/ 64995 h 2903740"/>
              <a:gd name="connsiteX285" fmla="*/ 1311346 w 2928285"/>
              <a:gd name="connsiteY285" fmla="*/ 58232 h 2903740"/>
              <a:gd name="connsiteX286" fmla="*/ 1339160 w 2928285"/>
              <a:gd name="connsiteY286" fmla="*/ 55660 h 2903740"/>
              <a:gd name="connsiteX287" fmla="*/ 1367068 w 2928285"/>
              <a:gd name="connsiteY287" fmla="*/ 53660 h 2903740"/>
              <a:gd name="connsiteX288" fmla="*/ 1399929 w 2928285"/>
              <a:gd name="connsiteY288" fmla="*/ 49373 h 2903740"/>
              <a:gd name="connsiteX289" fmla="*/ 1448030 w 2928285"/>
              <a:gd name="connsiteY289" fmla="*/ 47659 h 2903740"/>
              <a:gd name="connsiteX290" fmla="*/ 1430695 w 2928285"/>
              <a:gd name="connsiteY290" fmla="*/ 50802 h 2903740"/>
              <a:gd name="connsiteX291" fmla="*/ 1398977 w 2928285"/>
              <a:gd name="connsiteY291" fmla="*/ 55946 h 2903740"/>
              <a:gd name="connsiteX292" fmla="*/ 1398977 w 2928285"/>
              <a:gd name="connsiteY292" fmla="*/ 55946 h 2903740"/>
              <a:gd name="connsiteX293" fmla="*/ 1462508 w 2928285"/>
              <a:gd name="connsiteY293" fmla="*/ 55089 h 2903740"/>
              <a:gd name="connsiteX294" fmla="*/ 1514134 w 2928285"/>
              <a:gd name="connsiteY294" fmla="*/ 53850 h 2903740"/>
              <a:gd name="connsiteX295" fmla="*/ 1533755 w 2928285"/>
              <a:gd name="connsiteY295" fmla="*/ 53088 h 2903740"/>
              <a:gd name="connsiteX296" fmla="*/ 1557949 w 2928285"/>
              <a:gd name="connsiteY296" fmla="*/ 54231 h 2903740"/>
              <a:gd name="connsiteX297" fmla="*/ 1606812 w 2928285"/>
              <a:gd name="connsiteY297" fmla="*/ 56898 h 2903740"/>
              <a:gd name="connsiteX298" fmla="*/ 1652437 w 2928285"/>
              <a:gd name="connsiteY298" fmla="*/ 68043 h 2903740"/>
              <a:gd name="connsiteX299" fmla="*/ 1639197 w 2928285"/>
              <a:gd name="connsiteY299" fmla="*/ 72805 h 2903740"/>
              <a:gd name="connsiteX300" fmla="*/ 1652722 w 2928285"/>
              <a:gd name="connsiteY300" fmla="*/ 74615 h 2903740"/>
              <a:gd name="connsiteX301" fmla="*/ 1685965 w 2928285"/>
              <a:gd name="connsiteY301" fmla="*/ 81473 h 2903740"/>
              <a:gd name="connsiteX302" fmla="*/ 1685965 w 2928285"/>
              <a:gd name="connsiteY302" fmla="*/ 81473 h 2903740"/>
              <a:gd name="connsiteX303" fmla="*/ 1729685 w 2928285"/>
              <a:gd name="connsiteY303" fmla="*/ 90045 h 2903740"/>
              <a:gd name="connsiteX304" fmla="*/ 1758926 w 2928285"/>
              <a:gd name="connsiteY304" fmla="*/ 99570 h 2903740"/>
              <a:gd name="connsiteX305" fmla="*/ 1788263 w 2928285"/>
              <a:gd name="connsiteY305" fmla="*/ 107667 h 2903740"/>
              <a:gd name="connsiteX306" fmla="*/ 1823315 w 2928285"/>
              <a:gd name="connsiteY306" fmla="*/ 118715 h 2903740"/>
              <a:gd name="connsiteX307" fmla="*/ 1860082 w 2928285"/>
              <a:gd name="connsiteY307" fmla="*/ 130431 h 2903740"/>
              <a:gd name="connsiteX308" fmla="*/ 1898182 w 2928285"/>
              <a:gd name="connsiteY308" fmla="*/ 144052 h 2903740"/>
              <a:gd name="connsiteX309" fmla="*/ 1917803 w 2928285"/>
              <a:gd name="connsiteY309" fmla="*/ 151005 h 2903740"/>
              <a:gd name="connsiteX310" fmla="*/ 1937615 w 2928285"/>
              <a:gd name="connsiteY310" fmla="*/ 159006 h 2903740"/>
              <a:gd name="connsiteX311" fmla="*/ 1972286 w 2928285"/>
              <a:gd name="connsiteY311" fmla="*/ 173294 h 2903740"/>
              <a:gd name="connsiteX312" fmla="*/ 2002004 w 2928285"/>
              <a:gd name="connsiteY312" fmla="*/ 187391 h 2903740"/>
              <a:gd name="connsiteX313" fmla="*/ 2028103 w 2928285"/>
              <a:gd name="connsiteY313" fmla="*/ 204440 h 2903740"/>
              <a:gd name="connsiteX314" fmla="*/ 2049820 w 2928285"/>
              <a:gd name="connsiteY314" fmla="*/ 215680 h 2903740"/>
              <a:gd name="connsiteX315" fmla="*/ 2062869 w 2928285"/>
              <a:gd name="connsiteY315" fmla="*/ 223586 h 2903740"/>
              <a:gd name="connsiteX316" fmla="*/ 2081157 w 2928285"/>
              <a:gd name="connsiteY316" fmla="*/ 236064 h 2903740"/>
              <a:gd name="connsiteX317" fmla="*/ 2106208 w 2928285"/>
              <a:gd name="connsiteY317" fmla="*/ 251304 h 2903740"/>
              <a:gd name="connsiteX318" fmla="*/ 2111161 w 2928285"/>
              <a:gd name="connsiteY318" fmla="*/ 256828 h 2903740"/>
              <a:gd name="connsiteX319" fmla="*/ 2087920 w 2928285"/>
              <a:gd name="connsiteY319" fmla="*/ 243493 h 2903740"/>
              <a:gd name="connsiteX320" fmla="*/ 2111161 w 2928285"/>
              <a:gd name="connsiteY320" fmla="*/ 256923 h 2903740"/>
              <a:gd name="connsiteX321" fmla="*/ 2173264 w 2928285"/>
              <a:gd name="connsiteY321" fmla="*/ 300834 h 2903740"/>
              <a:gd name="connsiteX322" fmla="*/ 2196505 w 2928285"/>
              <a:gd name="connsiteY322" fmla="*/ 316073 h 2903740"/>
              <a:gd name="connsiteX323" fmla="*/ 2219270 w 2928285"/>
              <a:gd name="connsiteY323" fmla="*/ 332552 h 2903740"/>
              <a:gd name="connsiteX324" fmla="*/ 2259560 w 2928285"/>
              <a:gd name="connsiteY324" fmla="*/ 363508 h 2903740"/>
              <a:gd name="connsiteX325" fmla="*/ 2311186 w 2928285"/>
              <a:gd name="connsiteY325" fmla="*/ 406085 h 2903740"/>
              <a:gd name="connsiteX326" fmla="*/ 2315282 w 2928285"/>
              <a:gd name="connsiteY326" fmla="*/ 419991 h 2903740"/>
              <a:gd name="connsiteX327" fmla="*/ 2364335 w 2928285"/>
              <a:gd name="connsiteY327" fmla="*/ 468378 h 2903740"/>
              <a:gd name="connsiteX328" fmla="*/ 2341856 w 2928285"/>
              <a:gd name="connsiteY328" fmla="*/ 450186 h 2903740"/>
              <a:gd name="connsiteX329" fmla="*/ 2323663 w 2928285"/>
              <a:gd name="connsiteY329" fmla="*/ 434088 h 2903740"/>
              <a:gd name="connsiteX330" fmla="*/ 2307471 w 2928285"/>
              <a:gd name="connsiteY330" fmla="*/ 420944 h 2903740"/>
              <a:gd name="connsiteX331" fmla="*/ 2316996 w 2928285"/>
              <a:gd name="connsiteY331" fmla="*/ 432183 h 2903740"/>
              <a:gd name="connsiteX332" fmla="*/ 2357001 w 2928285"/>
              <a:gd name="connsiteY332" fmla="*/ 470283 h 2903740"/>
              <a:gd name="connsiteX333" fmla="*/ 2348143 w 2928285"/>
              <a:gd name="connsiteY333" fmla="*/ 463235 h 2903740"/>
              <a:gd name="connsiteX334" fmla="*/ 2327854 w 2928285"/>
              <a:gd name="connsiteY334" fmla="*/ 444185 h 2903740"/>
              <a:gd name="connsiteX335" fmla="*/ 2348143 w 2928285"/>
              <a:gd name="connsiteY335" fmla="*/ 463235 h 2903740"/>
              <a:gd name="connsiteX336" fmla="*/ 2332427 w 2928285"/>
              <a:gd name="connsiteY336" fmla="*/ 452757 h 2903740"/>
              <a:gd name="connsiteX337" fmla="*/ 2347952 w 2928285"/>
              <a:gd name="connsiteY337" fmla="*/ 468950 h 2903740"/>
              <a:gd name="connsiteX338" fmla="*/ 2387481 w 2928285"/>
              <a:gd name="connsiteY338" fmla="*/ 520480 h 2903740"/>
              <a:gd name="connsiteX339" fmla="*/ 2361859 w 2928285"/>
              <a:gd name="connsiteY339" fmla="*/ 497239 h 2903740"/>
              <a:gd name="connsiteX340" fmla="*/ 2326521 w 2928285"/>
              <a:gd name="connsiteY340" fmla="*/ 470950 h 2903740"/>
              <a:gd name="connsiteX341" fmla="*/ 2296898 w 2928285"/>
              <a:gd name="connsiteY341" fmla="*/ 450281 h 2903740"/>
              <a:gd name="connsiteX342" fmla="*/ 2278420 w 2928285"/>
              <a:gd name="connsiteY342" fmla="*/ 436851 h 2903740"/>
              <a:gd name="connsiteX343" fmla="*/ 2266704 w 2928285"/>
              <a:gd name="connsiteY343" fmla="*/ 427326 h 2903740"/>
              <a:gd name="connsiteX344" fmla="*/ 2251940 w 2928285"/>
              <a:gd name="connsiteY344" fmla="*/ 416467 h 2903740"/>
              <a:gd name="connsiteX345" fmla="*/ 2251940 w 2928285"/>
              <a:gd name="connsiteY345" fmla="*/ 417324 h 2903740"/>
              <a:gd name="connsiteX346" fmla="*/ 2240415 w 2928285"/>
              <a:gd name="connsiteY346" fmla="*/ 409133 h 2903740"/>
              <a:gd name="connsiteX347" fmla="*/ 2226509 w 2928285"/>
              <a:gd name="connsiteY347" fmla="*/ 399608 h 2903740"/>
              <a:gd name="connsiteX348" fmla="*/ 2216984 w 2928285"/>
              <a:gd name="connsiteY348" fmla="*/ 392655 h 2903740"/>
              <a:gd name="connsiteX349" fmla="*/ 2207459 w 2928285"/>
              <a:gd name="connsiteY349" fmla="*/ 386273 h 2903740"/>
              <a:gd name="connsiteX350" fmla="*/ 2188409 w 2928285"/>
              <a:gd name="connsiteY350" fmla="*/ 373414 h 2903740"/>
              <a:gd name="connsiteX351" fmla="*/ 2212793 w 2928285"/>
              <a:gd name="connsiteY351" fmla="*/ 394750 h 2903740"/>
              <a:gd name="connsiteX352" fmla="*/ 2212793 w 2928285"/>
              <a:gd name="connsiteY352" fmla="*/ 396274 h 2903740"/>
              <a:gd name="connsiteX353" fmla="*/ 2212793 w 2928285"/>
              <a:gd name="connsiteY353" fmla="*/ 394750 h 2903740"/>
              <a:gd name="connsiteX354" fmla="*/ 2224413 w 2928285"/>
              <a:gd name="connsiteY354" fmla="*/ 403608 h 2903740"/>
              <a:gd name="connsiteX355" fmla="*/ 2278229 w 2928285"/>
              <a:gd name="connsiteY355" fmla="*/ 445042 h 2903740"/>
              <a:gd name="connsiteX356" fmla="*/ 2313377 w 2928285"/>
              <a:gd name="connsiteY356" fmla="*/ 477332 h 2903740"/>
              <a:gd name="connsiteX357" fmla="*/ 2306900 w 2928285"/>
              <a:gd name="connsiteY357" fmla="*/ 473427 h 2903740"/>
              <a:gd name="connsiteX358" fmla="*/ 2288802 w 2928285"/>
              <a:gd name="connsiteY358" fmla="*/ 458758 h 2903740"/>
              <a:gd name="connsiteX359" fmla="*/ 2256322 w 2928285"/>
              <a:gd name="connsiteY359" fmla="*/ 431707 h 2903740"/>
              <a:gd name="connsiteX360" fmla="*/ 2222508 w 2928285"/>
              <a:gd name="connsiteY360" fmla="*/ 405704 h 2903740"/>
              <a:gd name="connsiteX361" fmla="*/ 2219365 w 2928285"/>
              <a:gd name="connsiteY361" fmla="*/ 403227 h 2903740"/>
              <a:gd name="connsiteX362" fmla="*/ 2219365 w 2928285"/>
              <a:gd name="connsiteY362" fmla="*/ 403227 h 2903740"/>
              <a:gd name="connsiteX363" fmla="*/ 2195076 w 2928285"/>
              <a:gd name="connsiteY363" fmla="*/ 387511 h 2903740"/>
              <a:gd name="connsiteX364" fmla="*/ 2159834 w 2928285"/>
              <a:gd name="connsiteY364" fmla="*/ 365127 h 2903740"/>
              <a:gd name="connsiteX365" fmla="*/ 2118114 w 2928285"/>
              <a:gd name="connsiteY365" fmla="*/ 346077 h 2903740"/>
              <a:gd name="connsiteX366" fmla="*/ 2120781 w 2928285"/>
              <a:gd name="connsiteY366" fmla="*/ 348840 h 2903740"/>
              <a:gd name="connsiteX367" fmla="*/ 2130306 w 2928285"/>
              <a:gd name="connsiteY367" fmla="*/ 355031 h 2903740"/>
              <a:gd name="connsiteX368" fmla="*/ 2155071 w 2928285"/>
              <a:gd name="connsiteY368" fmla="*/ 369890 h 2903740"/>
              <a:gd name="connsiteX369" fmla="*/ 2180122 w 2928285"/>
              <a:gd name="connsiteY369" fmla="*/ 387606 h 2903740"/>
              <a:gd name="connsiteX370" fmla="*/ 2179074 w 2928285"/>
              <a:gd name="connsiteY370" fmla="*/ 389511 h 2903740"/>
              <a:gd name="connsiteX371" fmla="*/ 2163739 w 2928285"/>
              <a:gd name="connsiteY371" fmla="*/ 380558 h 2903740"/>
              <a:gd name="connsiteX372" fmla="*/ 2140879 w 2928285"/>
              <a:gd name="connsiteY372" fmla="*/ 365889 h 2903740"/>
              <a:gd name="connsiteX373" fmla="*/ 2118495 w 2928285"/>
              <a:gd name="connsiteY373" fmla="*/ 351792 h 2903740"/>
              <a:gd name="connsiteX374" fmla="*/ 2116685 w 2928285"/>
              <a:gd name="connsiteY374" fmla="*/ 351792 h 2903740"/>
              <a:gd name="connsiteX375" fmla="*/ 2112780 w 2928285"/>
              <a:gd name="connsiteY375" fmla="*/ 356364 h 2903740"/>
              <a:gd name="connsiteX376" fmla="*/ 2096587 w 2928285"/>
              <a:gd name="connsiteY376" fmla="*/ 351126 h 2903740"/>
              <a:gd name="connsiteX377" fmla="*/ 2047058 w 2928285"/>
              <a:gd name="connsiteY377" fmla="*/ 324265 h 2903740"/>
              <a:gd name="connsiteX378" fmla="*/ 2022197 w 2928285"/>
              <a:gd name="connsiteY378" fmla="*/ 307215 h 2903740"/>
              <a:gd name="connsiteX379" fmla="*/ 1993622 w 2928285"/>
              <a:gd name="connsiteY379" fmla="*/ 289975 h 2903740"/>
              <a:gd name="connsiteX380" fmla="*/ 1839127 w 2928285"/>
              <a:gd name="connsiteY380" fmla="*/ 227777 h 2903740"/>
              <a:gd name="connsiteX381" fmla="*/ 1839127 w 2928285"/>
              <a:gd name="connsiteY381" fmla="*/ 227777 h 2903740"/>
              <a:gd name="connsiteX382" fmla="*/ 1829602 w 2928285"/>
              <a:gd name="connsiteY382" fmla="*/ 225872 h 2903740"/>
              <a:gd name="connsiteX383" fmla="*/ 1818934 w 2928285"/>
              <a:gd name="connsiteY383" fmla="*/ 229491 h 2903740"/>
              <a:gd name="connsiteX384" fmla="*/ 1789787 w 2928285"/>
              <a:gd name="connsiteY384" fmla="*/ 222443 h 2903740"/>
              <a:gd name="connsiteX385" fmla="*/ 1765308 w 2928285"/>
              <a:gd name="connsiteY385" fmla="*/ 216156 h 2903740"/>
              <a:gd name="connsiteX386" fmla="*/ 1732161 w 2928285"/>
              <a:gd name="connsiteY386" fmla="*/ 209013 h 2903740"/>
              <a:gd name="connsiteX387" fmla="*/ 1698347 w 2928285"/>
              <a:gd name="connsiteY387" fmla="*/ 202440 h 2903740"/>
              <a:gd name="connsiteX388" fmla="*/ 1697776 w 2928285"/>
              <a:gd name="connsiteY388" fmla="*/ 200535 h 2903740"/>
              <a:gd name="connsiteX389" fmla="*/ 1710444 w 2928285"/>
              <a:gd name="connsiteY389" fmla="*/ 200535 h 2903740"/>
              <a:gd name="connsiteX390" fmla="*/ 1732637 w 2928285"/>
              <a:gd name="connsiteY390" fmla="*/ 203869 h 2903740"/>
              <a:gd name="connsiteX391" fmla="*/ 1777976 w 2928285"/>
              <a:gd name="connsiteY391" fmla="*/ 211108 h 2903740"/>
              <a:gd name="connsiteX392" fmla="*/ 1775785 w 2928285"/>
              <a:gd name="connsiteY392" fmla="*/ 208060 h 2903740"/>
              <a:gd name="connsiteX393" fmla="*/ 1763689 w 2928285"/>
              <a:gd name="connsiteY393" fmla="*/ 199964 h 2903740"/>
              <a:gd name="connsiteX394" fmla="*/ 1729494 w 2928285"/>
              <a:gd name="connsiteY394" fmla="*/ 189581 h 2903740"/>
              <a:gd name="connsiteX395" fmla="*/ 1737876 w 2928285"/>
              <a:gd name="connsiteY395" fmla="*/ 187010 h 2903740"/>
              <a:gd name="connsiteX396" fmla="*/ 1728922 w 2928285"/>
              <a:gd name="connsiteY396" fmla="*/ 181771 h 2903740"/>
              <a:gd name="connsiteX397" fmla="*/ 1728922 w 2928285"/>
              <a:gd name="connsiteY397" fmla="*/ 181771 h 2903740"/>
              <a:gd name="connsiteX398" fmla="*/ 1713016 w 2928285"/>
              <a:gd name="connsiteY398" fmla="*/ 178056 h 2903740"/>
              <a:gd name="connsiteX399" fmla="*/ 1695299 w 2928285"/>
              <a:gd name="connsiteY399" fmla="*/ 175008 h 2903740"/>
              <a:gd name="connsiteX400" fmla="*/ 1678916 w 2928285"/>
              <a:gd name="connsiteY400" fmla="*/ 169960 h 2903740"/>
              <a:gd name="connsiteX401" fmla="*/ 1659866 w 2928285"/>
              <a:gd name="connsiteY401" fmla="*/ 162054 h 2903740"/>
              <a:gd name="connsiteX402" fmla="*/ 1599287 w 2928285"/>
              <a:gd name="connsiteY402" fmla="*/ 155292 h 2903740"/>
              <a:gd name="connsiteX403" fmla="*/ 1646912 w 2928285"/>
              <a:gd name="connsiteY403" fmla="*/ 149862 h 2903740"/>
              <a:gd name="connsiteX404" fmla="*/ 1674535 w 2928285"/>
              <a:gd name="connsiteY404" fmla="*/ 151767 h 2903740"/>
              <a:gd name="connsiteX405" fmla="*/ 1705682 w 2928285"/>
              <a:gd name="connsiteY405" fmla="*/ 155006 h 2903740"/>
              <a:gd name="connsiteX406" fmla="*/ 1675583 w 2928285"/>
              <a:gd name="connsiteY406" fmla="*/ 146338 h 2903740"/>
              <a:gd name="connsiteX407" fmla="*/ 1658819 w 2928285"/>
              <a:gd name="connsiteY407" fmla="*/ 143671 h 2903740"/>
              <a:gd name="connsiteX408" fmla="*/ 1643197 w 2928285"/>
              <a:gd name="connsiteY408" fmla="*/ 142052 h 2903740"/>
              <a:gd name="connsiteX409" fmla="*/ 1615099 w 2928285"/>
              <a:gd name="connsiteY409" fmla="*/ 139671 h 2903740"/>
              <a:gd name="connsiteX410" fmla="*/ 1591286 w 2928285"/>
              <a:gd name="connsiteY410" fmla="*/ 138337 h 2903740"/>
              <a:gd name="connsiteX411" fmla="*/ 1571379 w 2928285"/>
              <a:gd name="connsiteY411" fmla="*/ 138813 h 2903740"/>
              <a:gd name="connsiteX412" fmla="*/ 1571379 w 2928285"/>
              <a:gd name="connsiteY412" fmla="*/ 138813 h 2903740"/>
              <a:gd name="connsiteX413" fmla="*/ 1520706 w 2928285"/>
              <a:gd name="connsiteY413" fmla="*/ 137575 h 2903740"/>
              <a:gd name="connsiteX414" fmla="*/ 1469938 w 2928285"/>
              <a:gd name="connsiteY414" fmla="*/ 140147 h 2903740"/>
              <a:gd name="connsiteX415" fmla="*/ 1439362 w 2928285"/>
              <a:gd name="connsiteY415" fmla="*/ 147481 h 2903740"/>
              <a:gd name="connsiteX416" fmla="*/ 1408120 w 2928285"/>
              <a:gd name="connsiteY416" fmla="*/ 151005 h 2903740"/>
              <a:gd name="connsiteX417" fmla="*/ 1386403 w 2928285"/>
              <a:gd name="connsiteY417" fmla="*/ 153196 h 2903740"/>
              <a:gd name="connsiteX418" fmla="*/ 1359734 w 2928285"/>
              <a:gd name="connsiteY418" fmla="*/ 155958 h 2903740"/>
              <a:gd name="connsiteX419" fmla="*/ 1338683 w 2928285"/>
              <a:gd name="connsiteY419" fmla="*/ 157578 h 2903740"/>
              <a:gd name="connsiteX420" fmla="*/ 1317728 w 2928285"/>
              <a:gd name="connsiteY420" fmla="*/ 160054 h 2903740"/>
              <a:gd name="connsiteX421" fmla="*/ 1302774 w 2928285"/>
              <a:gd name="connsiteY421" fmla="*/ 162912 h 2903740"/>
              <a:gd name="connsiteX422" fmla="*/ 1258292 w 2928285"/>
              <a:gd name="connsiteY422" fmla="*/ 169579 h 2903740"/>
              <a:gd name="connsiteX423" fmla="*/ 1256006 w 2928285"/>
              <a:gd name="connsiteY423" fmla="*/ 167388 h 2903740"/>
              <a:gd name="connsiteX424" fmla="*/ 1218859 w 2928285"/>
              <a:gd name="connsiteY424" fmla="*/ 170531 h 2903740"/>
              <a:gd name="connsiteX425" fmla="*/ 1191617 w 2928285"/>
              <a:gd name="connsiteY425" fmla="*/ 176056 h 2903740"/>
              <a:gd name="connsiteX426" fmla="*/ 1159804 w 2928285"/>
              <a:gd name="connsiteY426" fmla="*/ 183962 h 2903740"/>
              <a:gd name="connsiteX427" fmla="*/ 1169329 w 2928285"/>
              <a:gd name="connsiteY427" fmla="*/ 188439 h 2903740"/>
              <a:gd name="connsiteX428" fmla="*/ 1147707 w 2928285"/>
              <a:gd name="connsiteY428" fmla="*/ 199106 h 2903740"/>
              <a:gd name="connsiteX429" fmla="*/ 1136468 w 2928285"/>
              <a:gd name="connsiteY429" fmla="*/ 208155 h 2903740"/>
              <a:gd name="connsiteX430" fmla="*/ 1131610 w 2928285"/>
              <a:gd name="connsiteY430" fmla="*/ 213680 h 2903740"/>
              <a:gd name="connsiteX431" fmla="*/ 1155899 w 2928285"/>
              <a:gd name="connsiteY431" fmla="*/ 211298 h 2903740"/>
              <a:gd name="connsiteX432" fmla="*/ 1166757 w 2928285"/>
              <a:gd name="connsiteY432" fmla="*/ 213394 h 2903740"/>
              <a:gd name="connsiteX433" fmla="*/ 1176282 w 2928285"/>
              <a:gd name="connsiteY433" fmla="*/ 220633 h 2903740"/>
              <a:gd name="connsiteX434" fmla="*/ 1211715 w 2928285"/>
              <a:gd name="connsiteY434" fmla="*/ 221586 h 2903740"/>
              <a:gd name="connsiteX435" fmla="*/ 1209143 w 2928285"/>
              <a:gd name="connsiteY435" fmla="*/ 224538 h 2903740"/>
              <a:gd name="connsiteX436" fmla="*/ 1223526 w 2928285"/>
              <a:gd name="connsiteY436" fmla="*/ 223205 h 2903740"/>
              <a:gd name="connsiteX437" fmla="*/ 1219240 w 2928285"/>
              <a:gd name="connsiteY437" fmla="*/ 226157 h 2903740"/>
              <a:gd name="connsiteX438" fmla="*/ 1236385 w 2928285"/>
              <a:gd name="connsiteY438" fmla="*/ 226157 h 2903740"/>
              <a:gd name="connsiteX439" fmla="*/ 1236861 w 2928285"/>
              <a:gd name="connsiteY439" fmla="*/ 228158 h 2903740"/>
              <a:gd name="connsiteX440" fmla="*/ 1211525 w 2928285"/>
              <a:gd name="connsiteY440" fmla="*/ 235492 h 2903740"/>
              <a:gd name="connsiteX441" fmla="*/ 1184093 w 2928285"/>
              <a:gd name="connsiteY441" fmla="*/ 241779 h 2903740"/>
              <a:gd name="connsiteX442" fmla="*/ 1161233 w 2928285"/>
              <a:gd name="connsiteY442" fmla="*/ 246065 h 2903740"/>
              <a:gd name="connsiteX443" fmla="*/ 1138563 w 2928285"/>
              <a:gd name="connsiteY443" fmla="*/ 251494 h 2903740"/>
              <a:gd name="connsiteX444" fmla="*/ 1093224 w 2928285"/>
              <a:gd name="connsiteY444" fmla="*/ 262829 h 2903740"/>
              <a:gd name="connsiteX445" fmla="*/ 1048266 w 2928285"/>
              <a:gd name="connsiteY445" fmla="*/ 275783 h 2903740"/>
              <a:gd name="connsiteX446" fmla="*/ 1003975 w 2928285"/>
              <a:gd name="connsiteY446" fmla="*/ 291023 h 2903740"/>
              <a:gd name="connsiteX447" fmla="*/ 979781 w 2928285"/>
              <a:gd name="connsiteY447" fmla="*/ 301215 h 2903740"/>
              <a:gd name="connsiteX448" fmla="*/ 964922 w 2928285"/>
              <a:gd name="connsiteY448" fmla="*/ 305501 h 2903740"/>
              <a:gd name="connsiteX449" fmla="*/ 963684 w 2928285"/>
              <a:gd name="connsiteY449" fmla="*/ 303786 h 2903740"/>
              <a:gd name="connsiteX450" fmla="*/ 937967 w 2928285"/>
              <a:gd name="connsiteY450" fmla="*/ 312835 h 2903740"/>
              <a:gd name="connsiteX451" fmla="*/ 890341 w 2928285"/>
              <a:gd name="connsiteY451" fmla="*/ 337981 h 2903740"/>
              <a:gd name="connsiteX452" fmla="*/ 860338 w 2928285"/>
              <a:gd name="connsiteY452" fmla="*/ 351126 h 2903740"/>
              <a:gd name="connsiteX453" fmla="*/ 831286 w 2928285"/>
              <a:gd name="connsiteY453" fmla="*/ 366556 h 2903740"/>
              <a:gd name="connsiteX454" fmla="*/ 800902 w 2928285"/>
              <a:gd name="connsiteY454" fmla="*/ 386273 h 2903740"/>
              <a:gd name="connsiteX455" fmla="*/ 778232 w 2928285"/>
              <a:gd name="connsiteY455" fmla="*/ 404656 h 2903740"/>
              <a:gd name="connsiteX456" fmla="*/ 756801 w 2928285"/>
              <a:gd name="connsiteY456" fmla="*/ 425802 h 2903740"/>
              <a:gd name="connsiteX457" fmla="*/ 675172 w 2928285"/>
              <a:gd name="connsiteY457" fmla="*/ 475427 h 2903740"/>
              <a:gd name="connsiteX458" fmla="*/ 647644 w 2928285"/>
              <a:gd name="connsiteY458" fmla="*/ 498858 h 2903740"/>
              <a:gd name="connsiteX459" fmla="*/ 616212 w 2928285"/>
              <a:gd name="connsiteY459" fmla="*/ 528386 h 2903740"/>
              <a:gd name="connsiteX460" fmla="*/ 600115 w 2928285"/>
              <a:gd name="connsiteY460" fmla="*/ 542102 h 2903740"/>
              <a:gd name="connsiteX461" fmla="*/ 585256 w 2928285"/>
              <a:gd name="connsiteY461" fmla="*/ 557723 h 2903740"/>
              <a:gd name="connsiteX462" fmla="*/ 598114 w 2928285"/>
              <a:gd name="connsiteY462" fmla="*/ 550770 h 2903740"/>
              <a:gd name="connsiteX463" fmla="*/ 629261 w 2928285"/>
              <a:gd name="connsiteY463" fmla="*/ 525528 h 2903740"/>
              <a:gd name="connsiteX464" fmla="*/ 646692 w 2928285"/>
              <a:gd name="connsiteY464" fmla="*/ 511050 h 2903740"/>
              <a:gd name="connsiteX465" fmla="*/ 653645 w 2928285"/>
              <a:gd name="connsiteY465" fmla="*/ 507717 h 2903740"/>
              <a:gd name="connsiteX466" fmla="*/ 614593 w 2928285"/>
              <a:gd name="connsiteY466" fmla="*/ 547817 h 2903740"/>
              <a:gd name="connsiteX467" fmla="*/ 612402 w 2928285"/>
              <a:gd name="connsiteY467" fmla="*/ 553151 h 2903740"/>
              <a:gd name="connsiteX468" fmla="*/ 618688 w 2928285"/>
              <a:gd name="connsiteY468" fmla="*/ 550007 h 2903740"/>
              <a:gd name="connsiteX469" fmla="*/ 662408 w 2928285"/>
              <a:gd name="connsiteY469" fmla="*/ 513241 h 2903740"/>
              <a:gd name="connsiteX470" fmla="*/ 684125 w 2928285"/>
              <a:gd name="connsiteY470" fmla="*/ 496001 h 2903740"/>
              <a:gd name="connsiteX471" fmla="*/ 684125 w 2928285"/>
              <a:gd name="connsiteY471" fmla="*/ 496001 h 2903740"/>
              <a:gd name="connsiteX472" fmla="*/ 727083 w 2928285"/>
              <a:gd name="connsiteY472" fmla="*/ 462378 h 2903740"/>
              <a:gd name="connsiteX473" fmla="*/ 742799 w 2928285"/>
              <a:gd name="connsiteY473" fmla="*/ 455234 h 2903740"/>
              <a:gd name="connsiteX474" fmla="*/ 720797 w 2928285"/>
              <a:gd name="connsiteY474" fmla="*/ 472665 h 2903740"/>
              <a:gd name="connsiteX475" fmla="*/ 703556 w 2928285"/>
              <a:gd name="connsiteY475" fmla="*/ 485809 h 2903740"/>
              <a:gd name="connsiteX476" fmla="*/ 690697 w 2928285"/>
              <a:gd name="connsiteY476" fmla="*/ 497430 h 2903740"/>
              <a:gd name="connsiteX477" fmla="*/ 671647 w 2928285"/>
              <a:gd name="connsiteY477" fmla="*/ 515813 h 2903740"/>
              <a:gd name="connsiteX478" fmla="*/ 637643 w 2928285"/>
              <a:gd name="connsiteY478" fmla="*/ 552484 h 2903740"/>
              <a:gd name="connsiteX479" fmla="*/ 632500 w 2928285"/>
              <a:gd name="connsiteY479" fmla="*/ 560485 h 2903740"/>
              <a:gd name="connsiteX480" fmla="*/ 620022 w 2928285"/>
              <a:gd name="connsiteY480" fmla="*/ 574773 h 2903740"/>
              <a:gd name="connsiteX481" fmla="*/ 584780 w 2928285"/>
              <a:gd name="connsiteY481" fmla="*/ 613444 h 2903740"/>
              <a:gd name="connsiteX482" fmla="*/ 558109 w 2928285"/>
              <a:gd name="connsiteY482" fmla="*/ 647258 h 2903740"/>
              <a:gd name="connsiteX483" fmla="*/ 543631 w 2928285"/>
              <a:gd name="connsiteY483" fmla="*/ 665736 h 2903740"/>
              <a:gd name="connsiteX484" fmla="*/ 530201 w 2928285"/>
              <a:gd name="connsiteY484" fmla="*/ 683834 h 2903740"/>
              <a:gd name="connsiteX485" fmla="*/ 517723 w 2928285"/>
              <a:gd name="connsiteY485" fmla="*/ 701074 h 2903740"/>
              <a:gd name="connsiteX486" fmla="*/ 507246 w 2928285"/>
              <a:gd name="connsiteY486" fmla="*/ 717933 h 2903740"/>
              <a:gd name="connsiteX487" fmla="*/ 513818 w 2928285"/>
              <a:gd name="connsiteY487" fmla="*/ 714028 h 2903740"/>
              <a:gd name="connsiteX488" fmla="*/ 521724 w 2928285"/>
              <a:gd name="connsiteY488" fmla="*/ 704503 h 2903740"/>
              <a:gd name="connsiteX489" fmla="*/ 537916 w 2928285"/>
              <a:gd name="connsiteY489" fmla="*/ 684215 h 2903740"/>
              <a:gd name="connsiteX490" fmla="*/ 557633 w 2928285"/>
              <a:gd name="connsiteY490" fmla="*/ 660498 h 2903740"/>
              <a:gd name="connsiteX491" fmla="*/ 578493 w 2928285"/>
              <a:gd name="connsiteY491" fmla="*/ 637733 h 2903740"/>
              <a:gd name="connsiteX492" fmla="*/ 599353 w 2928285"/>
              <a:gd name="connsiteY492" fmla="*/ 615159 h 2903740"/>
              <a:gd name="connsiteX493" fmla="*/ 621260 w 2928285"/>
              <a:gd name="connsiteY493" fmla="*/ 593537 h 2903740"/>
              <a:gd name="connsiteX494" fmla="*/ 633643 w 2928285"/>
              <a:gd name="connsiteY494" fmla="*/ 583345 h 2903740"/>
              <a:gd name="connsiteX495" fmla="*/ 672790 w 2928285"/>
              <a:gd name="connsiteY495" fmla="*/ 545245 h 2903740"/>
              <a:gd name="connsiteX496" fmla="*/ 744133 w 2928285"/>
              <a:gd name="connsiteY496" fmla="*/ 490476 h 2903740"/>
              <a:gd name="connsiteX497" fmla="*/ 755848 w 2928285"/>
              <a:gd name="connsiteY497" fmla="*/ 484190 h 2903740"/>
              <a:gd name="connsiteX498" fmla="*/ 728321 w 2928285"/>
              <a:gd name="connsiteY498" fmla="*/ 506193 h 2903740"/>
              <a:gd name="connsiteX499" fmla="*/ 678124 w 2928285"/>
              <a:gd name="connsiteY499" fmla="*/ 546293 h 2903740"/>
              <a:gd name="connsiteX500" fmla="*/ 633928 w 2928285"/>
              <a:gd name="connsiteY500" fmla="*/ 584393 h 2903740"/>
              <a:gd name="connsiteX501" fmla="*/ 595828 w 2928285"/>
              <a:gd name="connsiteY501" fmla="*/ 624588 h 2903740"/>
              <a:gd name="connsiteX502" fmla="*/ 559729 w 2928285"/>
              <a:gd name="connsiteY502" fmla="*/ 666594 h 2903740"/>
              <a:gd name="connsiteX503" fmla="*/ 552204 w 2928285"/>
              <a:gd name="connsiteY503" fmla="*/ 676119 h 2903740"/>
              <a:gd name="connsiteX504" fmla="*/ 549347 w 2928285"/>
              <a:gd name="connsiteY504" fmla="*/ 680405 h 2903740"/>
              <a:gd name="connsiteX505" fmla="*/ 527439 w 2928285"/>
              <a:gd name="connsiteY505" fmla="*/ 715552 h 2903740"/>
              <a:gd name="connsiteX506" fmla="*/ 525248 w 2928285"/>
              <a:gd name="connsiteY506" fmla="*/ 707170 h 2903740"/>
              <a:gd name="connsiteX507" fmla="*/ 506198 w 2928285"/>
              <a:gd name="connsiteY507" fmla="*/ 730030 h 2903740"/>
              <a:gd name="connsiteX508" fmla="*/ 394184 w 2928285"/>
              <a:gd name="connsiteY508" fmla="*/ 905099 h 2903740"/>
              <a:gd name="connsiteX509" fmla="*/ 366847 w 2928285"/>
              <a:gd name="connsiteY509" fmla="*/ 968060 h 2903740"/>
              <a:gd name="connsiteX510" fmla="*/ 359323 w 2928285"/>
              <a:gd name="connsiteY510" fmla="*/ 987777 h 2903740"/>
              <a:gd name="connsiteX511" fmla="*/ 352274 w 2928285"/>
              <a:gd name="connsiteY511" fmla="*/ 1007684 h 2903740"/>
              <a:gd name="connsiteX512" fmla="*/ 339987 w 2928285"/>
              <a:gd name="connsiteY512" fmla="*/ 1039402 h 2903740"/>
              <a:gd name="connsiteX513" fmla="*/ 334462 w 2928285"/>
              <a:gd name="connsiteY513" fmla="*/ 1052737 h 2903740"/>
              <a:gd name="connsiteX514" fmla="*/ 330176 w 2928285"/>
              <a:gd name="connsiteY514" fmla="*/ 1064167 h 2903740"/>
              <a:gd name="connsiteX515" fmla="*/ 318460 w 2928285"/>
              <a:gd name="connsiteY515" fmla="*/ 1085027 h 2903740"/>
              <a:gd name="connsiteX516" fmla="*/ 335986 w 2928285"/>
              <a:gd name="connsiteY516" fmla="*/ 1018352 h 2903740"/>
              <a:gd name="connsiteX517" fmla="*/ 320365 w 2928285"/>
              <a:gd name="connsiteY517" fmla="*/ 1052832 h 2903740"/>
              <a:gd name="connsiteX518" fmla="*/ 302839 w 2928285"/>
              <a:gd name="connsiteY518" fmla="*/ 1106172 h 2903740"/>
              <a:gd name="connsiteX519" fmla="*/ 294838 w 2928285"/>
              <a:gd name="connsiteY519" fmla="*/ 1120650 h 2903740"/>
              <a:gd name="connsiteX520" fmla="*/ 290933 w 2928285"/>
              <a:gd name="connsiteY520" fmla="*/ 1123603 h 2903740"/>
              <a:gd name="connsiteX521" fmla="*/ 290933 w 2928285"/>
              <a:gd name="connsiteY521" fmla="*/ 1123603 h 2903740"/>
              <a:gd name="connsiteX522" fmla="*/ 281408 w 2928285"/>
              <a:gd name="connsiteY522" fmla="*/ 1163799 h 2903740"/>
              <a:gd name="connsiteX523" fmla="*/ 271883 w 2928285"/>
              <a:gd name="connsiteY523" fmla="*/ 1220949 h 2903740"/>
              <a:gd name="connsiteX524" fmla="*/ 264644 w 2928285"/>
              <a:gd name="connsiteY524" fmla="*/ 1279242 h 2903740"/>
              <a:gd name="connsiteX525" fmla="*/ 259215 w 2928285"/>
              <a:gd name="connsiteY525" fmla="*/ 1273431 h 2903740"/>
              <a:gd name="connsiteX526" fmla="*/ 264644 w 2928285"/>
              <a:gd name="connsiteY526" fmla="*/ 1279242 h 2903740"/>
              <a:gd name="connsiteX527" fmla="*/ 265692 w 2928285"/>
              <a:gd name="connsiteY527" fmla="*/ 1321628 h 2903740"/>
              <a:gd name="connsiteX528" fmla="*/ 261406 w 2928285"/>
              <a:gd name="connsiteY528" fmla="*/ 1364776 h 2903740"/>
              <a:gd name="connsiteX529" fmla="*/ 260453 w 2928285"/>
              <a:gd name="connsiteY529" fmla="*/ 1404781 h 2903740"/>
              <a:gd name="connsiteX530" fmla="*/ 256072 w 2928285"/>
              <a:gd name="connsiteY530" fmla="*/ 1409163 h 2903740"/>
              <a:gd name="connsiteX531" fmla="*/ 256072 w 2928285"/>
              <a:gd name="connsiteY531" fmla="*/ 1409163 h 2903740"/>
              <a:gd name="connsiteX532" fmla="*/ 260453 w 2928285"/>
              <a:gd name="connsiteY532" fmla="*/ 1404781 h 2903740"/>
              <a:gd name="connsiteX533" fmla="*/ 265311 w 2928285"/>
              <a:gd name="connsiteY533" fmla="*/ 1432499 h 2903740"/>
              <a:gd name="connsiteX534" fmla="*/ 269216 w 2928285"/>
              <a:gd name="connsiteY534" fmla="*/ 1490220 h 2903740"/>
              <a:gd name="connsiteX535" fmla="*/ 270264 w 2928285"/>
              <a:gd name="connsiteY535" fmla="*/ 1503079 h 2903740"/>
              <a:gd name="connsiteX536" fmla="*/ 270931 w 2928285"/>
              <a:gd name="connsiteY536" fmla="*/ 1528320 h 2903740"/>
              <a:gd name="connsiteX537" fmla="*/ 270264 w 2928285"/>
              <a:gd name="connsiteY537" fmla="*/ 1503079 h 2903740"/>
              <a:gd name="connsiteX538" fmla="*/ 272264 w 2928285"/>
              <a:gd name="connsiteY538" fmla="*/ 1503079 h 2903740"/>
              <a:gd name="connsiteX539" fmla="*/ 271597 w 2928285"/>
              <a:gd name="connsiteY539" fmla="*/ 1471647 h 2903740"/>
              <a:gd name="connsiteX540" fmla="*/ 270835 w 2928285"/>
              <a:gd name="connsiteY540" fmla="*/ 1433547 h 2903740"/>
              <a:gd name="connsiteX541" fmla="*/ 268740 w 2928285"/>
              <a:gd name="connsiteY541" fmla="*/ 1402495 h 2903740"/>
              <a:gd name="connsiteX542" fmla="*/ 271693 w 2928285"/>
              <a:gd name="connsiteY542" fmla="*/ 1389446 h 2903740"/>
              <a:gd name="connsiteX543" fmla="*/ 271693 w 2928285"/>
              <a:gd name="connsiteY543" fmla="*/ 1346679 h 2903740"/>
              <a:gd name="connsiteX544" fmla="*/ 272740 w 2928285"/>
              <a:gd name="connsiteY544" fmla="*/ 1306674 h 2903740"/>
              <a:gd name="connsiteX545" fmla="*/ 278170 w 2928285"/>
              <a:gd name="connsiteY545" fmla="*/ 1306674 h 2903740"/>
              <a:gd name="connsiteX546" fmla="*/ 281408 w 2928285"/>
              <a:gd name="connsiteY546" fmla="*/ 1333344 h 2903740"/>
              <a:gd name="connsiteX547" fmla="*/ 285790 w 2928285"/>
              <a:gd name="connsiteY547" fmla="*/ 1340583 h 2903740"/>
              <a:gd name="connsiteX548" fmla="*/ 284647 w 2928285"/>
              <a:gd name="connsiteY548" fmla="*/ 1402686 h 2903740"/>
              <a:gd name="connsiteX549" fmla="*/ 285218 w 2928285"/>
              <a:gd name="connsiteY549" fmla="*/ 1430308 h 2903740"/>
              <a:gd name="connsiteX550" fmla="*/ 285218 w 2928285"/>
              <a:gd name="connsiteY550" fmla="*/ 1430308 h 2903740"/>
              <a:gd name="connsiteX551" fmla="*/ 286742 w 2928285"/>
              <a:gd name="connsiteY551" fmla="*/ 1419831 h 2903740"/>
              <a:gd name="connsiteX552" fmla="*/ 286742 w 2928285"/>
              <a:gd name="connsiteY552" fmla="*/ 1393923 h 2903740"/>
              <a:gd name="connsiteX553" fmla="*/ 289600 w 2928285"/>
              <a:gd name="connsiteY553" fmla="*/ 1364586 h 2903740"/>
              <a:gd name="connsiteX554" fmla="*/ 289600 w 2928285"/>
              <a:gd name="connsiteY554" fmla="*/ 1364586 h 2903740"/>
              <a:gd name="connsiteX555" fmla="*/ 295029 w 2928285"/>
              <a:gd name="connsiteY555" fmla="*/ 1345536 h 2903740"/>
              <a:gd name="connsiteX556" fmla="*/ 302077 w 2928285"/>
              <a:gd name="connsiteY556" fmla="*/ 1287814 h 2903740"/>
              <a:gd name="connsiteX557" fmla="*/ 302077 w 2928285"/>
              <a:gd name="connsiteY557" fmla="*/ 1296387 h 2903740"/>
              <a:gd name="connsiteX558" fmla="*/ 302077 w 2928285"/>
              <a:gd name="connsiteY558" fmla="*/ 1287909 h 2903740"/>
              <a:gd name="connsiteX559" fmla="*/ 304649 w 2928285"/>
              <a:gd name="connsiteY559" fmla="*/ 1297434 h 2903740"/>
              <a:gd name="connsiteX560" fmla="*/ 302363 w 2928285"/>
              <a:gd name="connsiteY560" fmla="*/ 1339059 h 2903740"/>
              <a:gd name="connsiteX561" fmla="*/ 304649 w 2928285"/>
              <a:gd name="connsiteY561" fmla="*/ 1297434 h 2903740"/>
              <a:gd name="connsiteX562" fmla="*/ 307030 w 2928285"/>
              <a:gd name="connsiteY562" fmla="*/ 1282290 h 2903740"/>
              <a:gd name="connsiteX563" fmla="*/ 309697 w 2928285"/>
              <a:gd name="connsiteY563" fmla="*/ 1278003 h 2903740"/>
              <a:gd name="connsiteX564" fmla="*/ 312079 w 2928285"/>
              <a:gd name="connsiteY564" fmla="*/ 1269240 h 2903740"/>
              <a:gd name="connsiteX565" fmla="*/ 314651 w 2928285"/>
              <a:gd name="connsiteY565" fmla="*/ 1265430 h 2903740"/>
              <a:gd name="connsiteX566" fmla="*/ 311984 w 2928285"/>
              <a:gd name="connsiteY566" fmla="*/ 1287909 h 2903740"/>
              <a:gd name="connsiteX567" fmla="*/ 310459 w 2928285"/>
              <a:gd name="connsiteY567" fmla="*/ 1310484 h 2903740"/>
              <a:gd name="connsiteX568" fmla="*/ 309126 w 2928285"/>
              <a:gd name="connsiteY568" fmla="*/ 1313055 h 2903740"/>
              <a:gd name="connsiteX569" fmla="*/ 304649 w 2928285"/>
              <a:gd name="connsiteY569" fmla="*/ 1351155 h 2903740"/>
              <a:gd name="connsiteX570" fmla="*/ 301315 w 2928285"/>
              <a:gd name="connsiteY570" fmla="*/ 1380302 h 2903740"/>
              <a:gd name="connsiteX571" fmla="*/ 299696 w 2928285"/>
              <a:gd name="connsiteY571" fmla="*/ 1404591 h 2903740"/>
              <a:gd name="connsiteX572" fmla="*/ 299030 w 2928285"/>
              <a:gd name="connsiteY572" fmla="*/ 1426403 h 2903740"/>
              <a:gd name="connsiteX573" fmla="*/ 296934 w 2928285"/>
              <a:gd name="connsiteY573" fmla="*/ 1464503 h 2903740"/>
              <a:gd name="connsiteX574" fmla="*/ 295981 w 2928285"/>
              <a:gd name="connsiteY574" fmla="*/ 1429451 h 2903740"/>
              <a:gd name="connsiteX575" fmla="*/ 296934 w 2928285"/>
              <a:gd name="connsiteY575" fmla="*/ 1464503 h 2903740"/>
              <a:gd name="connsiteX576" fmla="*/ 296934 w 2928285"/>
              <a:gd name="connsiteY576" fmla="*/ 1492602 h 2903740"/>
              <a:gd name="connsiteX577" fmla="*/ 293981 w 2928285"/>
              <a:gd name="connsiteY577" fmla="*/ 1508699 h 2903740"/>
              <a:gd name="connsiteX578" fmla="*/ 287980 w 2928285"/>
              <a:gd name="connsiteY578" fmla="*/ 1489649 h 2903740"/>
              <a:gd name="connsiteX579" fmla="*/ 293981 w 2928285"/>
              <a:gd name="connsiteY579" fmla="*/ 1508699 h 2903740"/>
              <a:gd name="connsiteX580" fmla="*/ 293981 w 2928285"/>
              <a:gd name="connsiteY580" fmla="*/ 1528606 h 2903740"/>
              <a:gd name="connsiteX581" fmla="*/ 293981 w 2928285"/>
              <a:gd name="connsiteY581" fmla="*/ 1545465 h 2903740"/>
              <a:gd name="connsiteX582" fmla="*/ 293314 w 2928285"/>
              <a:gd name="connsiteY582" fmla="*/ 1572897 h 2903740"/>
              <a:gd name="connsiteX583" fmla="*/ 297505 w 2928285"/>
              <a:gd name="connsiteY583" fmla="*/ 1605282 h 2903740"/>
              <a:gd name="connsiteX584" fmla="*/ 303601 w 2928285"/>
              <a:gd name="connsiteY584" fmla="*/ 1635858 h 2903740"/>
              <a:gd name="connsiteX585" fmla="*/ 309412 w 2928285"/>
              <a:gd name="connsiteY585" fmla="*/ 1649859 h 2903740"/>
              <a:gd name="connsiteX586" fmla="*/ 310840 w 2928285"/>
              <a:gd name="connsiteY586" fmla="*/ 1641763 h 2903740"/>
              <a:gd name="connsiteX587" fmla="*/ 316079 w 2928285"/>
              <a:gd name="connsiteY587" fmla="*/ 1624332 h 2903740"/>
              <a:gd name="connsiteX588" fmla="*/ 336844 w 2928285"/>
              <a:gd name="connsiteY588" fmla="*/ 1735775 h 2903740"/>
              <a:gd name="connsiteX589" fmla="*/ 338749 w 2928285"/>
              <a:gd name="connsiteY589" fmla="*/ 1745300 h 2903740"/>
              <a:gd name="connsiteX590" fmla="*/ 337606 w 2928285"/>
              <a:gd name="connsiteY590" fmla="*/ 1749110 h 2903740"/>
              <a:gd name="connsiteX591" fmla="*/ 330843 w 2928285"/>
              <a:gd name="connsiteY591" fmla="*/ 1753111 h 2903740"/>
              <a:gd name="connsiteX592" fmla="*/ 328271 w 2928285"/>
              <a:gd name="connsiteY592" fmla="*/ 1754349 h 2903740"/>
              <a:gd name="connsiteX593" fmla="*/ 323413 w 2928285"/>
              <a:gd name="connsiteY593" fmla="*/ 1747395 h 2903740"/>
              <a:gd name="connsiteX594" fmla="*/ 328271 w 2928285"/>
              <a:gd name="connsiteY594" fmla="*/ 1754444 h 2903740"/>
              <a:gd name="connsiteX595" fmla="*/ 343606 w 2928285"/>
              <a:gd name="connsiteY595" fmla="*/ 1804450 h 2903740"/>
              <a:gd name="connsiteX596" fmla="*/ 346273 w 2928285"/>
              <a:gd name="connsiteY596" fmla="*/ 1813975 h 2903740"/>
              <a:gd name="connsiteX597" fmla="*/ 349036 w 2928285"/>
              <a:gd name="connsiteY597" fmla="*/ 1821976 h 2903740"/>
              <a:gd name="connsiteX598" fmla="*/ 353417 w 2928285"/>
              <a:gd name="connsiteY598" fmla="*/ 1835978 h 2903740"/>
              <a:gd name="connsiteX599" fmla="*/ 361228 w 2928285"/>
              <a:gd name="connsiteY599" fmla="*/ 1862076 h 2903740"/>
              <a:gd name="connsiteX600" fmla="*/ 377515 w 2928285"/>
              <a:gd name="connsiteY600" fmla="*/ 1910273 h 2903740"/>
              <a:gd name="connsiteX601" fmla="*/ 381611 w 2928285"/>
              <a:gd name="connsiteY601" fmla="*/ 1924561 h 2903740"/>
              <a:gd name="connsiteX602" fmla="*/ 397232 w 2928285"/>
              <a:gd name="connsiteY602" fmla="*/ 1962661 h 2903740"/>
              <a:gd name="connsiteX603" fmla="*/ 375991 w 2928285"/>
              <a:gd name="connsiteY603" fmla="*/ 1927418 h 2903740"/>
              <a:gd name="connsiteX604" fmla="*/ 368181 w 2928285"/>
              <a:gd name="connsiteY604" fmla="*/ 1915036 h 2903740"/>
              <a:gd name="connsiteX605" fmla="*/ 364085 w 2928285"/>
              <a:gd name="connsiteY605" fmla="*/ 1917036 h 2903740"/>
              <a:gd name="connsiteX606" fmla="*/ 364085 w 2928285"/>
              <a:gd name="connsiteY606" fmla="*/ 1917036 h 2903740"/>
              <a:gd name="connsiteX607" fmla="*/ 384850 w 2928285"/>
              <a:gd name="connsiteY607" fmla="*/ 1958374 h 2903740"/>
              <a:gd name="connsiteX608" fmla="*/ 405614 w 2928285"/>
              <a:gd name="connsiteY608" fmla="*/ 1993998 h 2903740"/>
              <a:gd name="connsiteX609" fmla="*/ 440761 w 2928285"/>
              <a:gd name="connsiteY609" fmla="*/ 2049243 h 2903740"/>
              <a:gd name="connsiteX610" fmla="*/ 459240 w 2928285"/>
              <a:gd name="connsiteY610" fmla="*/ 2078294 h 2903740"/>
              <a:gd name="connsiteX611" fmla="*/ 478957 w 2928285"/>
              <a:gd name="connsiteY611" fmla="*/ 2106869 h 2903740"/>
              <a:gd name="connsiteX612" fmla="*/ 493339 w 2928285"/>
              <a:gd name="connsiteY612" fmla="*/ 2128586 h 2903740"/>
              <a:gd name="connsiteX613" fmla="*/ 495244 w 2928285"/>
              <a:gd name="connsiteY613" fmla="*/ 2134206 h 2903740"/>
              <a:gd name="connsiteX614" fmla="*/ 470480 w 2928285"/>
              <a:gd name="connsiteY614" fmla="*/ 2101059 h 2903740"/>
              <a:gd name="connsiteX615" fmla="*/ 454573 w 2928285"/>
              <a:gd name="connsiteY615" fmla="*/ 2077627 h 2903740"/>
              <a:gd name="connsiteX616" fmla="*/ 439904 w 2928285"/>
              <a:gd name="connsiteY616" fmla="*/ 2053815 h 2903740"/>
              <a:gd name="connsiteX617" fmla="*/ 425902 w 2928285"/>
              <a:gd name="connsiteY617" fmla="*/ 2032860 h 2903740"/>
              <a:gd name="connsiteX618" fmla="*/ 415044 w 2928285"/>
              <a:gd name="connsiteY618" fmla="*/ 2017429 h 2903740"/>
              <a:gd name="connsiteX619" fmla="*/ 407329 w 2928285"/>
              <a:gd name="connsiteY619" fmla="*/ 2014857 h 2903740"/>
              <a:gd name="connsiteX620" fmla="*/ 412758 w 2928285"/>
              <a:gd name="connsiteY620" fmla="*/ 2029145 h 2903740"/>
              <a:gd name="connsiteX621" fmla="*/ 417806 w 2928285"/>
              <a:gd name="connsiteY621" fmla="*/ 2040194 h 2903740"/>
              <a:gd name="connsiteX622" fmla="*/ 425140 w 2928285"/>
              <a:gd name="connsiteY622" fmla="*/ 2053434 h 2903740"/>
              <a:gd name="connsiteX623" fmla="*/ 480195 w 2928285"/>
              <a:gd name="connsiteY623" fmla="*/ 2137730 h 2903740"/>
              <a:gd name="connsiteX624" fmla="*/ 514676 w 2928285"/>
              <a:gd name="connsiteY624" fmla="*/ 2179735 h 2903740"/>
              <a:gd name="connsiteX625" fmla="*/ 545155 w 2928285"/>
              <a:gd name="connsiteY625" fmla="*/ 2211263 h 2903740"/>
              <a:gd name="connsiteX626" fmla="*/ 587161 w 2928285"/>
              <a:gd name="connsiteY626" fmla="*/ 2254030 h 2903740"/>
              <a:gd name="connsiteX627" fmla="*/ 628213 w 2928285"/>
              <a:gd name="connsiteY627" fmla="*/ 2296702 h 2903740"/>
              <a:gd name="connsiteX628" fmla="*/ 611735 w 2928285"/>
              <a:gd name="connsiteY628" fmla="*/ 2284034 h 2903740"/>
              <a:gd name="connsiteX629" fmla="*/ 628213 w 2928285"/>
              <a:gd name="connsiteY629" fmla="*/ 2296702 h 2903740"/>
              <a:gd name="connsiteX630" fmla="*/ 680506 w 2928285"/>
              <a:gd name="connsiteY630" fmla="*/ 2341565 h 2903740"/>
              <a:gd name="connsiteX631" fmla="*/ 692222 w 2928285"/>
              <a:gd name="connsiteY631" fmla="*/ 2349661 h 2903740"/>
              <a:gd name="connsiteX632" fmla="*/ 756039 w 2928285"/>
              <a:gd name="connsiteY632" fmla="*/ 2396143 h 2903740"/>
              <a:gd name="connsiteX633" fmla="*/ 779947 w 2928285"/>
              <a:gd name="connsiteY633" fmla="*/ 2412621 h 2903740"/>
              <a:gd name="connsiteX634" fmla="*/ 803855 w 2928285"/>
              <a:gd name="connsiteY634" fmla="*/ 2428147 h 2903740"/>
              <a:gd name="connsiteX635" fmla="*/ 846812 w 2928285"/>
              <a:gd name="connsiteY635" fmla="*/ 2456722 h 2903740"/>
              <a:gd name="connsiteX636" fmla="*/ 869958 w 2928285"/>
              <a:gd name="connsiteY636" fmla="*/ 2477582 h 2903740"/>
              <a:gd name="connsiteX637" fmla="*/ 853861 w 2928285"/>
              <a:gd name="connsiteY637" fmla="*/ 2477582 h 2903740"/>
              <a:gd name="connsiteX638" fmla="*/ 818904 w 2928285"/>
              <a:gd name="connsiteY638" fmla="*/ 2460246 h 2903740"/>
              <a:gd name="connsiteX639" fmla="*/ 775280 w 2928285"/>
              <a:gd name="connsiteY639" fmla="*/ 2433005 h 2903740"/>
              <a:gd name="connsiteX640" fmla="*/ 734417 w 2928285"/>
              <a:gd name="connsiteY640" fmla="*/ 2406240 h 2903740"/>
              <a:gd name="connsiteX641" fmla="*/ 655645 w 2928285"/>
              <a:gd name="connsiteY641" fmla="*/ 2356233 h 2903740"/>
              <a:gd name="connsiteX642" fmla="*/ 611640 w 2928285"/>
              <a:gd name="connsiteY642" fmla="*/ 2328230 h 2903740"/>
              <a:gd name="connsiteX643" fmla="*/ 611640 w 2928285"/>
              <a:gd name="connsiteY643" fmla="*/ 2328230 h 2903740"/>
              <a:gd name="connsiteX644" fmla="*/ 611640 w 2928285"/>
              <a:gd name="connsiteY644" fmla="*/ 2328230 h 2903740"/>
              <a:gd name="connsiteX645" fmla="*/ 611640 w 2928285"/>
              <a:gd name="connsiteY645" fmla="*/ 2328230 h 2903740"/>
              <a:gd name="connsiteX646" fmla="*/ 602115 w 2928285"/>
              <a:gd name="connsiteY646" fmla="*/ 2318705 h 2903740"/>
              <a:gd name="connsiteX647" fmla="*/ 602115 w 2928285"/>
              <a:gd name="connsiteY647" fmla="*/ 2318705 h 2903740"/>
              <a:gd name="connsiteX648" fmla="*/ 585351 w 2928285"/>
              <a:gd name="connsiteY648" fmla="*/ 2306322 h 2903740"/>
              <a:gd name="connsiteX649" fmla="*/ 578112 w 2928285"/>
              <a:gd name="connsiteY649" fmla="*/ 2302417 h 2903740"/>
              <a:gd name="connsiteX650" fmla="*/ 564015 w 2928285"/>
              <a:gd name="connsiteY650" fmla="*/ 2289273 h 2903740"/>
              <a:gd name="connsiteX651" fmla="*/ 564777 w 2928285"/>
              <a:gd name="connsiteY651" fmla="*/ 2293464 h 2903740"/>
              <a:gd name="connsiteX652" fmla="*/ 575445 w 2928285"/>
              <a:gd name="connsiteY652" fmla="*/ 2309847 h 2903740"/>
              <a:gd name="connsiteX653" fmla="*/ 575445 w 2928285"/>
              <a:gd name="connsiteY653" fmla="*/ 2309371 h 2903740"/>
              <a:gd name="connsiteX654" fmla="*/ 575445 w 2928285"/>
              <a:gd name="connsiteY654" fmla="*/ 2309847 h 2903740"/>
              <a:gd name="connsiteX655" fmla="*/ 607639 w 2928285"/>
              <a:gd name="connsiteY655" fmla="*/ 2340898 h 2903740"/>
              <a:gd name="connsiteX656" fmla="*/ 638881 w 2928285"/>
              <a:gd name="connsiteY656" fmla="*/ 2366235 h 2903740"/>
              <a:gd name="connsiteX657" fmla="*/ 639548 w 2928285"/>
              <a:gd name="connsiteY657" fmla="*/ 2365663 h 2903740"/>
              <a:gd name="connsiteX658" fmla="*/ 639548 w 2928285"/>
              <a:gd name="connsiteY658" fmla="*/ 2365663 h 2903740"/>
              <a:gd name="connsiteX659" fmla="*/ 656788 w 2928285"/>
              <a:gd name="connsiteY659" fmla="*/ 2380141 h 2903740"/>
              <a:gd name="connsiteX660" fmla="*/ 674791 w 2928285"/>
              <a:gd name="connsiteY660" fmla="*/ 2393762 h 2903740"/>
              <a:gd name="connsiteX661" fmla="*/ 704128 w 2928285"/>
              <a:gd name="connsiteY661" fmla="*/ 2414145 h 2903740"/>
              <a:gd name="connsiteX662" fmla="*/ 724035 w 2928285"/>
              <a:gd name="connsiteY662" fmla="*/ 2428243 h 2903740"/>
              <a:gd name="connsiteX663" fmla="*/ 756325 w 2928285"/>
              <a:gd name="connsiteY663" fmla="*/ 2451198 h 2903740"/>
              <a:gd name="connsiteX664" fmla="*/ 789662 w 2928285"/>
              <a:gd name="connsiteY664" fmla="*/ 2472534 h 2903740"/>
              <a:gd name="connsiteX665" fmla="*/ 836335 w 2928285"/>
              <a:gd name="connsiteY665" fmla="*/ 2501109 h 2903740"/>
              <a:gd name="connsiteX666" fmla="*/ 859004 w 2928285"/>
              <a:gd name="connsiteY666" fmla="*/ 2518253 h 2903740"/>
              <a:gd name="connsiteX667" fmla="*/ 806331 w 2928285"/>
              <a:gd name="connsiteY667" fmla="*/ 2488631 h 2903740"/>
              <a:gd name="connsiteX668" fmla="*/ 757277 w 2928285"/>
              <a:gd name="connsiteY668" fmla="*/ 2459008 h 2903740"/>
              <a:gd name="connsiteX669" fmla="*/ 708795 w 2928285"/>
              <a:gd name="connsiteY669" fmla="*/ 2426528 h 2903740"/>
              <a:gd name="connsiteX670" fmla="*/ 684316 w 2928285"/>
              <a:gd name="connsiteY670" fmla="*/ 2410240 h 2903740"/>
              <a:gd name="connsiteX671" fmla="*/ 682220 w 2928285"/>
              <a:gd name="connsiteY671" fmla="*/ 2416717 h 2903740"/>
              <a:gd name="connsiteX672" fmla="*/ 690316 w 2928285"/>
              <a:gd name="connsiteY672" fmla="*/ 2427004 h 2903740"/>
              <a:gd name="connsiteX673" fmla="*/ 712605 w 2928285"/>
              <a:gd name="connsiteY673" fmla="*/ 2446054 h 2903740"/>
              <a:gd name="connsiteX674" fmla="*/ 742609 w 2928285"/>
              <a:gd name="connsiteY674" fmla="*/ 2468057 h 2903740"/>
              <a:gd name="connsiteX675" fmla="*/ 765183 w 2928285"/>
              <a:gd name="connsiteY675" fmla="*/ 2484726 h 2903740"/>
              <a:gd name="connsiteX676" fmla="*/ 762135 w 2928285"/>
              <a:gd name="connsiteY676" fmla="*/ 2487488 h 2903740"/>
              <a:gd name="connsiteX677" fmla="*/ 795377 w 2928285"/>
              <a:gd name="connsiteY677" fmla="*/ 2512919 h 2903740"/>
              <a:gd name="connsiteX678" fmla="*/ 837668 w 2928285"/>
              <a:gd name="connsiteY678" fmla="*/ 2536160 h 2903740"/>
              <a:gd name="connsiteX679" fmla="*/ 861957 w 2928285"/>
              <a:gd name="connsiteY679" fmla="*/ 2550067 h 2903740"/>
              <a:gd name="connsiteX680" fmla="*/ 885007 w 2928285"/>
              <a:gd name="connsiteY680" fmla="*/ 2562259 h 2903740"/>
              <a:gd name="connsiteX681" fmla="*/ 927680 w 2928285"/>
              <a:gd name="connsiteY681" fmla="*/ 2582071 h 2903740"/>
              <a:gd name="connsiteX682" fmla="*/ 965779 w 2928285"/>
              <a:gd name="connsiteY682" fmla="*/ 2597216 h 2903740"/>
              <a:gd name="connsiteX683" fmla="*/ 1001212 w 2928285"/>
              <a:gd name="connsiteY683" fmla="*/ 2608169 h 2903740"/>
              <a:gd name="connsiteX684" fmla="*/ 969780 w 2928285"/>
              <a:gd name="connsiteY684" fmla="*/ 2588453 h 2903740"/>
              <a:gd name="connsiteX685" fmla="*/ 944348 w 2928285"/>
              <a:gd name="connsiteY685" fmla="*/ 2573022 h 2903740"/>
              <a:gd name="connsiteX686" fmla="*/ 1005403 w 2928285"/>
              <a:gd name="connsiteY686" fmla="*/ 2599502 h 2903740"/>
              <a:gd name="connsiteX687" fmla="*/ 1033121 w 2928285"/>
              <a:gd name="connsiteY687" fmla="*/ 2611218 h 2903740"/>
              <a:gd name="connsiteX688" fmla="*/ 1061696 w 2928285"/>
              <a:gd name="connsiteY688" fmla="*/ 2625220 h 2903740"/>
              <a:gd name="connsiteX689" fmla="*/ 1111036 w 2928285"/>
              <a:gd name="connsiteY689" fmla="*/ 2640745 h 2903740"/>
              <a:gd name="connsiteX690" fmla="*/ 1159327 w 2928285"/>
              <a:gd name="connsiteY690" fmla="*/ 2654557 h 2903740"/>
              <a:gd name="connsiteX691" fmla="*/ 1197427 w 2928285"/>
              <a:gd name="connsiteY691" fmla="*/ 2663129 h 2903740"/>
              <a:gd name="connsiteX692" fmla="*/ 1235527 w 2928285"/>
              <a:gd name="connsiteY692" fmla="*/ 2670177 h 2903740"/>
              <a:gd name="connsiteX693" fmla="*/ 1273627 w 2928285"/>
              <a:gd name="connsiteY693" fmla="*/ 2676369 h 2903740"/>
              <a:gd name="connsiteX694" fmla="*/ 1311727 w 2928285"/>
              <a:gd name="connsiteY694" fmla="*/ 2680464 h 2903740"/>
              <a:gd name="connsiteX695" fmla="*/ 1311727 w 2928285"/>
              <a:gd name="connsiteY695" fmla="*/ 2680464 h 2903740"/>
              <a:gd name="connsiteX696" fmla="*/ 1343160 w 2928285"/>
              <a:gd name="connsiteY696" fmla="*/ 2683703 h 2903740"/>
              <a:gd name="connsiteX697" fmla="*/ 1373354 w 2928285"/>
              <a:gd name="connsiteY697" fmla="*/ 2691418 h 2903740"/>
              <a:gd name="connsiteX698" fmla="*/ 1372116 w 2928285"/>
              <a:gd name="connsiteY698" fmla="*/ 2692466 h 2903740"/>
              <a:gd name="connsiteX699" fmla="*/ 1388309 w 2928285"/>
              <a:gd name="connsiteY699" fmla="*/ 2694847 h 2903740"/>
              <a:gd name="connsiteX700" fmla="*/ 1372402 w 2928285"/>
              <a:gd name="connsiteY700" fmla="*/ 2695800 h 2903740"/>
              <a:gd name="connsiteX701" fmla="*/ 1388309 w 2928285"/>
              <a:gd name="connsiteY701" fmla="*/ 2694847 h 2903740"/>
              <a:gd name="connsiteX702" fmla="*/ 1404310 w 2928285"/>
              <a:gd name="connsiteY702" fmla="*/ 2694847 h 2903740"/>
              <a:gd name="connsiteX703" fmla="*/ 1460794 w 2928285"/>
              <a:gd name="connsiteY703" fmla="*/ 2696276 h 2903740"/>
              <a:gd name="connsiteX704" fmla="*/ 1517182 w 2928285"/>
              <a:gd name="connsiteY704" fmla="*/ 2695038 h 2903740"/>
              <a:gd name="connsiteX705" fmla="*/ 1546709 w 2928285"/>
              <a:gd name="connsiteY705" fmla="*/ 2693800 h 2903740"/>
              <a:gd name="connsiteX706" fmla="*/ 1565188 w 2928285"/>
              <a:gd name="connsiteY706" fmla="*/ 2693800 h 2903740"/>
              <a:gd name="connsiteX707" fmla="*/ 1536613 w 2928285"/>
              <a:gd name="connsiteY707" fmla="*/ 2698562 h 2903740"/>
              <a:gd name="connsiteX708" fmla="*/ 1492321 w 2928285"/>
              <a:gd name="connsiteY708" fmla="*/ 2706468 h 2903740"/>
              <a:gd name="connsiteX709" fmla="*/ 1511943 w 2928285"/>
              <a:gd name="connsiteY709" fmla="*/ 2711325 h 2903740"/>
              <a:gd name="connsiteX710" fmla="*/ 1532898 w 2928285"/>
              <a:gd name="connsiteY710" fmla="*/ 2711325 h 2903740"/>
              <a:gd name="connsiteX711" fmla="*/ 1532898 w 2928285"/>
              <a:gd name="connsiteY711" fmla="*/ 2712278 h 2903740"/>
              <a:gd name="connsiteX712" fmla="*/ 1512800 w 2928285"/>
              <a:gd name="connsiteY712" fmla="*/ 2718850 h 2903740"/>
              <a:gd name="connsiteX713" fmla="*/ 1528802 w 2928285"/>
              <a:gd name="connsiteY713" fmla="*/ 2720470 h 2903740"/>
              <a:gd name="connsiteX714" fmla="*/ 1526611 w 2928285"/>
              <a:gd name="connsiteY714" fmla="*/ 2722946 h 2903740"/>
              <a:gd name="connsiteX715" fmla="*/ 1528897 w 2928285"/>
              <a:gd name="connsiteY715" fmla="*/ 2720470 h 2903740"/>
              <a:gd name="connsiteX716" fmla="*/ 1573379 w 2928285"/>
              <a:gd name="connsiteY716" fmla="*/ 2714088 h 2903740"/>
              <a:gd name="connsiteX717" fmla="*/ 1574141 w 2928285"/>
              <a:gd name="connsiteY717" fmla="*/ 2708753 h 2903740"/>
              <a:gd name="connsiteX718" fmla="*/ 1600526 w 2928285"/>
              <a:gd name="connsiteY718" fmla="*/ 2706754 h 2903740"/>
              <a:gd name="connsiteX719" fmla="*/ 1626719 w 2928285"/>
              <a:gd name="connsiteY719" fmla="*/ 2703515 h 2903740"/>
              <a:gd name="connsiteX720" fmla="*/ 1678250 w 2928285"/>
              <a:gd name="connsiteY720" fmla="*/ 2696752 h 2903740"/>
              <a:gd name="connsiteX721" fmla="*/ 1727303 w 2928285"/>
              <a:gd name="connsiteY721" fmla="*/ 2689132 h 2903740"/>
              <a:gd name="connsiteX722" fmla="*/ 1772166 w 2928285"/>
              <a:gd name="connsiteY722" fmla="*/ 2680845 h 2903740"/>
              <a:gd name="connsiteX723" fmla="*/ 1791216 w 2928285"/>
              <a:gd name="connsiteY723" fmla="*/ 2677226 h 2903740"/>
              <a:gd name="connsiteX724" fmla="*/ 1809694 w 2928285"/>
              <a:gd name="connsiteY724" fmla="*/ 2672654 h 2903740"/>
              <a:gd name="connsiteX725" fmla="*/ 1846842 w 2928285"/>
              <a:gd name="connsiteY725" fmla="*/ 2663129 h 2903740"/>
              <a:gd name="connsiteX726" fmla="*/ 1862272 w 2928285"/>
              <a:gd name="connsiteY726" fmla="*/ 2652175 h 2903740"/>
              <a:gd name="connsiteX727" fmla="*/ 1856272 w 2928285"/>
              <a:gd name="connsiteY727" fmla="*/ 2653413 h 2903740"/>
              <a:gd name="connsiteX728" fmla="*/ 1833031 w 2928285"/>
              <a:gd name="connsiteY728" fmla="*/ 2658271 h 2903740"/>
              <a:gd name="connsiteX729" fmla="*/ 1782358 w 2928285"/>
              <a:gd name="connsiteY729" fmla="*/ 2657319 h 2903740"/>
              <a:gd name="connsiteX730" fmla="*/ 1807504 w 2928285"/>
              <a:gd name="connsiteY730" fmla="*/ 2646746 h 2903740"/>
              <a:gd name="connsiteX731" fmla="*/ 1787025 w 2928285"/>
              <a:gd name="connsiteY731" fmla="*/ 2649604 h 2903740"/>
              <a:gd name="connsiteX732" fmla="*/ 1743877 w 2928285"/>
              <a:gd name="connsiteY732" fmla="*/ 2657986 h 2903740"/>
              <a:gd name="connsiteX733" fmla="*/ 1724827 w 2928285"/>
              <a:gd name="connsiteY733" fmla="*/ 2656843 h 2903740"/>
              <a:gd name="connsiteX734" fmla="*/ 1684727 w 2928285"/>
              <a:gd name="connsiteY734" fmla="*/ 2659224 h 2903740"/>
              <a:gd name="connsiteX735" fmla="*/ 1706634 w 2928285"/>
              <a:gd name="connsiteY735" fmla="*/ 2653032 h 2903740"/>
              <a:gd name="connsiteX736" fmla="*/ 1730161 w 2928285"/>
              <a:gd name="connsiteY736" fmla="*/ 2647222 h 2903740"/>
              <a:gd name="connsiteX737" fmla="*/ 1730161 w 2928285"/>
              <a:gd name="connsiteY737" fmla="*/ 2644936 h 2903740"/>
              <a:gd name="connsiteX738" fmla="*/ 1717874 w 2928285"/>
              <a:gd name="connsiteY738" fmla="*/ 2647603 h 2903740"/>
              <a:gd name="connsiteX739" fmla="*/ 1705396 w 2928285"/>
              <a:gd name="connsiteY739" fmla="*/ 2649604 h 2903740"/>
              <a:gd name="connsiteX740" fmla="*/ 1680535 w 2928285"/>
              <a:gd name="connsiteY740" fmla="*/ 2653699 h 2903740"/>
              <a:gd name="connsiteX741" fmla="*/ 1655675 w 2928285"/>
              <a:gd name="connsiteY741" fmla="*/ 2657795 h 2903740"/>
              <a:gd name="connsiteX742" fmla="*/ 1630625 w 2928285"/>
              <a:gd name="connsiteY742" fmla="*/ 2660652 h 2903740"/>
              <a:gd name="connsiteX743" fmla="*/ 1413454 w 2928285"/>
              <a:gd name="connsiteY743" fmla="*/ 2668654 h 2903740"/>
              <a:gd name="connsiteX744" fmla="*/ 1398024 w 2928285"/>
              <a:gd name="connsiteY744" fmla="*/ 2668082 h 2903740"/>
              <a:gd name="connsiteX745" fmla="*/ 1383260 w 2928285"/>
              <a:gd name="connsiteY745" fmla="*/ 2666844 h 2903740"/>
              <a:gd name="connsiteX746" fmla="*/ 1355638 w 2928285"/>
              <a:gd name="connsiteY746" fmla="*/ 2664843 h 2903740"/>
              <a:gd name="connsiteX747" fmla="*/ 1329539 w 2928285"/>
              <a:gd name="connsiteY747" fmla="*/ 2663224 h 2903740"/>
              <a:gd name="connsiteX748" fmla="*/ 1303917 w 2928285"/>
              <a:gd name="connsiteY748" fmla="*/ 2661128 h 2903740"/>
              <a:gd name="connsiteX749" fmla="*/ 1250958 w 2928285"/>
              <a:gd name="connsiteY749" fmla="*/ 2655033 h 2903740"/>
              <a:gd name="connsiteX750" fmla="*/ 1222954 w 2928285"/>
              <a:gd name="connsiteY750" fmla="*/ 2649889 h 2903740"/>
              <a:gd name="connsiteX751" fmla="*/ 1194379 w 2928285"/>
              <a:gd name="connsiteY751" fmla="*/ 2643507 h 2903740"/>
              <a:gd name="connsiteX752" fmla="*/ 1164280 w 2928285"/>
              <a:gd name="connsiteY752" fmla="*/ 2636459 h 2903740"/>
              <a:gd name="connsiteX753" fmla="*/ 1136563 w 2928285"/>
              <a:gd name="connsiteY753" fmla="*/ 2628839 h 2903740"/>
              <a:gd name="connsiteX754" fmla="*/ 1139706 w 2928285"/>
              <a:gd name="connsiteY754" fmla="*/ 2625220 h 2903740"/>
              <a:gd name="connsiteX755" fmla="*/ 1095796 w 2928285"/>
              <a:gd name="connsiteY755" fmla="*/ 2610646 h 2903740"/>
              <a:gd name="connsiteX756" fmla="*/ 1072269 w 2928285"/>
              <a:gd name="connsiteY756" fmla="*/ 2602169 h 2903740"/>
              <a:gd name="connsiteX757" fmla="*/ 1034931 w 2928285"/>
              <a:gd name="connsiteY757" fmla="*/ 2588929 h 2903740"/>
              <a:gd name="connsiteX758" fmla="*/ 1017500 w 2928285"/>
              <a:gd name="connsiteY758" fmla="*/ 2580833 h 2903740"/>
              <a:gd name="connsiteX759" fmla="*/ 1029216 w 2928285"/>
              <a:gd name="connsiteY759" fmla="*/ 2580833 h 2903740"/>
              <a:gd name="connsiteX760" fmla="*/ 1049885 w 2928285"/>
              <a:gd name="connsiteY760" fmla="*/ 2585691 h 2903740"/>
              <a:gd name="connsiteX761" fmla="*/ 1075127 w 2928285"/>
              <a:gd name="connsiteY761" fmla="*/ 2590548 h 2903740"/>
              <a:gd name="connsiteX762" fmla="*/ 1070745 w 2928285"/>
              <a:gd name="connsiteY762" fmla="*/ 2588072 h 2903740"/>
              <a:gd name="connsiteX763" fmla="*/ 1071697 w 2928285"/>
              <a:gd name="connsiteY763" fmla="*/ 2582738 h 2903740"/>
              <a:gd name="connsiteX764" fmla="*/ 1032931 w 2928285"/>
              <a:gd name="connsiteY764" fmla="*/ 2569879 h 2903740"/>
              <a:gd name="connsiteX765" fmla="*/ 1016548 w 2928285"/>
              <a:gd name="connsiteY765" fmla="*/ 2563021 h 2903740"/>
              <a:gd name="connsiteX766" fmla="*/ 1034931 w 2928285"/>
              <a:gd name="connsiteY766" fmla="*/ 2567593 h 2903740"/>
              <a:gd name="connsiteX767" fmla="*/ 1060268 w 2928285"/>
              <a:gd name="connsiteY767" fmla="*/ 2574070 h 2903740"/>
              <a:gd name="connsiteX768" fmla="*/ 1105987 w 2928285"/>
              <a:gd name="connsiteY768" fmla="*/ 2586834 h 2903740"/>
              <a:gd name="connsiteX769" fmla="*/ 1099415 w 2928285"/>
              <a:gd name="connsiteY769" fmla="*/ 2582929 h 2903740"/>
              <a:gd name="connsiteX770" fmla="*/ 1085985 w 2928285"/>
              <a:gd name="connsiteY770" fmla="*/ 2577213 h 2903740"/>
              <a:gd name="connsiteX771" fmla="*/ 1102749 w 2928285"/>
              <a:gd name="connsiteY771" fmla="*/ 2578451 h 2903740"/>
              <a:gd name="connsiteX772" fmla="*/ 1073602 w 2928285"/>
              <a:gd name="connsiteY772" fmla="*/ 2567688 h 2903740"/>
              <a:gd name="connsiteX773" fmla="*/ 972923 w 2928285"/>
              <a:gd name="connsiteY773" fmla="*/ 2520063 h 2903740"/>
              <a:gd name="connsiteX774" fmla="*/ 987116 w 2928285"/>
              <a:gd name="connsiteY774" fmla="*/ 2525493 h 2903740"/>
              <a:gd name="connsiteX775" fmla="*/ 1001689 w 2928285"/>
              <a:gd name="connsiteY775" fmla="*/ 2530160 h 2903740"/>
              <a:gd name="connsiteX776" fmla="*/ 1027978 w 2928285"/>
              <a:gd name="connsiteY776" fmla="*/ 2537970 h 2903740"/>
              <a:gd name="connsiteX777" fmla="*/ 1039979 w 2928285"/>
              <a:gd name="connsiteY777" fmla="*/ 2542638 h 2903740"/>
              <a:gd name="connsiteX778" fmla="*/ 1097129 w 2928285"/>
              <a:gd name="connsiteY778" fmla="*/ 2570165 h 2903740"/>
              <a:gd name="connsiteX779" fmla="*/ 1039979 w 2928285"/>
              <a:gd name="connsiteY779" fmla="*/ 2542638 h 2903740"/>
              <a:gd name="connsiteX780" fmla="*/ 1053219 w 2928285"/>
              <a:gd name="connsiteY780" fmla="*/ 2543686 h 2903740"/>
              <a:gd name="connsiteX781" fmla="*/ 1095891 w 2928285"/>
              <a:gd name="connsiteY781" fmla="*/ 2558354 h 2903740"/>
              <a:gd name="connsiteX782" fmla="*/ 1127419 w 2928285"/>
              <a:gd name="connsiteY782" fmla="*/ 2567879 h 2903740"/>
              <a:gd name="connsiteX783" fmla="*/ 1095891 w 2928285"/>
              <a:gd name="connsiteY783" fmla="*/ 2558354 h 2903740"/>
              <a:gd name="connsiteX784" fmla="*/ 1053219 w 2928285"/>
              <a:gd name="connsiteY784" fmla="*/ 2543686 h 2903740"/>
              <a:gd name="connsiteX785" fmla="*/ 1085699 w 2928285"/>
              <a:gd name="connsiteY785" fmla="*/ 2547019 h 2903740"/>
              <a:gd name="connsiteX786" fmla="*/ 1105987 w 2928285"/>
              <a:gd name="connsiteY786" fmla="*/ 2553020 h 2903740"/>
              <a:gd name="connsiteX787" fmla="*/ 1126561 w 2928285"/>
              <a:gd name="connsiteY787" fmla="*/ 2557973 h 2903740"/>
              <a:gd name="connsiteX788" fmla="*/ 1167995 w 2928285"/>
              <a:gd name="connsiteY788" fmla="*/ 2569784 h 2903740"/>
              <a:gd name="connsiteX789" fmla="*/ 1195332 w 2928285"/>
              <a:gd name="connsiteY789" fmla="*/ 2575880 h 2903740"/>
              <a:gd name="connsiteX790" fmla="*/ 1234670 w 2928285"/>
              <a:gd name="connsiteY790" fmla="*/ 2584643 h 2903740"/>
              <a:gd name="connsiteX791" fmla="*/ 1234670 w 2928285"/>
              <a:gd name="connsiteY791" fmla="*/ 2588739 h 2903740"/>
              <a:gd name="connsiteX792" fmla="*/ 1223812 w 2928285"/>
              <a:gd name="connsiteY792" fmla="*/ 2593310 h 2903740"/>
              <a:gd name="connsiteX793" fmla="*/ 1274961 w 2928285"/>
              <a:gd name="connsiteY793" fmla="*/ 2602835 h 2903740"/>
              <a:gd name="connsiteX794" fmla="*/ 1318871 w 2928285"/>
              <a:gd name="connsiteY794" fmla="*/ 2610646 h 2903740"/>
              <a:gd name="connsiteX795" fmla="*/ 1376688 w 2928285"/>
              <a:gd name="connsiteY795" fmla="*/ 2615790 h 2903740"/>
              <a:gd name="connsiteX796" fmla="*/ 1405263 w 2928285"/>
              <a:gd name="connsiteY796" fmla="*/ 2617885 h 2903740"/>
              <a:gd name="connsiteX797" fmla="*/ 1433838 w 2928285"/>
              <a:gd name="connsiteY797" fmla="*/ 2619123 h 2903740"/>
              <a:gd name="connsiteX798" fmla="*/ 1466223 w 2928285"/>
              <a:gd name="connsiteY798" fmla="*/ 2620076 h 2903740"/>
              <a:gd name="connsiteX799" fmla="*/ 1487083 w 2928285"/>
              <a:gd name="connsiteY799" fmla="*/ 2621029 h 2903740"/>
              <a:gd name="connsiteX800" fmla="*/ 1525183 w 2928285"/>
              <a:gd name="connsiteY800" fmla="*/ 2623410 h 2903740"/>
              <a:gd name="connsiteX801" fmla="*/ 1568141 w 2928285"/>
              <a:gd name="connsiteY801" fmla="*/ 2621791 h 2903740"/>
              <a:gd name="connsiteX802" fmla="*/ 1587191 w 2928285"/>
              <a:gd name="connsiteY802" fmla="*/ 2621791 h 2903740"/>
              <a:gd name="connsiteX803" fmla="*/ 1606241 w 2928285"/>
              <a:gd name="connsiteY803" fmla="*/ 2620457 h 2903740"/>
              <a:gd name="connsiteX804" fmla="*/ 1646245 w 2928285"/>
              <a:gd name="connsiteY804" fmla="*/ 2617504 h 2903740"/>
              <a:gd name="connsiteX805" fmla="*/ 1693870 w 2928285"/>
              <a:gd name="connsiteY805" fmla="*/ 2610265 h 2903740"/>
              <a:gd name="connsiteX806" fmla="*/ 1708539 w 2928285"/>
              <a:gd name="connsiteY806" fmla="*/ 2606550 h 2903740"/>
              <a:gd name="connsiteX807" fmla="*/ 1725398 w 2928285"/>
              <a:gd name="connsiteY807" fmla="*/ 2601883 h 2903740"/>
              <a:gd name="connsiteX808" fmla="*/ 1764260 w 2928285"/>
              <a:gd name="connsiteY808" fmla="*/ 2592358 h 2903740"/>
              <a:gd name="connsiteX809" fmla="*/ 1755497 w 2928285"/>
              <a:gd name="connsiteY809" fmla="*/ 2590358 h 2903740"/>
              <a:gd name="connsiteX810" fmla="*/ 1752163 w 2928285"/>
              <a:gd name="connsiteY810" fmla="*/ 2589119 h 2903740"/>
              <a:gd name="connsiteX811" fmla="*/ 1759688 w 2928285"/>
              <a:gd name="connsiteY811" fmla="*/ 2586548 h 2903740"/>
              <a:gd name="connsiteX812" fmla="*/ 1776643 w 2928285"/>
              <a:gd name="connsiteY812" fmla="*/ 2581309 h 2903740"/>
              <a:gd name="connsiteX813" fmla="*/ 1767118 w 2928285"/>
              <a:gd name="connsiteY813" fmla="*/ 2578261 h 2903740"/>
              <a:gd name="connsiteX814" fmla="*/ 1734923 w 2928285"/>
              <a:gd name="connsiteY814" fmla="*/ 2580357 h 2903740"/>
              <a:gd name="connsiteX815" fmla="*/ 1739400 w 2928285"/>
              <a:gd name="connsiteY815" fmla="*/ 2570832 h 2903740"/>
              <a:gd name="connsiteX816" fmla="*/ 1763689 w 2928285"/>
              <a:gd name="connsiteY816" fmla="*/ 2563783 h 2903740"/>
              <a:gd name="connsiteX817" fmla="*/ 1786549 w 2928285"/>
              <a:gd name="connsiteY817" fmla="*/ 2558354 h 2903740"/>
              <a:gd name="connsiteX818" fmla="*/ 1827887 w 2928285"/>
              <a:gd name="connsiteY818" fmla="*/ 2552829 h 2903740"/>
              <a:gd name="connsiteX819" fmla="*/ 1856462 w 2928285"/>
              <a:gd name="connsiteY819" fmla="*/ 2550067 h 2903740"/>
              <a:gd name="connsiteX820" fmla="*/ 1884275 w 2928285"/>
              <a:gd name="connsiteY820" fmla="*/ 2540542 h 2903740"/>
              <a:gd name="connsiteX821" fmla="*/ 1883704 w 2928285"/>
              <a:gd name="connsiteY821" fmla="*/ 2533208 h 2903740"/>
              <a:gd name="connsiteX822" fmla="*/ 1873131 w 2928285"/>
              <a:gd name="connsiteY822" fmla="*/ 2532636 h 2903740"/>
              <a:gd name="connsiteX823" fmla="*/ 1837317 w 2928285"/>
              <a:gd name="connsiteY823" fmla="*/ 2540828 h 2903740"/>
              <a:gd name="connsiteX824" fmla="*/ 1817791 w 2928285"/>
              <a:gd name="connsiteY824" fmla="*/ 2545400 h 2903740"/>
              <a:gd name="connsiteX825" fmla="*/ 1803027 w 2928285"/>
              <a:gd name="connsiteY825" fmla="*/ 2546924 h 2903740"/>
              <a:gd name="connsiteX826" fmla="*/ 1798550 w 2928285"/>
              <a:gd name="connsiteY826" fmla="*/ 2545209 h 2903740"/>
              <a:gd name="connsiteX827" fmla="*/ 1825506 w 2928285"/>
              <a:gd name="connsiteY827" fmla="*/ 2535113 h 2903740"/>
              <a:gd name="connsiteX828" fmla="*/ 1876274 w 2928285"/>
              <a:gd name="connsiteY828" fmla="*/ 2520540 h 2903740"/>
              <a:gd name="connsiteX829" fmla="*/ 1908850 w 2928285"/>
              <a:gd name="connsiteY829" fmla="*/ 2513110 h 2903740"/>
              <a:gd name="connsiteX830" fmla="*/ 1933043 w 2928285"/>
              <a:gd name="connsiteY830" fmla="*/ 2502823 h 2903740"/>
              <a:gd name="connsiteX831" fmla="*/ 1967619 w 2928285"/>
              <a:gd name="connsiteY831" fmla="*/ 2485011 h 2903740"/>
              <a:gd name="connsiteX832" fmla="*/ 2009624 w 2928285"/>
              <a:gd name="connsiteY832" fmla="*/ 2463009 h 2903740"/>
              <a:gd name="connsiteX833" fmla="*/ 1994860 w 2928285"/>
              <a:gd name="connsiteY833" fmla="*/ 2474343 h 2903740"/>
              <a:gd name="connsiteX834" fmla="*/ 1995718 w 2928285"/>
              <a:gd name="connsiteY834" fmla="*/ 2478534 h 2903740"/>
              <a:gd name="connsiteX835" fmla="*/ 2034294 w 2928285"/>
              <a:gd name="connsiteY835" fmla="*/ 2456532 h 2903740"/>
              <a:gd name="connsiteX836" fmla="*/ 2074775 w 2928285"/>
              <a:gd name="connsiteY836" fmla="*/ 2432338 h 2903740"/>
              <a:gd name="connsiteX837" fmla="*/ 2099350 w 2928285"/>
              <a:gd name="connsiteY837" fmla="*/ 2419765 h 2903740"/>
              <a:gd name="connsiteX838" fmla="*/ 2120495 w 2928285"/>
              <a:gd name="connsiteY838" fmla="*/ 2409002 h 2903740"/>
              <a:gd name="connsiteX839" fmla="*/ 2126591 w 2928285"/>
              <a:gd name="connsiteY839" fmla="*/ 2412241 h 2903740"/>
              <a:gd name="connsiteX840" fmla="*/ 2123829 w 2928285"/>
              <a:gd name="connsiteY840" fmla="*/ 2418432 h 2903740"/>
              <a:gd name="connsiteX841" fmla="*/ 2138688 w 2928285"/>
              <a:gd name="connsiteY841" fmla="*/ 2411193 h 2903740"/>
              <a:gd name="connsiteX842" fmla="*/ 2153166 w 2928285"/>
              <a:gd name="connsiteY842" fmla="*/ 2403287 h 2903740"/>
              <a:gd name="connsiteX843" fmla="*/ 2194600 w 2928285"/>
              <a:gd name="connsiteY843" fmla="*/ 2375474 h 2903740"/>
              <a:gd name="connsiteX844" fmla="*/ 2236795 w 2928285"/>
              <a:gd name="connsiteY844" fmla="*/ 2341565 h 2903740"/>
              <a:gd name="connsiteX845" fmla="*/ 2232033 w 2928285"/>
              <a:gd name="connsiteY845" fmla="*/ 2341565 h 2903740"/>
              <a:gd name="connsiteX846" fmla="*/ 2227270 w 2928285"/>
              <a:gd name="connsiteY846" fmla="*/ 2338422 h 2903740"/>
              <a:gd name="connsiteX847" fmla="*/ 2246892 w 2928285"/>
              <a:gd name="connsiteY847" fmla="*/ 2317371 h 2903740"/>
              <a:gd name="connsiteX848" fmla="*/ 2261084 w 2928285"/>
              <a:gd name="connsiteY848" fmla="*/ 2303846 h 2903740"/>
              <a:gd name="connsiteX849" fmla="*/ 2277753 w 2928285"/>
              <a:gd name="connsiteY849" fmla="*/ 2288415 h 2903740"/>
              <a:gd name="connsiteX850" fmla="*/ 2297755 w 2928285"/>
              <a:gd name="connsiteY850" fmla="*/ 2247172 h 2903740"/>
              <a:gd name="connsiteX851" fmla="*/ 2353191 w 2928285"/>
              <a:gd name="connsiteY851" fmla="*/ 2188879 h 2903740"/>
              <a:gd name="connsiteX852" fmla="*/ 2441297 w 2928285"/>
              <a:gd name="connsiteY852" fmla="*/ 2090676 h 2903740"/>
              <a:gd name="connsiteX853" fmla="*/ 2451299 w 2928285"/>
              <a:gd name="connsiteY853" fmla="*/ 2081151 h 2903740"/>
              <a:gd name="connsiteX854" fmla="*/ 2451299 w 2928285"/>
              <a:gd name="connsiteY854" fmla="*/ 2081628 h 2903740"/>
              <a:gd name="connsiteX855" fmla="*/ 2413199 w 2928285"/>
              <a:gd name="connsiteY855" fmla="*/ 2142016 h 2903740"/>
              <a:gd name="connsiteX856" fmla="*/ 2415675 w 2928285"/>
              <a:gd name="connsiteY856" fmla="*/ 2144016 h 2903740"/>
              <a:gd name="connsiteX857" fmla="*/ 2430058 w 2928285"/>
              <a:gd name="connsiteY857" fmla="*/ 2128681 h 2903740"/>
              <a:gd name="connsiteX858" fmla="*/ 2440440 w 2928285"/>
              <a:gd name="connsiteY858" fmla="*/ 2117156 h 2903740"/>
              <a:gd name="connsiteX859" fmla="*/ 2451584 w 2928285"/>
              <a:gd name="connsiteY859" fmla="*/ 2107059 h 2903740"/>
              <a:gd name="connsiteX860" fmla="*/ 2434344 w 2928285"/>
              <a:gd name="connsiteY860" fmla="*/ 2139730 h 2903740"/>
              <a:gd name="connsiteX861" fmla="*/ 2462919 w 2928285"/>
              <a:gd name="connsiteY861" fmla="*/ 2102297 h 2903740"/>
              <a:gd name="connsiteX862" fmla="*/ 2475683 w 2928285"/>
              <a:gd name="connsiteY862" fmla="*/ 2084485 h 2903740"/>
              <a:gd name="connsiteX863" fmla="*/ 2486732 w 2928285"/>
              <a:gd name="connsiteY863" fmla="*/ 2066959 h 2903740"/>
              <a:gd name="connsiteX864" fmla="*/ 2505782 w 2928285"/>
              <a:gd name="connsiteY864" fmla="*/ 2034574 h 2903740"/>
              <a:gd name="connsiteX865" fmla="*/ 2518926 w 2928285"/>
              <a:gd name="connsiteY865" fmla="*/ 2005523 h 2903740"/>
              <a:gd name="connsiteX866" fmla="*/ 2549596 w 2928285"/>
              <a:gd name="connsiteY866" fmla="*/ 1965137 h 2903740"/>
              <a:gd name="connsiteX867" fmla="*/ 2560455 w 2928285"/>
              <a:gd name="connsiteY867" fmla="*/ 1947039 h 2903740"/>
              <a:gd name="connsiteX868" fmla="*/ 2571790 w 2928285"/>
              <a:gd name="connsiteY868" fmla="*/ 1926465 h 2903740"/>
              <a:gd name="connsiteX869" fmla="*/ 2595031 w 2928285"/>
              <a:gd name="connsiteY869" fmla="*/ 1879793 h 2903740"/>
              <a:gd name="connsiteX870" fmla="*/ 2609699 w 2928285"/>
              <a:gd name="connsiteY870" fmla="*/ 1841217 h 2903740"/>
              <a:gd name="connsiteX871" fmla="*/ 2612080 w 2928285"/>
              <a:gd name="connsiteY871" fmla="*/ 1832835 h 2903740"/>
              <a:gd name="connsiteX872" fmla="*/ 2616653 w 2928285"/>
              <a:gd name="connsiteY872" fmla="*/ 1817214 h 2903740"/>
              <a:gd name="connsiteX873" fmla="*/ 2629226 w 2928285"/>
              <a:gd name="connsiteY873" fmla="*/ 1773113 h 2903740"/>
              <a:gd name="connsiteX874" fmla="*/ 2641132 w 2928285"/>
              <a:gd name="connsiteY874" fmla="*/ 1726155 h 2903740"/>
              <a:gd name="connsiteX875" fmla="*/ 2645989 w 2928285"/>
              <a:gd name="connsiteY875" fmla="*/ 1707105 h 2903740"/>
              <a:gd name="connsiteX876" fmla="*/ 2649037 w 2928285"/>
              <a:gd name="connsiteY876" fmla="*/ 1694055 h 2903740"/>
              <a:gd name="connsiteX877" fmla="*/ 2654467 w 2928285"/>
              <a:gd name="connsiteY877" fmla="*/ 1676624 h 2903740"/>
              <a:gd name="connsiteX878" fmla="*/ 2664944 w 2928285"/>
              <a:gd name="connsiteY878" fmla="*/ 1680530 h 2903740"/>
              <a:gd name="connsiteX879" fmla="*/ 2661992 w 2928285"/>
              <a:gd name="connsiteY879" fmla="*/ 1699008 h 2903740"/>
              <a:gd name="connsiteX880" fmla="*/ 2658562 w 2928285"/>
              <a:gd name="connsiteY880" fmla="*/ 1714058 h 2903740"/>
              <a:gd name="connsiteX881" fmla="*/ 2654371 w 2928285"/>
              <a:gd name="connsiteY881" fmla="*/ 1728631 h 2903740"/>
              <a:gd name="connsiteX882" fmla="*/ 2650943 w 2928285"/>
              <a:gd name="connsiteY882" fmla="*/ 1745014 h 2903740"/>
              <a:gd name="connsiteX883" fmla="*/ 2647609 w 2928285"/>
              <a:gd name="connsiteY883" fmla="*/ 1764064 h 2903740"/>
              <a:gd name="connsiteX884" fmla="*/ 2621987 w 2928285"/>
              <a:gd name="connsiteY884" fmla="*/ 1836835 h 2903740"/>
              <a:gd name="connsiteX885" fmla="*/ 2647609 w 2928285"/>
              <a:gd name="connsiteY885" fmla="*/ 1764159 h 2903740"/>
              <a:gd name="connsiteX886" fmla="*/ 2651990 w 2928285"/>
              <a:gd name="connsiteY886" fmla="*/ 1768065 h 2903740"/>
              <a:gd name="connsiteX887" fmla="*/ 2668754 w 2928285"/>
              <a:gd name="connsiteY887" fmla="*/ 1721773 h 2903740"/>
              <a:gd name="connsiteX888" fmla="*/ 2670183 w 2928285"/>
              <a:gd name="connsiteY888" fmla="*/ 1735394 h 2903740"/>
              <a:gd name="connsiteX889" fmla="*/ 2665516 w 2928285"/>
              <a:gd name="connsiteY889" fmla="*/ 1752158 h 2903740"/>
              <a:gd name="connsiteX890" fmla="*/ 2670183 w 2928285"/>
              <a:gd name="connsiteY890" fmla="*/ 1735394 h 2903740"/>
              <a:gd name="connsiteX891" fmla="*/ 2675517 w 2928285"/>
              <a:gd name="connsiteY891" fmla="*/ 1720154 h 2903740"/>
              <a:gd name="connsiteX892" fmla="*/ 2685042 w 2928285"/>
              <a:gd name="connsiteY892" fmla="*/ 1680530 h 2903740"/>
              <a:gd name="connsiteX893" fmla="*/ 2691900 w 2928285"/>
              <a:gd name="connsiteY893" fmla="*/ 1649383 h 2903740"/>
              <a:gd name="connsiteX894" fmla="*/ 2697901 w 2928285"/>
              <a:gd name="connsiteY894" fmla="*/ 1621665 h 2903740"/>
              <a:gd name="connsiteX895" fmla="*/ 2697901 w 2928285"/>
              <a:gd name="connsiteY895" fmla="*/ 1629666 h 2903740"/>
              <a:gd name="connsiteX896" fmla="*/ 2697901 w 2928285"/>
              <a:gd name="connsiteY896" fmla="*/ 1621665 h 2903740"/>
              <a:gd name="connsiteX897" fmla="*/ 2704473 w 2928285"/>
              <a:gd name="connsiteY897" fmla="*/ 1589471 h 2903740"/>
              <a:gd name="connsiteX898" fmla="*/ 2708569 w 2928285"/>
              <a:gd name="connsiteY898" fmla="*/ 1566516 h 2903740"/>
              <a:gd name="connsiteX899" fmla="*/ 2713331 w 2928285"/>
              <a:gd name="connsiteY899" fmla="*/ 1549561 h 2903740"/>
              <a:gd name="connsiteX900" fmla="*/ 2714093 w 2928285"/>
              <a:gd name="connsiteY900" fmla="*/ 1571564 h 2903740"/>
              <a:gd name="connsiteX901" fmla="*/ 2713045 w 2928285"/>
              <a:gd name="connsiteY901" fmla="*/ 1597377 h 2903740"/>
              <a:gd name="connsiteX902" fmla="*/ 2709236 w 2928285"/>
              <a:gd name="connsiteY902" fmla="*/ 1632905 h 2903740"/>
              <a:gd name="connsiteX903" fmla="*/ 2711045 w 2928285"/>
              <a:gd name="connsiteY903" fmla="*/ 1633667 h 2903740"/>
              <a:gd name="connsiteX904" fmla="*/ 2714570 w 2928285"/>
              <a:gd name="connsiteY904" fmla="*/ 1621189 h 2903740"/>
              <a:gd name="connsiteX905" fmla="*/ 2723618 w 2928285"/>
              <a:gd name="connsiteY905" fmla="*/ 1615188 h 2903740"/>
              <a:gd name="connsiteX906" fmla="*/ 2714570 w 2928285"/>
              <a:gd name="connsiteY906" fmla="*/ 1621094 h 2903740"/>
              <a:gd name="connsiteX907" fmla="*/ 2712855 w 2928285"/>
              <a:gd name="connsiteY907" fmla="*/ 1504698 h 2903740"/>
              <a:gd name="connsiteX908" fmla="*/ 2719427 w 2928285"/>
              <a:gd name="connsiteY908" fmla="*/ 1461931 h 2903740"/>
              <a:gd name="connsiteX909" fmla="*/ 2724285 w 2928285"/>
              <a:gd name="connsiteY909" fmla="*/ 1420783 h 2903740"/>
              <a:gd name="connsiteX910" fmla="*/ 2728000 w 2928285"/>
              <a:gd name="connsiteY910" fmla="*/ 1428689 h 2903740"/>
              <a:gd name="connsiteX911" fmla="*/ 2732953 w 2928285"/>
              <a:gd name="connsiteY911" fmla="*/ 1416878 h 2903740"/>
              <a:gd name="connsiteX912" fmla="*/ 2737144 w 2928285"/>
              <a:gd name="connsiteY912" fmla="*/ 1426403 h 2903740"/>
              <a:gd name="connsiteX913" fmla="*/ 2738763 w 2928285"/>
              <a:gd name="connsiteY913" fmla="*/ 1464503 h 2903740"/>
              <a:gd name="connsiteX914" fmla="*/ 2738763 w 2928285"/>
              <a:gd name="connsiteY914" fmla="*/ 1503365 h 2903740"/>
              <a:gd name="connsiteX915" fmla="*/ 2737811 w 2928285"/>
              <a:gd name="connsiteY915" fmla="*/ 1542894 h 2903740"/>
              <a:gd name="connsiteX916" fmla="*/ 2735144 w 2928285"/>
              <a:gd name="connsiteY916" fmla="*/ 1582327 h 2903740"/>
              <a:gd name="connsiteX917" fmla="*/ 2740096 w 2928285"/>
              <a:gd name="connsiteY917" fmla="*/ 1570326 h 2903740"/>
              <a:gd name="connsiteX918" fmla="*/ 2745240 w 2928285"/>
              <a:gd name="connsiteY918" fmla="*/ 1554895 h 2903740"/>
              <a:gd name="connsiteX919" fmla="*/ 2745240 w 2928285"/>
              <a:gd name="connsiteY919" fmla="*/ 1568897 h 2903740"/>
              <a:gd name="connsiteX920" fmla="*/ 2739525 w 2928285"/>
              <a:gd name="connsiteY920" fmla="*/ 1606140 h 2903740"/>
              <a:gd name="connsiteX921" fmla="*/ 2745240 w 2928285"/>
              <a:gd name="connsiteY921" fmla="*/ 1568897 h 2903740"/>
              <a:gd name="connsiteX922" fmla="*/ 2748574 w 2928285"/>
              <a:gd name="connsiteY922" fmla="*/ 1595281 h 2903740"/>
              <a:gd name="connsiteX923" fmla="*/ 2743240 w 2928285"/>
              <a:gd name="connsiteY923" fmla="*/ 1634238 h 2903740"/>
              <a:gd name="connsiteX924" fmla="*/ 2732858 w 2928285"/>
              <a:gd name="connsiteY924" fmla="*/ 1687674 h 2903740"/>
              <a:gd name="connsiteX925" fmla="*/ 2723333 w 2928285"/>
              <a:gd name="connsiteY925" fmla="*/ 1733108 h 2903740"/>
              <a:gd name="connsiteX926" fmla="*/ 2735715 w 2928285"/>
              <a:gd name="connsiteY926" fmla="*/ 1691388 h 2903740"/>
              <a:gd name="connsiteX927" fmla="*/ 2736287 w 2928285"/>
              <a:gd name="connsiteY927" fmla="*/ 1688626 h 2903740"/>
              <a:gd name="connsiteX928" fmla="*/ 2734382 w 2928285"/>
              <a:gd name="connsiteY928" fmla="*/ 1711391 h 2903740"/>
              <a:gd name="connsiteX929" fmla="*/ 2730000 w 2928285"/>
              <a:gd name="connsiteY929" fmla="*/ 1733394 h 2903740"/>
              <a:gd name="connsiteX930" fmla="*/ 2725047 w 2928285"/>
              <a:gd name="connsiteY930" fmla="*/ 1754539 h 2903740"/>
              <a:gd name="connsiteX931" fmla="*/ 2716379 w 2928285"/>
              <a:gd name="connsiteY931" fmla="*/ 1792639 h 2903740"/>
              <a:gd name="connsiteX932" fmla="*/ 2704568 w 2928285"/>
              <a:gd name="connsiteY932" fmla="*/ 1828167 h 2903740"/>
              <a:gd name="connsiteX933" fmla="*/ 2689614 w 2928285"/>
              <a:gd name="connsiteY933" fmla="*/ 1871316 h 2903740"/>
              <a:gd name="connsiteX934" fmla="*/ 2675231 w 2928285"/>
              <a:gd name="connsiteY934" fmla="*/ 1907987 h 2903740"/>
              <a:gd name="connsiteX935" fmla="*/ 2660087 w 2928285"/>
              <a:gd name="connsiteY935" fmla="*/ 1943706 h 2903740"/>
              <a:gd name="connsiteX936" fmla="*/ 2644275 w 2928285"/>
              <a:gd name="connsiteY936" fmla="*/ 1979234 h 2903740"/>
              <a:gd name="connsiteX937" fmla="*/ 2626082 w 2928285"/>
              <a:gd name="connsiteY937" fmla="*/ 2014476 h 2903740"/>
              <a:gd name="connsiteX938" fmla="*/ 2614462 w 2928285"/>
              <a:gd name="connsiteY938" fmla="*/ 2039146 h 2903740"/>
              <a:gd name="connsiteX939" fmla="*/ 2604937 w 2928285"/>
              <a:gd name="connsiteY939" fmla="*/ 2058958 h 2903740"/>
              <a:gd name="connsiteX940" fmla="*/ 2607128 w 2928285"/>
              <a:gd name="connsiteY940" fmla="*/ 2057529 h 2903740"/>
              <a:gd name="connsiteX941" fmla="*/ 2589316 w 2928285"/>
              <a:gd name="connsiteY941" fmla="*/ 2090295 h 2903740"/>
              <a:gd name="connsiteX942" fmla="*/ 2569028 w 2928285"/>
              <a:gd name="connsiteY942" fmla="*/ 2123252 h 2903740"/>
              <a:gd name="connsiteX943" fmla="*/ 2524736 w 2928285"/>
              <a:gd name="connsiteY943" fmla="*/ 2188117 h 2903740"/>
              <a:gd name="connsiteX944" fmla="*/ 2518640 w 2928285"/>
              <a:gd name="connsiteY944" fmla="*/ 2188117 h 2903740"/>
              <a:gd name="connsiteX945" fmla="*/ 2524736 w 2928285"/>
              <a:gd name="connsiteY945" fmla="*/ 2188117 h 2903740"/>
              <a:gd name="connsiteX946" fmla="*/ 2498638 w 2928285"/>
              <a:gd name="connsiteY946" fmla="*/ 2224312 h 2903740"/>
              <a:gd name="connsiteX947" fmla="*/ 2483684 w 2928285"/>
              <a:gd name="connsiteY947" fmla="*/ 2243362 h 2903740"/>
              <a:gd name="connsiteX948" fmla="*/ 2467586 w 2928285"/>
              <a:gd name="connsiteY948" fmla="*/ 2262412 h 2903740"/>
              <a:gd name="connsiteX949" fmla="*/ 2442726 w 2928285"/>
              <a:gd name="connsiteY949" fmla="*/ 2292035 h 2903740"/>
              <a:gd name="connsiteX950" fmla="*/ 2416532 w 2928285"/>
              <a:gd name="connsiteY950" fmla="*/ 2320610 h 2903740"/>
              <a:gd name="connsiteX951" fmla="*/ 2417961 w 2928285"/>
              <a:gd name="connsiteY951" fmla="*/ 2323467 h 2903740"/>
              <a:gd name="connsiteX952" fmla="*/ 2413579 w 2928285"/>
              <a:gd name="connsiteY952" fmla="*/ 2342517 h 2903740"/>
              <a:gd name="connsiteX953" fmla="*/ 2425581 w 2928285"/>
              <a:gd name="connsiteY953" fmla="*/ 2331373 h 2903740"/>
              <a:gd name="connsiteX954" fmla="*/ 2436154 w 2928285"/>
              <a:gd name="connsiteY954" fmla="*/ 2320420 h 2903740"/>
              <a:gd name="connsiteX955" fmla="*/ 2445012 w 2928285"/>
              <a:gd name="connsiteY955" fmla="*/ 2315371 h 2903740"/>
              <a:gd name="connsiteX956" fmla="*/ 2454537 w 2928285"/>
              <a:gd name="connsiteY956" fmla="*/ 2307275 h 2903740"/>
              <a:gd name="connsiteX957" fmla="*/ 2465014 w 2928285"/>
              <a:gd name="connsiteY957" fmla="*/ 2296607 h 2903740"/>
              <a:gd name="connsiteX958" fmla="*/ 2503114 w 2928285"/>
              <a:gd name="connsiteY958" fmla="*/ 2258507 h 2903740"/>
              <a:gd name="connsiteX959" fmla="*/ 2538738 w 2928285"/>
              <a:gd name="connsiteY959" fmla="*/ 2220407 h 2903740"/>
              <a:gd name="connsiteX960" fmla="*/ 2560645 w 2928285"/>
              <a:gd name="connsiteY960" fmla="*/ 2191832 h 2903740"/>
              <a:gd name="connsiteX961" fmla="*/ 2585696 w 2928285"/>
              <a:gd name="connsiteY961" fmla="*/ 2156018 h 2903740"/>
              <a:gd name="connsiteX962" fmla="*/ 2583887 w 2928285"/>
              <a:gd name="connsiteY962" fmla="*/ 2155065 h 2903740"/>
              <a:gd name="connsiteX963" fmla="*/ 2559026 w 2928285"/>
              <a:gd name="connsiteY963" fmla="*/ 2175068 h 2903740"/>
              <a:gd name="connsiteX964" fmla="*/ 2574362 w 2928285"/>
              <a:gd name="connsiteY964" fmla="*/ 2155351 h 2903740"/>
              <a:gd name="connsiteX965" fmla="*/ 2588839 w 2928285"/>
              <a:gd name="connsiteY965" fmla="*/ 2134968 h 2903740"/>
              <a:gd name="connsiteX966" fmla="*/ 2596555 w 2928285"/>
              <a:gd name="connsiteY966" fmla="*/ 2123157 h 2903740"/>
              <a:gd name="connsiteX967" fmla="*/ 2617224 w 2928285"/>
              <a:gd name="connsiteY967" fmla="*/ 2100678 h 2903740"/>
              <a:gd name="connsiteX968" fmla="*/ 2638560 w 2928285"/>
              <a:gd name="connsiteY968" fmla="*/ 2067149 h 2903740"/>
              <a:gd name="connsiteX969" fmla="*/ 2648657 w 2928285"/>
              <a:gd name="connsiteY969" fmla="*/ 2049719 h 2903740"/>
              <a:gd name="connsiteX970" fmla="*/ 2656658 w 2928285"/>
              <a:gd name="connsiteY970" fmla="*/ 2030669 h 2903740"/>
              <a:gd name="connsiteX971" fmla="*/ 2674755 w 2928285"/>
              <a:gd name="connsiteY971" fmla="*/ 1994855 h 2903740"/>
              <a:gd name="connsiteX972" fmla="*/ 2691424 w 2928285"/>
              <a:gd name="connsiteY972" fmla="*/ 1958279 h 2903740"/>
              <a:gd name="connsiteX973" fmla="*/ 2691424 w 2928285"/>
              <a:gd name="connsiteY973" fmla="*/ 1959422 h 2903740"/>
              <a:gd name="connsiteX974" fmla="*/ 2709997 w 2928285"/>
              <a:gd name="connsiteY974" fmla="*/ 1915321 h 2903740"/>
              <a:gd name="connsiteX975" fmla="*/ 2727428 w 2928285"/>
              <a:gd name="connsiteY975" fmla="*/ 1865886 h 2903740"/>
              <a:gd name="connsiteX976" fmla="*/ 2729333 w 2928285"/>
              <a:gd name="connsiteY976" fmla="*/ 1860362 h 2903740"/>
              <a:gd name="connsiteX977" fmla="*/ 2730953 w 2928285"/>
              <a:gd name="connsiteY977" fmla="*/ 1855123 h 2903740"/>
              <a:gd name="connsiteX978" fmla="*/ 2746954 w 2928285"/>
              <a:gd name="connsiteY978" fmla="*/ 1809594 h 2903740"/>
              <a:gd name="connsiteX979" fmla="*/ 2753622 w 2928285"/>
              <a:gd name="connsiteY979" fmla="*/ 1789591 h 2903740"/>
              <a:gd name="connsiteX980" fmla="*/ 2754098 w 2928285"/>
              <a:gd name="connsiteY980" fmla="*/ 1793020 h 2903740"/>
              <a:gd name="connsiteX981" fmla="*/ 2749336 w 2928285"/>
              <a:gd name="connsiteY981" fmla="*/ 1816833 h 2903740"/>
              <a:gd name="connsiteX982" fmla="*/ 2733810 w 2928285"/>
              <a:gd name="connsiteY982" fmla="*/ 1866172 h 2903740"/>
              <a:gd name="connsiteX983" fmla="*/ 2714760 w 2928285"/>
              <a:gd name="connsiteY983" fmla="*/ 1916274 h 2903740"/>
              <a:gd name="connsiteX984" fmla="*/ 2708950 w 2928285"/>
              <a:gd name="connsiteY984" fmla="*/ 1933323 h 2903740"/>
              <a:gd name="connsiteX985" fmla="*/ 2701520 w 2928285"/>
              <a:gd name="connsiteY985" fmla="*/ 1951326 h 2903740"/>
              <a:gd name="connsiteX986" fmla="*/ 2684756 w 2928285"/>
              <a:gd name="connsiteY986" fmla="*/ 1990283 h 2903740"/>
              <a:gd name="connsiteX987" fmla="*/ 2544834 w 2928285"/>
              <a:gd name="connsiteY987" fmla="*/ 2223169 h 2903740"/>
              <a:gd name="connsiteX988" fmla="*/ 2508544 w 2928285"/>
              <a:gd name="connsiteY988" fmla="*/ 2271556 h 2903740"/>
              <a:gd name="connsiteX989" fmla="*/ 2495590 w 2928285"/>
              <a:gd name="connsiteY989" fmla="*/ 2292606 h 2903740"/>
              <a:gd name="connsiteX990" fmla="*/ 2495590 w 2928285"/>
              <a:gd name="connsiteY990" fmla="*/ 2292606 h 2903740"/>
              <a:gd name="connsiteX991" fmla="*/ 2513211 w 2928285"/>
              <a:gd name="connsiteY991" fmla="*/ 2275938 h 2903740"/>
              <a:gd name="connsiteX992" fmla="*/ 2537976 w 2928285"/>
              <a:gd name="connsiteY992" fmla="*/ 2246505 h 2903740"/>
              <a:gd name="connsiteX993" fmla="*/ 2538929 w 2928285"/>
              <a:gd name="connsiteY993" fmla="*/ 2248220 h 2903740"/>
              <a:gd name="connsiteX994" fmla="*/ 2565313 w 2928285"/>
              <a:gd name="connsiteY994" fmla="*/ 2216597 h 2903740"/>
              <a:gd name="connsiteX995" fmla="*/ 2584363 w 2928285"/>
              <a:gd name="connsiteY995" fmla="*/ 2194594 h 2903740"/>
              <a:gd name="connsiteX996" fmla="*/ 2598650 w 2928285"/>
              <a:gd name="connsiteY996" fmla="*/ 2175544 h 2903740"/>
              <a:gd name="connsiteX997" fmla="*/ 2611890 w 2928285"/>
              <a:gd name="connsiteY997" fmla="*/ 2156494 h 2903740"/>
              <a:gd name="connsiteX998" fmla="*/ 2637036 w 2928285"/>
              <a:gd name="connsiteY998" fmla="*/ 2120871 h 2903740"/>
              <a:gd name="connsiteX999" fmla="*/ 2678755 w 2928285"/>
              <a:gd name="connsiteY999" fmla="*/ 2057815 h 2903740"/>
              <a:gd name="connsiteX1000" fmla="*/ 2704949 w 2928285"/>
              <a:gd name="connsiteY1000" fmla="*/ 2018667 h 2903740"/>
              <a:gd name="connsiteX1001" fmla="*/ 2698853 w 2928285"/>
              <a:gd name="connsiteY1001" fmla="*/ 2033145 h 2903740"/>
              <a:gd name="connsiteX1002" fmla="*/ 2683423 w 2928285"/>
              <a:gd name="connsiteY1002" fmla="*/ 2065816 h 2903740"/>
              <a:gd name="connsiteX1003" fmla="*/ 2666849 w 2928285"/>
              <a:gd name="connsiteY1003" fmla="*/ 2097439 h 2903740"/>
              <a:gd name="connsiteX1004" fmla="*/ 2648276 w 2928285"/>
              <a:gd name="connsiteY1004" fmla="*/ 2130586 h 2903740"/>
              <a:gd name="connsiteX1005" fmla="*/ 2624844 w 2928285"/>
              <a:gd name="connsiteY1005" fmla="*/ 2166305 h 2903740"/>
              <a:gd name="connsiteX1006" fmla="*/ 2599317 w 2928285"/>
              <a:gd name="connsiteY1006" fmla="*/ 2205167 h 2903740"/>
              <a:gd name="connsiteX1007" fmla="*/ 2572837 w 2928285"/>
              <a:gd name="connsiteY1007" fmla="*/ 2243267 h 2903740"/>
              <a:gd name="connsiteX1008" fmla="*/ 2542834 w 2928285"/>
              <a:gd name="connsiteY1008" fmla="*/ 2281938 h 2903740"/>
              <a:gd name="connsiteX1009" fmla="*/ 2527594 w 2928285"/>
              <a:gd name="connsiteY1009" fmla="*/ 2300988 h 2903740"/>
              <a:gd name="connsiteX1010" fmla="*/ 2511878 w 2928285"/>
              <a:gd name="connsiteY1010" fmla="*/ 2319562 h 2903740"/>
              <a:gd name="connsiteX1011" fmla="*/ 2496066 w 2928285"/>
              <a:gd name="connsiteY1011" fmla="*/ 2338612 h 2903740"/>
              <a:gd name="connsiteX1012" fmla="*/ 2479302 w 2928285"/>
              <a:gd name="connsiteY1012" fmla="*/ 2356519 h 2903740"/>
              <a:gd name="connsiteX1013" fmla="*/ 2444536 w 2928285"/>
              <a:gd name="connsiteY1013" fmla="*/ 2392238 h 2903740"/>
              <a:gd name="connsiteX1014" fmla="*/ 2443012 w 2928285"/>
              <a:gd name="connsiteY1014" fmla="*/ 2395095 h 2903740"/>
              <a:gd name="connsiteX1015" fmla="*/ 2462062 w 2928285"/>
              <a:gd name="connsiteY1015" fmla="*/ 2382237 h 2903740"/>
              <a:gd name="connsiteX1016" fmla="*/ 2499590 w 2928285"/>
              <a:gd name="connsiteY1016" fmla="*/ 2345280 h 2903740"/>
              <a:gd name="connsiteX1017" fmla="*/ 2537690 w 2928285"/>
              <a:gd name="connsiteY1017" fmla="*/ 2300607 h 2903740"/>
              <a:gd name="connsiteX1018" fmla="*/ 2538929 w 2928285"/>
              <a:gd name="connsiteY1018" fmla="*/ 2298131 h 2903740"/>
              <a:gd name="connsiteX1019" fmla="*/ 2558645 w 2928285"/>
              <a:gd name="connsiteY1019" fmla="*/ 2273747 h 2903740"/>
              <a:gd name="connsiteX1020" fmla="*/ 2576838 w 2928285"/>
              <a:gd name="connsiteY1020" fmla="*/ 2250411 h 2903740"/>
              <a:gd name="connsiteX1021" fmla="*/ 2592078 w 2928285"/>
              <a:gd name="connsiteY1021" fmla="*/ 2229361 h 2903740"/>
              <a:gd name="connsiteX1022" fmla="*/ 2606937 w 2928285"/>
              <a:gd name="connsiteY1022" fmla="*/ 2207929 h 2903740"/>
              <a:gd name="connsiteX1023" fmla="*/ 2605413 w 2928285"/>
              <a:gd name="connsiteY1023" fmla="*/ 2209453 h 2903740"/>
              <a:gd name="connsiteX1024" fmla="*/ 2629321 w 2928285"/>
              <a:gd name="connsiteY1024" fmla="*/ 2183259 h 2903740"/>
              <a:gd name="connsiteX1025" fmla="*/ 2619796 w 2928285"/>
              <a:gd name="connsiteY1025" fmla="*/ 2200786 h 2903740"/>
              <a:gd name="connsiteX1026" fmla="*/ 2593030 w 2928285"/>
              <a:gd name="connsiteY1026" fmla="*/ 2239457 h 2903740"/>
              <a:gd name="connsiteX1027" fmla="*/ 2585029 w 2928285"/>
              <a:gd name="connsiteY1027" fmla="*/ 2254888 h 2903740"/>
              <a:gd name="connsiteX1028" fmla="*/ 2624272 w 2928285"/>
              <a:gd name="connsiteY1028" fmla="*/ 2200595 h 2903740"/>
              <a:gd name="connsiteX1029" fmla="*/ 2632464 w 2928285"/>
              <a:gd name="connsiteY1029" fmla="*/ 2188879 h 2903740"/>
              <a:gd name="connsiteX1030" fmla="*/ 2641989 w 2928285"/>
              <a:gd name="connsiteY1030" fmla="*/ 2174496 h 2903740"/>
              <a:gd name="connsiteX1031" fmla="*/ 2659039 w 2928285"/>
              <a:gd name="connsiteY1031" fmla="*/ 2146969 h 2903740"/>
              <a:gd name="connsiteX1032" fmla="*/ 2666659 w 2928285"/>
              <a:gd name="connsiteY1032" fmla="*/ 2133920 h 2903740"/>
              <a:gd name="connsiteX1033" fmla="*/ 2673517 w 2928285"/>
              <a:gd name="connsiteY1033" fmla="*/ 2121061 h 2903740"/>
              <a:gd name="connsiteX1034" fmla="*/ 2686947 w 2928285"/>
              <a:gd name="connsiteY1034" fmla="*/ 2096677 h 2903740"/>
              <a:gd name="connsiteX1035" fmla="*/ 2699996 w 2928285"/>
              <a:gd name="connsiteY1035" fmla="*/ 2073912 h 2903740"/>
              <a:gd name="connsiteX1036" fmla="*/ 2711807 w 2928285"/>
              <a:gd name="connsiteY1036" fmla="*/ 2051910 h 2903740"/>
              <a:gd name="connsiteX1037" fmla="*/ 2734762 w 2928285"/>
              <a:gd name="connsiteY1037" fmla="*/ 2010190 h 2903740"/>
              <a:gd name="connsiteX1038" fmla="*/ 2755813 w 2928285"/>
              <a:gd name="connsiteY1038" fmla="*/ 1968471 h 2903740"/>
              <a:gd name="connsiteX1039" fmla="*/ 2755813 w 2928285"/>
              <a:gd name="connsiteY1039" fmla="*/ 1968471 h 2903740"/>
              <a:gd name="connsiteX1040" fmla="*/ 2776006 w 2928285"/>
              <a:gd name="connsiteY1040" fmla="*/ 1927989 h 2903740"/>
              <a:gd name="connsiteX1041" fmla="*/ 2788484 w 2928285"/>
              <a:gd name="connsiteY1041" fmla="*/ 1907320 h 2903740"/>
              <a:gd name="connsiteX1042" fmla="*/ 2788484 w 2928285"/>
              <a:gd name="connsiteY1042" fmla="*/ 1907320 h 2903740"/>
              <a:gd name="connsiteX1043" fmla="*/ 2794579 w 2928285"/>
              <a:gd name="connsiteY1043" fmla="*/ 1891795 h 2903740"/>
              <a:gd name="connsiteX1044" fmla="*/ 2799437 w 2928285"/>
              <a:gd name="connsiteY1044" fmla="*/ 1878174 h 2903740"/>
              <a:gd name="connsiteX1045" fmla="*/ 2807248 w 2928285"/>
              <a:gd name="connsiteY1045" fmla="*/ 1857790 h 2903740"/>
              <a:gd name="connsiteX1046" fmla="*/ 2814392 w 2928285"/>
              <a:gd name="connsiteY1046" fmla="*/ 1847598 h 2903740"/>
              <a:gd name="connsiteX1047" fmla="*/ 2805819 w 2928285"/>
              <a:gd name="connsiteY1047" fmla="*/ 1879603 h 2903740"/>
              <a:gd name="connsiteX1048" fmla="*/ 2796294 w 2928285"/>
              <a:gd name="connsiteY1048" fmla="*/ 1911892 h 2903740"/>
              <a:gd name="connsiteX1049" fmla="*/ 2796294 w 2928285"/>
              <a:gd name="connsiteY1049" fmla="*/ 1911892 h 2903740"/>
              <a:gd name="connsiteX1050" fmla="*/ 2786769 w 2928285"/>
              <a:gd name="connsiteY1050" fmla="*/ 1942848 h 2903740"/>
              <a:gd name="connsiteX1051" fmla="*/ 2778768 w 2928285"/>
              <a:gd name="connsiteY1051" fmla="*/ 1965708 h 2903740"/>
              <a:gd name="connsiteX1052" fmla="*/ 2769243 w 2928285"/>
              <a:gd name="connsiteY1052" fmla="*/ 1988283 h 2903740"/>
              <a:gd name="connsiteX1053" fmla="*/ 2761909 w 2928285"/>
              <a:gd name="connsiteY1053" fmla="*/ 2009238 h 2903740"/>
              <a:gd name="connsiteX1054" fmla="*/ 2764480 w 2928285"/>
              <a:gd name="connsiteY1054" fmla="*/ 2011619 h 2903740"/>
              <a:gd name="connsiteX1055" fmla="*/ 2781911 w 2928285"/>
              <a:gd name="connsiteY1055" fmla="*/ 1981901 h 2903740"/>
              <a:gd name="connsiteX1056" fmla="*/ 2797913 w 2928285"/>
              <a:gd name="connsiteY1056" fmla="*/ 1947706 h 2903740"/>
              <a:gd name="connsiteX1057" fmla="*/ 2797913 w 2928285"/>
              <a:gd name="connsiteY1057" fmla="*/ 1946849 h 2903740"/>
              <a:gd name="connsiteX1058" fmla="*/ 2835251 w 2928285"/>
              <a:gd name="connsiteY1058" fmla="*/ 1861695 h 2903740"/>
              <a:gd name="connsiteX1059" fmla="*/ 2834013 w 2928285"/>
              <a:gd name="connsiteY1059" fmla="*/ 1889223 h 2903740"/>
              <a:gd name="connsiteX1060" fmla="*/ 2824488 w 2928285"/>
              <a:gd name="connsiteY1060" fmla="*/ 1938753 h 2903740"/>
              <a:gd name="connsiteX1061" fmla="*/ 2834013 w 2928285"/>
              <a:gd name="connsiteY1061" fmla="*/ 1939324 h 2903740"/>
              <a:gd name="connsiteX1062" fmla="*/ 2828203 w 2928285"/>
              <a:gd name="connsiteY1062" fmla="*/ 1971233 h 2903740"/>
              <a:gd name="connsiteX1063" fmla="*/ 2795627 w 2928285"/>
              <a:gd name="connsiteY1063" fmla="*/ 2044004 h 2903740"/>
              <a:gd name="connsiteX1064" fmla="*/ 2761433 w 2928285"/>
              <a:gd name="connsiteY1064" fmla="*/ 2106202 h 2903740"/>
              <a:gd name="connsiteX1065" fmla="*/ 2697996 w 2928285"/>
              <a:gd name="connsiteY1065" fmla="*/ 2204976 h 2903740"/>
              <a:gd name="connsiteX1066" fmla="*/ 2681327 w 2928285"/>
              <a:gd name="connsiteY1066" fmla="*/ 2228884 h 2903740"/>
              <a:gd name="connsiteX1067" fmla="*/ 2664087 w 2928285"/>
              <a:gd name="connsiteY1067" fmla="*/ 2251268 h 2903740"/>
              <a:gd name="connsiteX1068" fmla="*/ 2647513 w 2928285"/>
              <a:gd name="connsiteY1068" fmla="*/ 2272413 h 2903740"/>
              <a:gd name="connsiteX1069" fmla="*/ 2631512 w 2928285"/>
              <a:gd name="connsiteY1069" fmla="*/ 2291463 h 2903740"/>
              <a:gd name="connsiteX1070" fmla="*/ 2606270 w 2928285"/>
              <a:gd name="connsiteY1070" fmla="*/ 2322420 h 2903740"/>
              <a:gd name="connsiteX1071" fmla="*/ 2595126 w 2928285"/>
              <a:gd name="connsiteY1071" fmla="*/ 2335374 h 2903740"/>
              <a:gd name="connsiteX1072" fmla="*/ 2582553 w 2928285"/>
              <a:gd name="connsiteY1072" fmla="*/ 2349090 h 2903740"/>
              <a:gd name="connsiteX1073" fmla="*/ 2548358 w 2928285"/>
              <a:gd name="connsiteY1073" fmla="*/ 2370807 h 2903740"/>
              <a:gd name="connsiteX1074" fmla="*/ 2533785 w 2928285"/>
              <a:gd name="connsiteY1074" fmla="*/ 2384237 h 2903740"/>
              <a:gd name="connsiteX1075" fmla="*/ 2529880 w 2928285"/>
              <a:gd name="connsiteY1075" fmla="*/ 2384999 h 2903740"/>
              <a:gd name="connsiteX1076" fmla="*/ 2538452 w 2928285"/>
              <a:gd name="connsiteY1076" fmla="*/ 2375474 h 2903740"/>
              <a:gd name="connsiteX1077" fmla="*/ 2529880 w 2928285"/>
              <a:gd name="connsiteY1077" fmla="*/ 2384999 h 2903740"/>
              <a:gd name="connsiteX1078" fmla="*/ 2529880 w 2928285"/>
              <a:gd name="connsiteY1078" fmla="*/ 2384999 h 2903740"/>
              <a:gd name="connsiteX1079" fmla="*/ 2482255 w 2928285"/>
              <a:gd name="connsiteY1079" fmla="*/ 2430529 h 2903740"/>
              <a:gd name="connsiteX1080" fmla="*/ 2466538 w 2928285"/>
              <a:gd name="connsiteY1080" fmla="*/ 2444340 h 2903740"/>
              <a:gd name="connsiteX1081" fmla="*/ 2466538 w 2928285"/>
              <a:gd name="connsiteY1081" fmla="*/ 2444340 h 2903740"/>
              <a:gd name="connsiteX1082" fmla="*/ 2430248 w 2928285"/>
              <a:gd name="connsiteY1082" fmla="*/ 2476725 h 2903740"/>
              <a:gd name="connsiteX1083" fmla="*/ 2378337 w 2928285"/>
              <a:gd name="connsiteY1083" fmla="*/ 2518825 h 2903740"/>
              <a:gd name="connsiteX1084" fmla="*/ 2336046 w 2928285"/>
              <a:gd name="connsiteY1084" fmla="*/ 2547400 h 2903740"/>
              <a:gd name="connsiteX1085" fmla="*/ 2321949 w 2928285"/>
              <a:gd name="connsiteY1085" fmla="*/ 2558545 h 2903740"/>
              <a:gd name="connsiteX1086" fmla="*/ 2279753 w 2928285"/>
              <a:gd name="connsiteY1086" fmla="*/ 2587786 h 2903740"/>
              <a:gd name="connsiteX1087" fmla="*/ 2266133 w 2928285"/>
              <a:gd name="connsiteY1087" fmla="*/ 2597311 h 2903740"/>
              <a:gd name="connsiteX1088" fmla="*/ 2252036 w 2928285"/>
              <a:gd name="connsiteY1088" fmla="*/ 2606265 h 2903740"/>
              <a:gd name="connsiteX1089" fmla="*/ 2208030 w 2928285"/>
              <a:gd name="connsiteY1089" fmla="*/ 2633316 h 2903740"/>
              <a:gd name="connsiteX1090" fmla="*/ 2160405 w 2928285"/>
              <a:gd name="connsiteY1090" fmla="*/ 2660176 h 2903740"/>
              <a:gd name="connsiteX1091" fmla="*/ 2131830 w 2928285"/>
              <a:gd name="connsiteY1091" fmla="*/ 2674750 h 2903740"/>
              <a:gd name="connsiteX1092" fmla="*/ 2129163 w 2928285"/>
              <a:gd name="connsiteY1092" fmla="*/ 2673511 h 2903740"/>
              <a:gd name="connsiteX1093" fmla="*/ 2119638 w 2928285"/>
              <a:gd name="connsiteY1093" fmla="*/ 2675797 h 2903740"/>
              <a:gd name="connsiteX1094" fmla="*/ 2116304 w 2928285"/>
              <a:gd name="connsiteY1094" fmla="*/ 2675702 h 2903740"/>
              <a:gd name="connsiteX1095" fmla="*/ 2056773 w 2928285"/>
              <a:gd name="connsiteY1095" fmla="*/ 2708563 h 2903740"/>
              <a:gd name="connsiteX1096" fmla="*/ 2026007 w 2928285"/>
              <a:gd name="connsiteY1096" fmla="*/ 2723327 h 2903740"/>
              <a:gd name="connsiteX1097" fmla="*/ 1985335 w 2928285"/>
              <a:gd name="connsiteY1097" fmla="*/ 2741805 h 2903740"/>
              <a:gd name="connsiteX1098" fmla="*/ 1960094 w 2928285"/>
              <a:gd name="connsiteY1098" fmla="*/ 2751902 h 2903740"/>
              <a:gd name="connsiteX1099" fmla="*/ 1935615 w 2928285"/>
              <a:gd name="connsiteY1099" fmla="*/ 2760569 h 2903740"/>
              <a:gd name="connsiteX1100" fmla="*/ 1893038 w 2928285"/>
              <a:gd name="connsiteY1100" fmla="*/ 2770094 h 2903740"/>
              <a:gd name="connsiteX1101" fmla="*/ 1856272 w 2928285"/>
              <a:gd name="connsiteY1101" fmla="*/ 2777810 h 2903740"/>
              <a:gd name="connsiteX1102" fmla="*/ 1820267 w 2928285"/>
              <a:gd name="connsiteY1102" fmla="*/ 2786382 h 2903740"/>
              <a:gd name="connsiteX1103" fmla="*/ 1728446 w 2928285"/>
              <a:gd name="connsiteY1103" fmla="*/ 2809814 h 2903740"/>
              <a:gd name="connsiteX1104" fmla="*/ 1737971 w 2928285"/>
              <a:gd name="connsiteY1104" fmla="*/ 2809814 h 2903740"/>
              <a:gd name="connsiteX1105" fmla="*/ 1751211 w 2928285"/>
              <a:gd name="connsiteY1105" fmla="*/ 2807528 h 2903740"/>
              <a:gd name="connsiteX1106" fmla="*/ 1764736 w 2928285"/>
              <a:gd name="connsiteY1106" fmla="*/ 2804480 h 2903740"/>
              <a:gd name="connsiteX1107" fmla="*/ 1790740 w 2928285"/>
              <a:gd name="connsiteY1107" fmla="*/ 2798860 h 2903740"/>
              <a:gd name="connsiteX1108" fmla="*/ 1824649 w 2928285"/>
              <a:gd name="connsiteY1108" fmla="*/ 2793145 h 2903740"/>
              <a:gd name="connsiteX1109" fmla="*/ 1771976 w 2928285"/>
              <a:gd name="connsiteY1109" fmla="*/ 2808671 h 2903740"/>
              <a:gd name="connsiteX1110" fmla="*/ 1707682 w 2928285"/>
              <a:gd name="connsiteY1110" fmla="*/ 2823339 h 2903740"/>
              <a:gd name="connsiteX1111" fmla="*/ 1634339 w 2928285"/>
              <a:gd name="connsiteY1111" fmla="*/ 2833627 h 2903740"/>
              <a:gd name="connsiteX1112" fmla="*/ 1634339 w 2928285"/>
              <a:gd name="connsiteY1112" fmla="*/ 2833627 h 2903740"/>
              <a:gd name="connsiteX1113" fmla="*/ 1615766 w 2928285"/>
              <a:gd name="connsiteY1113" fmla="*/ 2837055 h 2903740"/>
              <a:gd name="connsiteX1114" fmla="*/ 1543280 w 2928285"/>
              <a:gd name="connsiteY1114" fmla="*/ 2843342 h 2903740"/>
              <a:gd name="connsiteX1115" fmla="*/ 1471176 w 2928285"/>
              <a:gd name="connsiteY1115" fmla="*/ 2844771 h 2903740"/>
              <a:gd name="connsiteX1116" fmla="*/ 1456793 w 2928285"/>
              <a:gd name="connsiteY1116" fmla="*/ 2841246 h 2903740"/>
              <a:gd name="connsiteX1117" fmla="*/ 1397262 w 2928285"/>
              <a:gd name="connsiteY1117" fmla="*/ 2838389 h 2903740"/>
              <a:gd name="connsiteX1118" fmla="*/ 1346113 w 2928285"/>
              <a:gd name="connsiteY1118" fmla="*/ 2835626 h 2903740"/>
              <a:gd name="connsiteX1119" fmla="*/ 1320871 w 2928285"/>
              <a:gd name="connsiteY1119" fmla="*/ 2833817 h 2903740"/>
              <a:gd name="connsiteX1120" fmla="*/ 1295916 w 2928285"/>
              <a:gd name="connsiteY1120" fmla="*/ 2830959 h 2903740"/>
              <a:gd name="connsiteX1121" fmla="*/ 1246767 w 2928285"/>
              <a:gd name="connsiteY1121" fmla="*/ 2824102 h 2903740"/>
              <a:gd name="connsiteX1122" fmla="*/ 1199142 w 2928285"/>
              <a:gd name="connsiteY1122" fmla="*/ 2814577 h 2903740"/>
              <a:gd name="connsiteX1123" fmla="*/ 1177139 w 2928285"/>
              <a:gd name="connsiteY1123" fmla="*/ 2809909 h 2903740"/>
              <a:gd name="connsiteX1124" fmla="*/ 1154089 w 2928285"/>
              <a:gd name="connsiteY1124" fmla="*/ 2804385 h 2903740"/>
              <a:gd name="connsiteX1125" fmla="*/ 1106464 w 2928285"/>
              <a:gd name="connsiteY1125" fmla="*/ 2792859 h 2903740"/>
              <a:gd name="connsiteX1126" fmla="*/ 1058839 w 2928285"/>
              <a:gd name="connsiteY1126" fmla="*/ 2779048 h 2903740"/>
              <a:gd name="connsiteX1127" fmla="*/ 1036360 w 2928285"/>
              <a:gd name="connsiteY1127" fmla="*/ 2772095 h 2903740"/>
              <a:gd name="connsiteX1128" fmla="*/ 1015500 w 2928285"/>
              <a:gd name="connsiteY1128" fmla="*/ 2764284 h 2903740"/>
              <a:gd name="connsiteX1129" fmla="*/ 978352 w 2928285"/>
              <a:gd name="connsiteY1129" fmla="*/ 2751711 h 2903740"/>
              <a:gd name="connsiteX1130" fmla="*/ 943110 w 2928285"/>
              <a:gd name="connsiteY1130" fmla="*/ 2738091 h 2903740"/>
              <a:gd name="connsiteX1131" fmla="*/ 912439 w 2928285"/>
              <a:gd name="connsiteY1131" fmla="*/ 2725041 h 2903740"/>
              <a:gd name="connsiteX1132" fmla="*/ 889389 w 2928285"/>
              <a:gd name="connsiteY1132" fmla="*/ 2712373 h 2903740"/>
              <a:gd name="connsiteX1133" fmla="*/ 836239 w 2928285"/>
              <a:gd name="connsiteY1133" fmla="*/ 2687513 h 2903740"/>
              <a:gd name="connsiteX1134" fmla="*/ 787281 w 2928285"/>
              <a:gd name="connsiteY1134" fmla="*/ 2664082 h 2903740"/>
              <a:gd name="connsiteX1135" fmla="*/ 739656 w 2928285"/>
              <a:gd name="connsiteY1135" fmla="*/ 2638459 h 2903740"/>
              <a:gd name="connsiteX1136" fmla="*/ 692031 w 2928285"/>
              <a:gd name="connsiteY1136" fmla="*/ 2611504 h 2903740"/>
              <a:gd name="connsiteX1137" fmla="*/ 666694 w 2928285"/>
              <a:gd name="connsiteY1137" fmla="*/ 2595978 h 2903740"/>
              <a:gd name="connsiteX1138" fmla="*/ 640691 w 2928285"/>
              <a:gd name="connsiteY1138" fmla="*/ 2578357 h 2903740"/>
              <a:gd name="connsiteX1139" fmla="*/ 552776 w 2928285"/>
              <a:gd name="connsiteY1139" fmla="*/ 2511682 h 2903740"/>
              <a:gd name="connsiteX1140" fmla="*/ 517342 w 2928285"/>
              <a:gd name="connsiteY1140" fmla="*/ 2478820 h 2903740"/>
              <a:gd name="connsiteX1141" fmla="*/ 500102 w 2928285"/>
              <a:gd name="connsiteY1141" fmla="*/ 2462532 h 2903740"/>
              <a:gd name="connsiteX1142" fmla="*/ 483338 w 2928285"/>
              <a:gd name="connsiteY1142" fmla="*/ 2445388 h 2903740"/>
              <a:gd name="connsiteX1143" fmla="*/ 404090 w 2928285"/>
              <a:gd name="connsiteY1143" fmla="*/ 2356805 h 2903740"/>
              <a:gd name="connsiteX1144" fmla="*/ 391231 w 2928285"/>
              <a:gd name="connsiteY1144" fmla="*/ 2337279 h 2903740"/>
              <a:gd name="connsiteX1145" fmla="*/ 366752 w 2928285"/>
              <a:gd name="connsiteY1145" fmla="*/ 2301846 h 2903740"/>
              <a:gd name="connsiteX1146" fmla="*/ 351322 w 2928285"/>
              <a:gd name="connsiteY1146" fmla="*/ 2275557 h 2903740"/>
              <a:gd name="connsiteX1147" fmla="*/ 376753 w 2928285"/>
              <a:gd name="connsiteY1147" fmla="*/ 2302131 h 2903740"/>
              <a:gd name="connsiteX1148" fmla="*/ 384564 w 2928285"/>
              <a:gd name="connsiteY1148" fmla="*/ 2304989 h 2903740"/>
              <a:gd name="connsiteX1149" fmla="*/ 378277 w 2928285"/>
              <a:gd name="connsiteY1149" fmla="*/ 2289939 h 2903740"/>
              <a:gd name="connsiteX1150" fmla="*/ 378277 w 2928285"/>
              <a:gd name="connsiteY1150" fmla="*/ 2289939 h 2903740"/>
              <a:gd name="connsiteX1151" fmla="*/ 384564 w 2928285"/>
              <a:gd name="connsiteY1151" fmla="*/ 2304989 h 2903740"/>
              <a:gd name="connsiteX1152" fmla="*/ 315127 w 2928285"/>
              <a:gd name="connsiteY1152" fmla="*/ 2215645 h 2903740"/>
              <a:gd name="connsiteX1153" fmla="*/ 257977 w 2928285"/>
              <a:gd name="connsiteY1153" fmla="*/ 2135254 h 2903740"/>
              <a:gd name="connsiteX1154" fmla="*/ 224449 w 2928285"/>
              <a:gd name="connsiteY1154" fmla="*/ 2084390 h 2903740"/>
              <a:gd name="connsiteX1155" fmla="*/ 214162 w 2928285"/>
              <a:gd name="connsiteY1155" fmla="*/ 2056291 h 2903740"/>
              <a:gd name="connsiteX1156" fmla="*/ 211209 w 2928285"/>
              <a:gd name="connsiteY1156" fmla="*/ 2042766 h 2903740"/>
              <a:gd name="connsiteX1157" fmla="*/ 212447 w 2928285"/>
              <a:gd name="connsiteY1157" fmla="*/ 2044290 h 2903740"/>
              <a:gd name="connsiteX1158" fmla="*/ 202160 w 2928285"/>
              <a:gd name="connsiteY1158" fmla="*/ 2023335 h 2903740"/>
              <a:gd name="connsiteX1159" fmla="*/ 175204 w 2928285"/>
              <a:gd name="connsiteY1159" fmla="*/ 1969233 h 2903740"/>
              <a:gd name="connsiteX1160" fmla="*/ 154535 w 2928285"/>
              <a:gd name="connsiteY1160" fmla="*/ 1920941 h 2903740"/>
              <a:gd name="connsiteX1161" fmla="*/ 137104 w 2928285"/>
              <a:gd name="connsiteY1161" fmla="*/ 1881222 h 2903740"/>
              <a:gd name="connsiteX1162" fmla="*/ 125579 w 2928285"/>
              <a:gd name="connsiteY1162" fmla="*/ 1866648 h 2903740"/>
              <a:gd name="connsiteX1163" fmla="*/ 133866 w 2928285"/>
              <a:gd name="connsiteY1163" fmla="*/ 1895223 h 2903740"/>
              <a:gd name="connsiteX1164" fmla="*/ 156345 w 2928285"/>
              <a:gd name="connsiteY1164" fmla="*/ 1956469 h 2903740"/>
              <a:gd name="connsiteX1165" fmla="*/ 114054 w 2928285"/>
              <a:gd name="connsiteY1165" fmla="*/ 1850646 h 2903740"/>
              <a:gd name="connsiteX1166" fmla="*/ 98052 w 2928285"/>
              <a:gd name="connsiteY1166" fmla="*/ 1794068 h 2903740"/>
              <a:gd name="connsiteX1167" fmla="*/ 86812 w 2928285"/>
              <a:gd name="connsiteY1167" fmla="*/ 1751777 h 2903740"/>
              <a:gd name="connsiteX1168" fmla="*/ 73954 w 2928285"/>
              <a:gd name="connsiteY1168" fmla="*/ 1702818 h 2903740"/>
              <a:gd name="connsiteX1169" fmla="*/ 61952 w 2928285"/>
              <a:gd name="connsiteY1169" fmla="*/ 1692436 h 2903740"/>
              <a:gd name="connsiteX1170" fmla="*/ 60142 w 2928285"/>
              <a:gd name="connsiteY1170" fmla="*/ 1703771 h 2903740"/>
              <a:gd name="connsiteX1171" fmla="*/ 55094 w 2928285"/>
              <a:gd name="connsiteY1171" fmla="*/ 1689579 h 2903740"/>
              <a:gd name="connsiteX1172" fmla="*/ 52522 w 2928285"/>
              <a:gd name="connsiteY1172" fmla="*/ 1688531 h 2903740"/>
              <a:gd name="connsiteX1173" fmla="*/ 31186 w 2928285"/>
              <a:gd name="connsiteY1173" fmla="*/ 1606425 h 2903740"/>
              <a:gd name="connsiteX1174" fmla="*/ 24709 w 2928285"/>
              <a:gd name="connsiteY1174" fmla="*/ 1577279 h 2903740"/>
              <a:gd name="connsiteX1175" fmla="*/ 21185 w 2928285"/>
              <a:gd name="connsiteY1175" fmla="*/ 1554324 h 2903740"/>
              <a:gd name="connsiteX1176" fmla="*/ 18899 w 2928285"/>
              <a:gd name="connsiteY1176" fmla="*/ 1526320 h 2903740"/>
              <a:gd name="connsiteX1177" fmla="*/ 10993 w 2928285"/>
              <a:gd name="connsiteY1177" fmla="*/ 1475457 h 2903740"/>
              <a:gd name="connsiteX1178" fmla="*/ 3850 w 2928285"/>
              <a:gd name="connsiteY1178" fmla="*/ 1406210 h 2903740"/>
              <a:gd name="connsiteX1179" fmla="*/ 6898 w 2928285"/>
              <a:gd name="connsiteY1179" fmla="*/ 1344774 h 2903740"/>
              <a:gd name="connsiteX1180" fmla="*/ 3850 w 2928285"/>
              <a:gd name="connsiteY1180" fmla="*/ 1406210 h 2903740"/>
              <a:gd name="connsiteX1181" fmla="*/ 2707 w 2928285"/>
              <a:gd name="connsiteY1181" fmla="*/ 1372491 h 2903740"/>
              <a:gd name="connsiteX1182" fmla="*/ 4897 w 2928285"/>
              <a:gd name="connsiteY1182" fmla="*/ 1332105 h 2903740"/>
              <a:gd name="connsiteX1183" fmla="*/ 7755 w 2928285"/>
              <a:gd name="connsiteY1183" fmla="*/ 1296387 h 2903740"/>
              <a:gd name="connsiteX1184" fmla="*/ 9374 w 2928285"/>
              <a:gd name="connsiteY1184" fmla="*/ 1272955 h 2903740"/>
              <a:gd name="connsiteX1185" fmla="*/ -151 w 2928285"/>
              <a:gd name="connsiteY1185" fmla="*/ 1443548 h 2903740"/>
              <a:gd name="connsiteX1186" fmla="*/ 1659 w 2928285"/>
              <a:gd name="connsiteY1186" fmla="*/ 1518414 h 2903740"/>
              <a:gd name="connsiteX1187" fmla="*/ 4231 w 2928285"/>
              <a:gd name="connsiteY1187" fmla="*/ 1526987 h 2903740"/>
              <a:gd name="connsiteX1188" fmla="*/ 7279 w 2928285"/>
              <a:gd name="connsiteY1188" fmla="*/ 1556895 h 2903740"/>
              <a:gd name="connsiteX1189" fmla="*/ 11565 w 2928285"/>
              <a:gd name="connsiteY1189" fmla="*/ 1586613 h 2903740"/>
              <a:gd name="connsiteX1190" fmla="*/ 21090 w 2928285"/>
              <a:gd name="connsiteY1190" fmla="*/ 1645764 h 2903740"/>
              <a:gd name="connsiteX1191" fmla="*/ 34901 w 2928285"/>
              <a:gd name="connsiteY1191" fmla="*/ 1702342 h 2903740"/>
              <a:gd name="connsiteX1192" fmla="*/ 52046 w 2928285"/>
              <a:gd name="connsiteY1192" fmla="*/ 1764826 h 2903740"/>
              <a:gd name="connsiteX1193" fmla="*/ 73287 w 2928285"/>
              <a:gd name="connsiteY1193" fmla="*/ 1833787 h 2903740"/>
              <a:gd name="connsiteX1194" fmla="*/ 99671 w 2928285"/>
              <a:gd name="connsiteY1194" fmla="*/ 1909987 h 2903740"/>
              <a:gd name="connsiteX1195" fmla="*/ 86431 w 2928285"/>
              <a:gd name="connsiteY1195" fmla="*/ 1879412 h 2903740"/>
              <a:gd name="connsiteX1196" fmla="*/ 99671 w 2928285"/>
              <a:gd name="connsiteY1196" fmla="*/ 1909987 h 2903740"/>
              <a:gd name="connsiteX1197" fmla="*/ 107101 w 2928285"/>
              <a:gd name="connsiteY1197" fmla="*/ 1925799 h 2903740"/>
              <a:gd name="connsiteX1198" fmla="*/ 119769 w 2928285"/>
              <a:gd name="connsiteY1198" fmla="*/ 1957422 h 2903740"/>
              <a:gd name="connsiteX1199" fmla="*/ 127294 w 2928285"/>
              <a:gd name="connsiteY1199" fmla="*/ 1975233 h 2903740"/>
              <a:gd name="connsiteX1200" fmla="*/ 130913 w 2928285"/>
              <a:gd name="connsiteY1200" fmla="*/ 1982853 h 2903740"/>
              <a:gd name="connsiteX1201" fmla="*/ 130913 w 2928285"/>
              <a:gd name="connsiteY1201" fmla="*/ 1982853 h 2903740"/>
              <a:gd name="connsiteX1202" fmla="*/ 146725 w 2928285"/>
              <a:gd name="connsiteY1202" fmla="*/ 2014476 h 2903740"/>
              <a:gd name="connsiteX1203" fmla="*/ 163012 w 2928285"/>
              <a:gd name="connsiteY1203" fmla="*/ 2045528 h 2903740"/>
              <a:gd name="connsiteX1204" fmla="*/ 188063 w 2928285"/>
              <a:gd name="connsiteY1204" fmla="*/ 2088867 h 2903740"/>
              <a:gd name="connsiteX1205" fmla="*/ 217591 w 2928285"/>
              <a:gd name="connsiteY1205" fmla="*/ 2140588 h 2903740"/>
              <a:gd name="connsiteX1206" fmla="*/ 232735 w 2928285"/>
              <a:gd name="connsiteY1206" fmla="*/ 2171544 h 2903740"/>
              <a:gd name="connsiteX1207" fmla="*/ 230735 w 2928285"/>
              <a:gd name="connsiteY1207" fmla="*/ 2175830 h 2903740"/>
              <a:gd name="connsiteX1208" fmla="*/ 252928 w 2928285"/>
              <a:gd name="connsiteY1208" fmla="*/ 2219073 h 2903740"/>
              <a:gd name="connsiteX1209" fmla="*/ 324080 w 2928285"/>
              <a:gd name="connsiteY1209" fmla="*/ 2307465 h 2903740"/>
              <a:gd name="connsiteX1210" fmla="*/ 381992 w 2928285"/>
              <a:gd name="connsiteY1210" fmla="*/ 2370997 h 2903740"/>
              <a:gd name="connsiteX1211" fmla="*/ 412853 w 2928285"/>
              <a:gd name="connsiteY1211" fmla="*/ 2404811 h 2903740"/>
              <a:gd name="connsiteX1212" fmla="*/ 428569 w 2928285"/>
              <a:gd name="connsiteY1212" fmla="*/ 2422623 h 2903740"/>
              <a:gd name="connsiteX1213" fmla="*/ 444857 w 2928285"/>
              <a:gd name="connsiteY1213" fmla="*/ 2440816 h 2903740"/>
              <a:gd name="connsiteX1214" fmla="*/ 484957 w 2928285"/>
              <a:gd name="connsiteY1214" fmla="*/ 2483107 h 2903740"/>
              <a:gd name="connsiteX1215" fmla="*/ 490672 w 2928285"/>
              <a:gd name="connsiteY1215" fmla="*/ 2494155 h 2903740"/>
              <a:gd name="connsiteX1216" fmla="*/ 510294 w 2928285"/>
              <a:gd name="connsiteY1216" fmla="*/ 2513205 h 2903740"/>
              <a:gd name="connsiteX1217" fmla="*/ 453144 w 2928285"/>
              <a:gd name="connsiteY1217" fmla="*/ 2464914 h 2903740"/>
              <a:gd name="connsiteX1218" fmla="*/ 432284 w 2928285"/>
              <a:gd name="connsiteY1218" fmla="*/ 2444435 h 2903740"/>
              <a:gd name="connsiteX1219" fmla="*/ 415806 w 2928285"/>
              <a:gd name="connsiteY1219" fmla="*/ 2427861 h 2903740"/>
              <a:gd name="connsiteX1220" fmla="*/ 394660 w 2928285"/>
              <a:gd name="connsiteY1220" fmla="*/ 2409478 h 2903740"/>
              <a:gd name="connsiteX1221" fmla="*/ 369991 w 2928285"/>
              <a:gd name="connsiteY1221" fmla="*/ 2389285 h 2903740"/>
              <a:gd name="connsiteX1222" fmla="*/ 336082 w 2928285"/>
              <a:gd name="connsiteY1222" fmla="*/ 2351185 h 2903740"/>
              <a:gd name="connsiteX1223" fmla="*/ 315031 w 2928285"/>
              <a:gd name="connsiteY1223" fmla="*/ 2325277 h 2903740"/>
              <a:gd name="connsiteX1224" fmla="*/ 294362 w 2928285"/>
              <a:gd name="connsiteY1224" fmla="*/ 2299083 h 2903740"/>
              <a:gd name="connsiteX1225" fmla="*/ 266740 w 2928285"/>
              <a:gd name="connsiteY1225" fmla="*/ 2271366 h 2903740"/>
              <a:gd name="connsiteX1226" fmla="*/ 249690 w 2928285"/>
              <a:gd name="connsiteY1226" fmla="*/ 2257459 h 2903740"/>
              <a:gd name="connsiteX1227" fmla="*/ 228449 w 2928285"/>
              <a:gd name="connsiteY1227" fmla="*/ 2230313 h 2903740"/>
              <a:gd name="connsiteX1228" fmla="*/ 227306 w 2928285"/>
              <a:gd name="connsiteY1228" fmla="*/ 2228789 h 2903740"/>
              <a:gd name="connsiteX1229" fmla="*/ 1292296 w 2928285"/>
              <a:gd name="connsiteY1229" fmla="*/ 2898777 h 2903740"/>
              <a:gd name="connsiteX1230" fmla="*/ 1291344 w 2928285"/>
              <a:gd name="connsiteY1230" fmla="*/ 2897349 h 2903740"/>
              <a:gd name="connsiteX1231" fmla="*/ 1805218 w 2928285"/>
              <a:gd name="connsiteY1231" fmla="*/ 63852 h 2903740"/>
              <a:gd name="connsiteX1232" fmla="*/ 1707110 w 2928285"/>
              <a:gd name="connsiteY1232" fmla="*/ 42992 h 2903740"/>
              <a:gd name="connsiteX1233" fmla="*/ 1649960 w 2928285"/>
              <a:gd name="connsiteY1233" fmla="*/ 32419 h 2903740"/>
              <a:gd name="connsiteX1234" fmla="*/ 1707110 w 2928285"/>
              <a:gd name="connsiteY1234" fmla="*/ 42992 h 2903740"/>
              <a:gd name="connsiteX1235" fmla="*/ 1707110 w 2928285"/>
              <a:gd name="connsiteY1235" fmla="*/ 44992 h 2903740"/>
              <a:gd name="connsiteX1236" fmla="*/ 1675297 w 2928285"/>
              <a:gd name="connsiteY1236" fmla="*/ 41658 h 2903740"/>
              <a:gd name="connsiteX1237" fmla="*/ 1677869 w 2928285"/>
              <a:gd name="connsiteY1237" fmla="*/ 41658 h 2903740"/>
              <a:gd name="connsiteX1238" fmla="*/ 1675297 w 2928285"/>
              <a:gd name="connsiteY1238" fmla="*/ 41658 h 2903740"/>
              <a:gd name="connsiteX1239" fmla="*/ 1643293 w 2928285"/>
              <a:gd name="connsiteY1239" fmla="*/ 39753 h 2903740"/>
              <a:gd name="connsiteX1240" fmla="*/ 1612241 w 2928285"/>
              <a:gd name="connsiteY1240" fmla="*/ 35943 h 2903740"/>
              <a:gd name="connsiteX1241" fmla="*/ 1563569 w 2928285"/>
              <a:gd name="connsiteY1241" fmla="*/ 31752 h 2903740"/>
              <a:gd name="connsiteX1242" fmla="*/ 1548900 w 2928285"/>
              <a:gd name="connsiteY1242" fmla="*/ 33086 h 2903740"/>
              <a:gd name="connsiteX1243" fmla="*/ 1535279 w 2928285"/>
              <a:gd name="connsiteY1243" fmla="*/ 33086 h 2903740"/>
              <a:gd name="connsiteX1244" fmla="*/ 1519944 w 2928285"/>
              <a:gd name="connsiteY1244" fmla="*/ 33086 h 2903740"/>
              <a:gd name="connsiteX1245" fmla="*/ 1513848 w 2928285"/>
              <a:gd name="connsiteY1245" fmla="*/ 39372 h 2903740"/>
              <a:gd name="connsiteX1246" fmla="*/ 1537565 w 2928285"/>
              <a:gd name="connsiteY1246" fmla="*/ 40706 h 2903740"/>
              <a:gd name="connsiteX1247" fmla="*/ 1562044 w 2928285"/>
              <a:gd name="connsiteY1247" fmla="*/ 42992 h 2903740"/>
              <a:gd name="connsiteX1248" fmla="*/ 1596049 w 2928285"/>
              <a:gd name="connsiteY1248" fmla="*/ 48040 h 2903740"/>
              <a:gd name="connsiteX1249" fmla="*/ 1512229 w 2928285"/>
              <a:gd name="connsiteY1249" fmla="*/ 45849 h 2903740"/>
              <a:gd name="connsiteX1250" fmla="*/ 1464604 w 2928285"/>
              <a:gd name="connsiteY1250" fmla="*/ 43563 h 2903740"/>
              <a:gd name="connsiteX1251" fmla="*/ 1395071 w 2928285"/>
              <a:gd name="connsiteY1251" fmla="*/ 45945 h 2903740"/>
              <a:gd name="connsiteX1252" fmla="*/ 1359638 w 2928285"/>
              <a:gd name="connsiteY1252" fmla="*/ 45945 h 2903740"/>
              <a:gd name="connsiteX1253" fmla="*/ 1480034 w 2928285"/>
              <a:gd name="connsiteY1253" fmla="*/ 24323 h 2903740"/>
              <a:gd name="connsiteX1254" fmla="*/ 1480034 w 2928285"/>
              <a:gd name="connsiteY1254" fmla="*/ 24323 h 2903740"/>
              <a:gd name="connsiteX1255" fmla="*/ 1530326 w 2928285"/>
              <a:gd name="connsiteY1255" fmla="*/ 22418 h 2903740"/>
              <a:gd name="connsiteX1256" fmla="*/ 1527374 w 2928285"/>
              <a:gd name="connsiteY1256" fmla="*/ 14607 h 2903740"/>
              <a:gd name="connsiteX1257" fmla="*/ 1569664 w 2928285"/>
              <a:gd name="connsiteY1257" fmla="*/ 17084 h 2903740"/>
              <a:gd name="connsiteX1258" fmla="*/ 1611670 w 2928285"/>
              <a:gd name="connsiteY1258" fmla="*/ 21084 h 2903740"/>
              <a:gd name="connsiteX1259" fmla="*/ 1614337 w 2928285"/>
              <a:gd name="connsiteY1259" fmla="*/ 20608 h 2903740"/>
              <a:gd name="connsiteX1260" fmla="*/ 1645388 w 2928285"/>
              <a:gd name="connsiteY1260" fmla="*/ 26514 h 2903740"/>
              <a:gd name="connsiteX1261" fmla="*/ 1647960 w 2928285"/>
              <a:gd name="connsiteY1261" fmla="*/ 29943 h 2903740"/>
              <a:gd name="connsiteX1262" fmla="*/ 1719207 w 2928285"/>
              <a:gd name="connsiteY1262" fmla="*/ 41087 h 2903740"/>
              <a:gd name="connsiteX1263" fmla="*/ 1789311 w 2928285"/>
              <a:gd name="connsiteY1263" fmla="*/ 55374 h 2903740"/>
              <a:gd name="connsiteX1264" fmla="*/ 1805313 w 2928285"/>
              <a:gd name="connsiteY1264" fmla="*/ 61375 h 2903740"/>
              <a:gd name="connsiteX1265" fmla="*/ 322937 w 2928285"/>
              <a:gd name="connsiteY1265" fmla="*/ 1187802 h 2903740"/>
              <a:gd name="connsiteX1266" fmla="*/ 312555 w 2928285"/>
              <a:gd name="connsiteY1266" fmla="*/ 1225902 h 2903740"/>
              <a:gd name="connsiteX1267" fmla="*/ 318365 w 2928285"/>
              <a:gd name="connsiteY1267" fmla="*/ 1169514 h 2903740"/>
              <a:gd name="connsiteX1268" fmla="*/ 327223 w 2928285"/>
              <a:gd name="connsiteY1268" fmla="*/ 1159989 h 2903740"/>
              <a:gd name="connsiteX1269" fmla="*/ 322937 w 2928285"/>
              <a:gd name="connsiteY1269" fmla="*/ 1187802 h 2903740"/>
              <a:gd name="connsiteX1270" fmla="*/ 345702 w 2928285"/>
              <a:gd name="connsiteY1270" fmla="*/ 1690055 h 2903740"/>
              <a:gd name="connsiteX1271" fmla="*/ 338082 w 2928285"/>
              <a:gd name="connsiteY1271" fmla="*/ 1649574 h 2903740"/>
              <a:gd name="connsiteX1272" fmla="*/ 341987 w 2928285"/>
              <a:gd name="connsiteY1272" fmla="*/ 1633095 h 2903740"/>
              <a:gd name="connsiteX1273" fmla="*/ 350464 w 2928285"/>
              <a:gd name="connsiteY1273" fmla="*/ 1667195 h 2903740"/>
              <a:gd name="connsiteX1274" fmla="*/ 356275 w 2928285"/>
              <a:gd name="connsiteY1274" fmla="*/ 1699008 h 2903740"/>
              <a:gd name="connsiteX1275" fmla="*/ 358370 w 2928285"/>
              <a:gd name="connsiteY1275" fmla="*/ 1710153 h 2903740"/>
              <a:gd name="connsiteX1276" fmla="*/ 358370 w 2928285"/>
              <a:gd name="connsiteY1276" fmla="*/ 1711962 h 2903740"/>
              <a:gd name="connsiteX1277" fmla="*/ 345702 w 2928285"/>
              <a:gd name="connsiteY1277" fmla="*/ 1690055 h 2903740"/>
              <a:gd name="connsiteX1278" fmla="*/ 364752 w 2928285"/>
              <a:gd name="connsiteY1278" fmla="*/ 1101696 h 2903740"/>
              <a:gd name="connsiteX1279" fmla="*/ 359418 w 2928285"/>
              <a:gd name="connsiteY1279" fmla="*/ 1122841 h 2903740"/>
              <a:gd name="connsiteX1280" fmla="*/ 346655 w 2928285"/>
              <a:gd name="connsiteY1280" fmla="*/ 1151988 h 2903740"/>
              <a:gd name="connsiteX1281" fmla="*/ 353036 w 2928285"/>
              <a:gd name="connsiteY1281" fmla="*/ 1124651 h 2903740"/>
              <a:gd name="connsiteX1282" fmla="*/ 364847 w 2928285"/>
              <a:gd name="connsiteY1282" fmla="*/ 1101696 h 2903740"/>
              <a:gd name="connsiteX1283" fmla="*/ 1555377 w 2928285"/>
              <a:gd name="connsiteY1283" fmla="*/ 158721 h 2903740"/>
              <a:gd name="connsiteX1284" fmla="*/ 1582904 w 2928285"/>
              <a:gd name="connsiteY1284" fmla="*/ 161102 h 2903740"/>
              <a:gd name="connsiteX1285" fmla="*/ 1538613 w 2928285"/>
              <a:gd name="connsiteY1285" fmla="*/ 159864 h 2903740"/>
              <a:gd name="connsiteX1286" fmla="*/ 1500513 w 2928285"/>
              <a:gd name="connsiteY1286" fmla="*/ 158339 h 2903740"/>
              <a:gd name="connsiteX1287" fmla="*/ 1463175 w 2928285"/>
              <a:gd name="connsiteY1287" fmla="*/ 157292 h 2903740"/>
              <a:gd name="connsiteX1288" fmla="*/ 1400501 w 2928285"/>
              <a:gd name="connsiteY1288" fmla="*/ 155768 h 2903740"/>
              <a:gd name="connsiteX1289" fmla="*/ 1554996 w 2928285"/>
              <a:gd name="connsiteY1289" fmla="*/ 158339 h 2903740"/>
              <a:gd name="connsiteX1290" fmla="*/ 1353066 w 2928285"/>
              <a:gd name="connsiteY1290" fmla="*/ 223300 h 2903740"/>
              <a:gd name="connsiteX1291" fmla="*/ 1324491 w 2928285"/>
              <a:gd name="connsiteY1291" fmla="*/ 227205 h 2903740"/>
              <a:gd name="connsiteX1292" fmla="*/ 1283914 w 2928285"/>
              <a:gd name="connsiteY1292" fmla="*/ 232349 h 2903740"/>
              <a:gd name="connsiteX1293" fmla="*/ 1289439 w 2928285"/>
              <a:gd name="connsiteY1293" fmla="*/ 225491 h 2903740"/>
              <a:gd name="connsiteX1294" fmla="*/ 1341445 w 2928285"/>
              <a:gd name="connsiteY1294" fmla="*/ 218919 h 2903740"/>
              <a:gd name="connsiteX1295" fmla="*/ 1381927 w 2928285"/>
              <a:gd name="connsiteY1295" fmla="*/ 218919 h 2903740"/>
              <a:gd name="connsiteX1296" fmla="*/ 1352685 w 2928285"/>
              <a:gd name="connsiteY1296" fmla="*/ 222919 h 2903740"/>
              <a:gd name="connsiteX1297" fmla="*/ 1768356 w 2928285"/>
              <a:gd name="connsiteY1297" fmla="*/ 276449 h 2903740"/>
              <a:gd name="connsiteX1298" fmla="*/ 1746258 w 2928285"/>
              <a:gd name="connsiteY1298" fmla="*/ 271878 h 2903740"/>
              <a:gd name="connsiteX1299" fmla="*/ 1710063 w 2928285"/>
              <a:gd name="connsiteY1299" fmla="*/ 266734 h 2903740"/>
              <a:gd name="connsiteX1300" fmla="*/ 1698824 w 2928285"/>
              <a:gd name="connsiteY1300" fmla="*/ 264353 h 2903740"/>
              <a:gd name="connsiteX1301" fmla="*/ 1689299 w 2928285"/>
              <a:gd name="connsiteY1301" fmla="*/ 262924 h 2903740"/>
              <a:gd name="connsiteX1302" fmla="*/ 1676916 w 2928285"/>
              <a:gd name="connsiteY1302" fmla="*/ 260638 h 2903740"/>
              <a:gd name="connsiteX1303" fmla="*/ 1669391 w 2928285"/>
              <a:gd name="connsiteY1303" fmla="*/ 258066 h 2903740"/>
              <a:gd name="connsiteX1304" fmla="*/ 1669391 w 2928285"/>
              <a:gd name="connsiteY1304" fmla="*/ 254732 h 2903740"/>
              <a:gd name="connsiteX1305" fmla="*/ 1671677 w 2928285"/>
              <a:gd name="connsiteY1305" fmla="*/ 251875 h 2903740"/>
              <a:gd name="connsiteX1306" fmla="*/ 1660057 w 2928285"/>
              <a:gd name="connsiteY1306" fmla="*/ 246255 h 2903740"/>
              <a:gd name="connsiteX1307" fmla="*/ 1659390 w 2928285"/>
              <a:gd name="connsiteY1307" fmla="*/ 245303 h 2903740"/>
              <a:gd name="connsiteX1308" fmla="*/ 1645007 w 2928285"/>
              <a:gd name="connsiteY1308" fmla="*/ 241588 h 2903740"/>
              <a:gd name="connsiteX1309" fmla="*/ 1617385 w 2928285"/>
              <a:gd name="connsiteY1309" fmla="*/ 238159 h 2903740"/>
              <a:gd name="connsiteX1310" fmla="*/ 1603002 w 2928285"/>
              <a:gd name="connsiteY1310" fmla="*/ 236159 h 2903740"/>
              <a:gd name="connsiteX1311" fmla="*/ 1578142 w 2928285"/>
              <a:gd name="connsiteY1311" fmla="*/ 233492 h 2903740"/>
              <a:gd name="connsiteX1312" fmla="*/ 1547757 w 2928285"/>
              <a:gd name="connsiteY1312" fmla="*/ 236540 h 2903740"/>
              <a:gd name="connsiteX1313" fmla="*/ 1519182 w 2928285"/>
              <a:gd name="connsiteY1313" fmla="*/ 229777 h 2903740"/>
              <a:gd name="connsiteX1314" fmla="*/ 1521944 w 2928285"/>
              <a:gd name="connsiteY1314" fmla="*/ 224634 h 2903740"/>
              <a:gd name="connsiteX1315" fmla="*/ 1518325 w 2928285"/>
              <a:gd name="connsiteY1315" fmla="*/ 224634 h 2903740"/>
              <a:gd name="connsiteX1316" fmla="*/ 1522325 w 2928285"/>
              <a:gd name="connsiteY1316" fmla="*/ 219299 h 2903740"/>
              <a:gd name="connsiteX1317" fmla="*/ 1491941 w 2928285"/>
              <a:gd name="connsiteY1317" fmla="*/ 211870 h 2903740"/>
              <a:gd name="connsiteX1318" fmla="*/ 1459460 w 2928285"/>
              <a:gd name="connsiteY1318" fmla="*/ 210346 h 2903740"/>
              <a:gd name="connsiteX1319" fmla="*/ 1430028 w 2928285"/>
              <a:gd name="connsiteY1319" fmla="*/ 210346 h 2903740"/>
              <a:gd name="connsiteX1320" fmla="*/ 1403072 w 2928285"/>
              <a:gd name="connsiteY1320" fmla="*/ 209584 h 2903740"/>
              <a:gd name="connsiteX1321" fmla="*/ 1378402 w 2928285"/>
              <a:gd name="connsiteY1321" fmla="*/ 209584 h 2903740"/>
              <a:gd name="connsiteX1322" fmla="*/ 1346018 w 2928285"/>
              <a:gd name="connsiteY1322" fmla="*/ 208727 h 2903740"/>
              <a:gd name="connsiteX1323" fmla="*/ 1333349 w 2928285"/>
              <a:gd name="connsiteY1323" fmla="*/ 206727 h 2903740"/>
              <a:gd name="connsiteX1324" fmla="*/ 1333349 w 2928285"/>
              <a:gd name="connsiteY1324" fmla="*/ 204250 h 2903740"/>
              <a:gd name="connsiteX1325" fmla="*/ 1368973 w 2928285"/>
              <a:gd name="connsiteY1325" fmla="*/ 200154 h 2903740"/>
              <a:gd name="connsiteX1326" fmla="*/ 1404692 w 2928285"/>
              <a:gd name="connsiteY1326" fmla="*/ 196535 h 2903740"/>
              <a:gd name="connsiteX1327" fmla="*/ 1464794 w 2928285"/>
              <a:gd name="connsiteY1327" fmla="*/ 193106 h 2903740"/>
              <a:gd name="connsiteX1328" fmla="*/ 1427361 w 2928285"/>
              <a:gd name="connsiteY1328" fmla="*/ 189867 h 2903740"/>
              <a:gd name="connsiteX1329" fmla="*/ 1385260 w 2928285"/>
              <a:gd name="connsiteY1329" fmla="*/ 190439 h 2903740"/>
              <a:gd name="connsiteX1330" fmla="*/ 1350113 w 2928285"/>
              <a:gd name="connsiteY1330" fmla="*/ 191010 h 2903740"/>
              <a:gd name="connsiteX1331" fmla="*/ 1421646 w 2928285"/>
              <a:gd name="connsiteY1331" fmla="*/ 187200 h 2903740"/>
              <a:gd name="connsiteX1332" fmla="*/ 1457365 w 2928285"/>
              <a:gd name="connsiteY1332" fmla="*/ 186629 h 2903740"/>
              <a:gd name="connsiteX1333" fmla="*/ 1493560 w 2928285"/>
              <a:gd name="connsiteY1333" fmla="*/ 187105 h 2903740"/>
              <a:gd name="connsiteX1334" fmla="*/ 1583380 w 2928285"/>
              <a:gd name="connsiteY1334" fmla="*/ 190439 h 2903740"/>
              <a:gd name="connsiteX1335" fmla="*/ 1623004 w 2928285"/>
              <a:gd name="connsiteY1335" fmla="*/ 195582 h 2903740"/>
              <a:gd name="connsiteX1336" fmla="*/ 1661104 w 2928285"/>
              <a:gd name="connsiteY1336" fmla="*/ 201583 h 2903740"/>
              <a:gd name="connsiteX1337" fmla="*/ 1724255 w 2928285"/>
              <a:gd name="connsiteY1337" fmla="*/ 217109 h 2903740"/>
              <a:gd name="connsiteX1338" fmla="*/ 1677773 w 2928285"/>
              <a:gd name="connsiteY1338" fmla="*/ 217109 h 2903740"/>
              <a:gd name="connsiteX1339" fmla="*/ 1729685 w 2928285"/>
              <a:gd name="connsiteY1339" fmla="*/ 239778 h 2903740"/>
              <a:gd name="connsiteX1340" fmla="*/ 1742734 w 2928285"/>
              <a:gd name="connsiteY1340" fmla="*/ 247208 h 2903740"/>
              <a:gd name="connsiteX1341" fmla="*/ 1694156 w 2928285"/>
              <a:gd name="connsiteY1341" fmla="*/ 242350 h 2903740"/>
              <a:gd name="connsiteX1342" fmla="*/ 1660533 w 2928285"/>
              <a:gd name="connsiteY1342" fmla="*/ 239397 h 2903740"/>
              <a:gd name="connsiteX1343" fmla="*/ 1643769 w 2928285"/>
              <a:gd name="connsiteY1343" fmla="*/ 236445 h 2903740"/>
              <a:gd name="connsiteX1344" fmla="*/ 1660533 w 2928285"/>
              <a:gd name="connsiteY1344" fmla="*/ 239397 h 2903740"/>
              <a:gd name="connsiteX1345" fmla="*/ 1694156 w 2928285"/>
              <a:gd name="connsiteY1345" fmla="*/ 247970 h 2903740"/>
              <a:gd name="connsiteX1346" fmla="*/ 1740257 w 2928285"/>
              <a:gd name="connsiteY1346" fmla="*/ 257495 h 2903740"/>
              <a:gd name="connsiteX1347" fmla="*/ 1740257 w 2928285"/>
              <a:gd name="connsiteY1347" fmla="*/ 257495 h 2903740"/>
              <a:gd name="connsiteX1348" fmla="*/ 1791407 w 2928285"/>
              <a:gd name="connsiteY1348" fmla="*/ 282165 h 2903740"/>
              <a:gd name="connsiteX1349" fmla="*/ 1967238 w 2928285"/>
              <a:gd name="connsiteY1349" fmla="*/ 2475296 h 2903740"/>
              <a:gd name="connsiteX1350" fmla="*/ 1930091 w 2928285"/>
              <a:gd name="connsiteY1350" fmla="*/ 2489774 h 2903740"/>
              <a:gd name="connsiteX1351" fmla="*/ 1940949 w 2928285"/>
              <a:gd name="connsiteY1351" fmla="*/ 2482916 h 2903740"/>
              <a:gd name="connsiteX1352" fmla="*/ 1960570 w 2928285"/>
              <a:gd name="connsiteY1352" fmla="*/ 2463104 h 2903740"/>
              <a:gd name="connsiteX1353" fmla="*/ 1959713 w 2928285"/>
              <a:gd name="connsiteY1353" fmla="*/ 2461580 h 2903740"/>
              <a:gd name="connsiteX1354" fmla="*/ 1977525 w 2928285"/>
              <a:gd name="connsiteY1354" fmla="*/ 2452055 h 2903740"/>
              <a:gd name="connsiteX1355" fmla="*/ 2006957 w 2928285"/>
              <a:gd name="connsiteY1355" fmla="*/ 2439482 h 2903740"/>
              <a:gd name="connsiteX1356" fmla="*/ 2023150 w 2928285"/>
              <a:gd name="connsiteY1356" fmla="*/ 2437768 h 2903740"/>
              <a:gd name="connsiteX1357" fmla="*/ 2035056 w 2928285"/>
              <a:gd name="connsiteY1357" fmla="*/ 2437768 h 2903740"/>
              <a:gd name="connsiteX1358" fmla="*/ 1966857 w 2928285"/>
              <a:gd name="connsiteY1358" fmla="*/ 2474915 h 2903740"/>
              <a:gd name="connsiteX1359" fmla="*/ 2129163 w 2928285"/>
              <a:gd name="connsiteY1359" fmla="*/ 418944 h 2903740"/>
              <a:gd name="connsiteX1360" fmla="*/ 2108113 w 2928285"/>
              <a:gd name="connsiteY1360" fmla="*/ 405132 h 2903740"/>
              <a:gd name="connsiteX1361" fmla="*/ 2072585 w 2928285"/>
              <a:gd name="connsiteY1361" fmla="*/ 380367 h 2903740"/>
              <a:gd name="connsiteX1362" fmla="*/ 2053535 w 2928285"/>
              <a:gd name="connsiteY1362" fmla="*/ 365794 h 2903740"/>
              <a:gd name="connsiteX1363" fmla="*/ 2072585 w 2928285"/>
              <a:gd name="connsiteY1363" fmla="*/ 375319 h 2903740"/>
              <a:gd name="connsiteX1364" fmla="*/ 2084777 w 2928285"/>
              <a:gd name="connsiteY1364" fmla="*/ 382463 h 2903740"/>
              <a:gd name="connsiteX1365" fmla="*/ 2096397 w 2928285"/>
              <a:gd name="connsiteY1365" fmla="*/ 389892 h 2903740"/>
              <a:gd name="connsiteX1366" fmla="*/ 2119162 w 2928285"/>
              <a:gd name="connsiteY1366" fmla="*/ 405894 h 2903740"/>
              <a:gd name="connsiteX1367" fmla="*/ 2131639 w 2928285"/>
              <a:gd name="connsiteY1367" fmla="*/ 415419 h 2903740"/>
              <a:gd name="connsiteX1368" fmla="*/ 2149737 w 2928285"/>
              <a:gd name="connsiteY1368" fmla="*/ 429326 h 2903740"/>
              <a:gd name="connsiteX1369" fmla="*/ 2151261 w 2928285"/>
              <a:gd name="connsiteY1369" fmla="*/ 434088 h 2903740"/>
              <a:gd name="connsiteX1370" fmla="*/ 2249654 w 2928285"/>
              <a:gd name="connsiteY1370" fmla="*/ 445899 h 2903740"/>
              <a:gd name="connsiteX1371" fmla="*/ 2251464 w 2928285"/>
              <a:gd name="connsiteY1371" fmla="*/ 443137 h 2903740"/>
              <a:gd name="connsiteX1372" fmla="*/ 2252321 w 2928285"/>
              <a:gd name="connsiteY1372" fmla="*/ 442470 h 2903740"/>
              <a:gd name="connsiteX1373" fmla="*/ 2287278 w 2928285"/>
              <a:gd name="connsiteY1373" fmla="*/ 469712 h 2903740"/>
              <a:gd name="connsiteX1374" fmla="*/ 2305852 w 2928285"/>
              <a:gd name="connsiteY1374" fmla="*/ 487619 h 2903740"/>
              <a:gd name="connsiteX1375" fmla="*/ 2307090 w 2928285"/>
              <a:gd name="connsiteY1375" fmla="*/ 491810 h 2903740"/>
              <a:gd name="connsiteX1376" fmla="*/ 2294041 w 2928285"/>
              <a:gd name="connsiteY1376" fmla="*/ 484095 h 2903740"/>
              <a:gd name="connsiteX1377" fmla="*/ 2249654 w 2928285"/>
              <a:gd name="connsiteY1377" fmla="*/ 445899 h 2903740"/>
              <a:gd name="connsiteX1378" fmla="*/ 2335379 w 2928285"/>
              <a:gd name="connsiteY1378" fmla="*/ 2201929 h 2903740"/>
              <a:gd name="connsiteX1379" fmla="*/ 2311186 w 2928285"/>
              <a:gd name="connsiteY1379" fmla="*/ 2228694 h 2903740"/>
              <a:gd name="connsiteX1380" fmla="*/ 2298803 w 2928285"/>
              <a:gd name="connsiteY1380" fmla="*/ 2242696 h 2903740"/>
              <a:gd name="connsiteX1381" fmla="*/ 2286326 w 2928285"/>
              <a:gd name="connsiteY1381" fmla="*/ 2255840 h 2903740"/>
              <a:gd name="connsiteX1382" fmla="*/ 2255464 w 2928285"/>
              <a:gd name="connsiteY1382" fmla="*/ 2284415 h 2903740"/>
              <a:gd name="connsiteX1383" fmla="*/ 2273943 w 2928285"/>
              <a:gd name="connsiteY1383" fmla="*/ 2259840 h 2903740"/>
              <a:gd name="connsiteX1384" fmla="*/ 2294231 w 2928285"/>
              <a:gd name="connsiteY1384" fmla="*/ 2238409 h 2903740"/>
              <a:gd name="connsiteX1385" fmla="*/ 2319758 w 2928285"/>
              <a:gd name="connsiteY1385" fmla="*/ 2210501 h 2903740"/>
              <a:gd name="connsiteX1386" fmla="*/ 2343666 w 2928285"/>
              <a:gd name="connsiteY1386" fmla="*/ 2190498 h 2903740"/>
              <a:gd name="connsiteX1387" fmla="*/ 2335379 w 2928285"/>
              <a:gd name="connsiteY1387" fmla="*/ 2201929 h 2903740"/>
              <a:gd name="connsiteX1388" fmla="*/ 2405197 w 2928285"/>
              <a:gd name="connsiteY1388" fmla="*/ 2106679 h 2903740"/>
              <a:gd name="connsiteX1389" fmla="*/ 2391196 w 2928285"/>
              <a:gd name="connsiteY1389" fmla="*/ 2124681 h 2903740"/>
              <a:gd name="connsiteX1390" fmla="*/ 2399673 w 2928285"/>
              <a:gd name="connsiteY1390" fmla="*/ 2109155 h 2903740"/>
              <a:gd name="connsiteX1391" fmla="*/ 2415294 w 2928285"/>
              <a:gd name="connsiteY1391" fmla="*/ 2090676 h 2903740"/>
              <a:gd name="connsiteX1392" fmla="*/ 2405388 w 2928285"/>
              <a:gd name="connsiteY1392" fmla="*/ 2107059 h 2903740"/>
              <a:gd name="connsiteX1393" fmla="*/ 2495304 w 2928285"/>
              <a:gd name="connsiteY1393" fmla="*/ 2039527 h 2903740"/>
              <a:gd name="connsiteX1394" fmla="*/ 2465586 w 2928285"/>
              <a:gd name="connsiteY1394" fmla="*/ 2083533 h 2903740"/>
              <a:gd name="connsiteX1395" fmla="*/ 2457776 w 2928285"/>
              <a:gd name="connsiteY1395" fmla="*/ 2086771 h 2903740"/>
              <a:gd name="connsiteX1396" fmla="*/ 2466729 w 2928285"/>
              <a:gd name="connsiteY1396" fmla="*/ 2077246 h 2903740"/>
              <a:gd name="connsiteX1397" fmla="*/ 2481207 w 2928285"/>
              <a:gd name="connsiteY1397" fmla="*/ 2055339 h 2903740"/>
              <a:gd name="connsiteX1398" fmla="*/ 2496066 w 2928285"/>
              <a:gd name="connsiteY1398" fmla="*/ 2032669 h 2903740"/>
              <a:gd name="connsiteX1399" fmla="*/ 2507496 w 2928285"/>
              <a:gd name="connsiteY1399" fmla="*/ 2014572 h 2903740"/>
              <a:gd name="connsiteX1400" fmla="*/ 2523593 w 2928285"/>
              <a:gd name="connsiteY1400" fmla="*/ 1993140 h 2903740"/>
              <a:gd name="connsiteX1401" fmla="*/ 2495495 w 2928285"/>
              <a:gd name="connsiteY1401" fmla="*/ 2039908 h 2903740"/>
              <a:gd name="connsiteX1402" fmla="*/ 2686757 w 2928285"/>
              <a:gd name="connsiteY1402" fmla="*/ 1654622 h 2903740"/>
              <a:gd name="connsiteX1403" fmla="*/ 2683423 w 2928285"/>
              <a:gd name="connsiteY1403" fmla="*/ 1671291 h 2903740"/>
              <a:gd name="connsiteX1404" fmla="*/ 2675898 w 2928285"/>
              <a:gd name="connsiteY1404" fmla="*/ 1694722 h 2903740"/>
              <a:gd name="connsiteX1405" fmla="*/ 2682756 w 2928285"/>
              <a:gd name="connsiteY1405" fmla="*/ 1660623 h 2903740"/>
              <a:gd name="connsiteX1406" fmla="*/ 2689233 w 2928285"/>
              <a:gd name="connsiteY1406" fmla="*/ 1637191 h 2903740"/>
              <a:gd name="connsiteX1407" fmla="*/ 2686947 w 2928285"/>
              <a:gd name="connsiteY1407" fmla="*/ 1655003 h 2903740"/>
              <a:gd name="connsiteX1408" fmla="*/ 2705140 w 2928285"/>
              <a:gd name="connsiteY1408" fmla="*/ 1189802 h 2903740"/>
              <a:gd name="connsiteX1409" fmla="*/ 2687233 w 2928285"/>
              <a:gd name="connsiteY1409" fmla="*/ 1120270 h 2903740"/>
              <a:gd name="connsiteX1410" fmla="*/ 2626082 w 2928285"/>
              <a:gd name="connsiteY1410" fmla="*/ 946343 h 2903740"/>
              <a:gd name="connsiteX1411" fmla="*/ 2587982 w 2928285"/>
              <a:gd name="connsiteY1411" fmla="*/ 866714 h 2903740"/>
              <a:gd name="connsiteX1412" fmla="*/ 2585220 w 2928285"/>
              <a:gd name="connsiteY1412" fmla="*/ 857189 h 2903740"/>
              <a:gd name="connsiteX1413" fmla="*/ 2592840 w 2928285"/>
              <a:gd name="connsiteY1413" fmla="*/ 869381 h 2903740"/>
              <a:gd name="connsiteX1414" fmla="*/ 2611890 w 2928285"/>
              <a:gd name="connsiteY1414" fmla="*/ 902909 h 2903740"/>
              <a:gd name="connsiteX1415" fmla="*/ 2618081 w 2928285"/>
              <a:gd name="connsiteY1415" fmla="*/ 916720 h 2903740"/>
              <a:gd name="connsiteX1416" fmla="*/ 2623606 w 2928285"/>
              <a:gd name="connsiteY1416" fmla="*/ 930722 h 2903740"/>
              <a:gd name="connsiteX1417" fmla="*/ 2634560 w 2928285"/>
              <a:gd name="connsiteY1417" fmla="*/ 958821 h 2903740"/>
              <a:gd name="connsiteX1418" fmla="*/ 2639132 w 2928285"/>
              <a:gd name="connsiteY1418" fmla="*/ 956439 h 2903740"/>
              <a:gd name="connsiteX1419" fmla="*/ 2634560 w 2928285"/>
              <a:gd name="connsiteY1419" fmla="*/ 943390 h 2903740"/>
              <a:gd name="connsiteX1420" fmla="*/ 2634560 w 2928285"/>
              <a:gd name="connsiteY1420" fmla="*/ 938723 h 2903740"/>
              <a:gd name="connsiteX1421" fmla="*/ 2634560 w 2928285"/>
              <a:gd name="connsiteY1421" fmla="*/ 943390 h 2903740"/>
              <a:gd name="connsiteX1422" fmla="*/ 2619796 w 2928285"/>
              <a:gd name="connsiteY1422" fmla="*/ 907671 h 2903740"/>
              <a:gd name="connsiteX1423" fmla="*/ 2606651 w 2928285"/>
              <a:gd name="connsiteY1423" fmla="*/ 875477 h 2903740"/>
              <a:gd name="connsiteX1424" fmla="*/ 2606651 w 2928285"/>
              <a:gd name="connsiteY1424" fmla="*/ 870810 h 2903740"/>
              <a:gd name="connsiteX1425" fmla="*/ 2610080 w 2928285"/>
              <a:gd name="connsiteY1425" fmla="*/ 867095 h 2903740"/>
              <a:gd name="connsiteX1426" fmla="*/ 2604651 w 2928285"/>
              <a:gd name="connsiteY1426" fmla="*/ 854712 h 2903740"/>
              <a:gd name="connsiteX1427" fmla="*/ 2591602 w 2928285"/>
              <a:gd name="connsiteY1427" fmla="*/ 830900 h 2903740"/>
              <a:gd name="connsiteX1428" fmla="*/ 2578362 w 2928285"/>
              <a:gd name="connsiteY1428" fmla="*/ 804611 h 2903740"/>
              <a:gd name="connsiteX1429" fmla="*/ 2563979 w 2928285"/>
              <a:gd name="connsiteY1429" fmla="*/ 778893 h 2903740"/>
              <a:gd name="connsiteX1430" fmla="*/ 2566170 w 2928285"/>
              <a:gd name="connsiteY1430" fmla="*/ 776322 h 2903740"/>
              <a:gd name="connsiteX1431" fmla="*/ 2578648 w 2928285"/>
              <a:gd name="connsiteY1431" fmla="*/ 791943 h 2903740"/>
              <a:gd name="connsiteX1432" fmla="*/ 2567504 w 2928285"/>
              <a:gd name="connsiteY1432" fmla="*/ 759272 h 2903740"/>
              <a:gd name="connsiteX1433" fmla="*/ 2585315 w 2928285"/>
              <a:gd name="connsiteY1433" fmla="*/ 788799 h 2903740"/>
              <a:gd name="connsiteX1434" fmla="*/ 2599888 w 2928285"/>
              <a:gd name="connsiteY1434" fmla="*/ 812898 h 2903740"/>
              <a:gd name="connsiteX1435" fmla="*/ 2599888 w 2928285"/>
              <a:gd name="connsiteY1435" fmla="*/ 812898 h 2903740"/>
              <a:gd name="connsiteX1436" fmla="*/ 2593412 w 2928285"/>
              <a:gd name="connsiteY1436" fmla="*/ 796419 h 2903740"/>
              <a:gd name="connsiteX1437" fmla="*/ 2578457 w 2928285"/>
              <a:gd name="connsiteY1437" fmla="*/ 769845 h 2903740"/>
              <a:gd name="connsiteX1438" fmla="*/ 2572171 w 2928285"/>
              <a:gd name="connsiteY1438" fmla="*/ 758605 h 2903740"/>
              <a:gd name="connsiteX1439" fmla="*/ 2571218 w 2928285"/>
              <a:gd name="connsiteY1439" fmla="*/ 754890 h 2903740"/>
              <a:gd name="connsiteX1440" fmla="*/ 2600746 w 2928285"/>
              <a:gd name="connsiteY1440" fmla="*/ 780703 h 2903740"/>
              <a:gd name="connsiteX1441" fmla="*/ 2605889 w 2928285"/>
              <a:gd name="connsiteY1441" fmla="*/ 789561 h 2903740"/>
              <a:gd name="connsiteX1442" fmla="*/ 2612557 w 2928285"/>
              <a:gd name="connsiteY1442" fmla="*/ 804230 h 2903740"/>
              <a:gd name="connsiteX1443" fmla="*/ 2633417 w 2928285"/>
              <a:gd name="connsiteY1443" fmla="*/ 844616 h 2903740"/>
              <a:gd name="connsiteX1444" fmla="*/ 2658277 w 2928285"/>
              <a:gd name="connsiteY1444" fmla="*/ 901766 h 2903740"/>
              <a:gd name="connsiteX1445" fmla="*/ 2663801 w 2928285"/>
              <a:gd name="connsiteY1445" fmla="*/ 937485 h 2903740"/>
              <a:gd name="connsiteX1446" fmla="*/ 2662372 w 2928285"/>
              <a:gd name="connsiteY1446" fmla="*/ 946343 h 2903740"/>
              <a:gd name="connsiteX1447" fmla="*/ 2669326 w 2928285"/>
              <a:gd name="connsiteY1447" fmla="*/ 964631 h 2903740"/>
              <a:gd name="connsiteX1448" fmla="*/ 2674088 w 2928285"/>
              <a:gd name="connsiteY1448" fmla="*/ 980252 h 2903740"/>
              <a:gd name="connsiteX1449" fmla="*/ 2680756 w 2928285"/>
              <a:gd name="connsiteY1449" fmla="*/ 1004255 h 2903740"/>
              <a:gd name="connsiteX1450" fmla="*/ 2685518 w 2928285"/>
              <a:gd name="connsiteY1450" fmla="*/ 1032830 h 2903740"/>
              <a:gd name="connsiteX1451" fmla="*/ 2684947 w 2928285"/>
              <a:gd name="connsiteY1451" fmla="*/ 1035402 h 2903740"/>
              <a:gd name="connsiteX1452" fmla="*/ 2686566 w 2928285"/>
              <a:gd name="connsiteY1452" fmla="*/ 1068358 h 2903740"/>
              <a:gd name="connsiteX1453" fmla="*/ 2691138 w 2928285"/>
              <a:gd name="connsiteY1453" fmla="*/ 1085789 h 2903740"/>
              <a:gd name="connsiteX1454" fmla="*/ 2693805 w 2928285"/>
              <a:gd name="connsiteY1454" fmla="*/ 1099314 h 2903740"/>
              <a:gd name="connsiteX1455" fmla="*/ 2690662 w 2928285"/>
              <a:gd name="connsiteY1455" fmla="*/ 1096266 h 2903740"/>
              <a:gd name="connsiteX1456" fmla="*/ 2691519 w 2928285"/>
              <a:gd name="connsiteY1456" fmla="*/ 1109411 h 2903740"/>
              <a:gd name="connsiteX1457" fmla="*/ 2701616 w 2928285"/>
              <a:gd name="connsiteY1457" fmla="*/ 1158179 h 2903740"/>
              <a:gd name="connsiteX1458" fmla="*/ 2705330 w 2928285"/>
              <a:gd name="connsiteY1458" fmla="*/ 1189802 h 2903740"/>
              <a:gd name="connsiteX1459" fmla="*/ 2708759 w 2928285"/>
              <a:gd name="connsiteY1459" fmla="*/ 1534893 h 2903740"/>
              <a:gd name="connsiteX1460" fmla="*/ 2714284 w 2928285"/>
              <a:gd name="connsiteY1460" fmla="*/ 1506318 h 2903740"/>
              <a:gd name="connsiteX1461" fmla="*/ 2708950 w 2928285"/>
              <a:gd name="connsiteY1461" fmla="*/ 1535274 h 2903740"/>
              <a:gd name="connsiteX1462" fmla="*/ 2798770 w 2928285"/>
              <a:gd name="connsiteY1462" fmla="*/ 1404591 h 2903740"/>
              <a:gd name="connsiteX1463" fmla="*/ 2796770 w 2928285"/>
              <a:gd name="connsiteY1463" fmla="*/ 1376682 h 2903740"/>
              <a:gd name="connsiteX1464" fmla="*/ 2800009 w 2928285"/>
              <a:gd name="connsiteY1464" fmla="*/ 1377254 h 2903740"/>
              <a:gd name="connsiteX1465" fmla="*/ 2798961 w 2928285"/>
              <a:gd name="connsiteY1465" fmla="*/ 1404972 h 2903740"/>
              <a:gd name="connsiteX1466" fmla="*/ 2806867 w 2928285"/>
              <a:gd name="connsiteY1466" fmla="*/ 1364395 h 2903740"/>
              <a:gd name="connsiteX1467" fmla="*/ 2801057 w 2928285"/>
              <a:gd name="connsiteY1467" fmla="*/ 1376587 h 2903740"/>
              <a:gd name="connsiteX1468" fmla="*/ 2801057 w 2928285"/>
              <a:gd name="connsiteY1468" fmla="*/ 1338487 h 2903740"/>
              <a:gd name="connsiteX1469" fmla="*/ 2800485 w 2928285"/>
              <a:gd name="connsiteY1469" fmla="*/ 1309912 h 2903740"/>
              <a:gd name="connsiteX1470" fmla="*/ 2806962 w 2928285"/>
              <a:gd name="connsiteY1470" fmla="*/ 1328962 h 2903740"/>
              <a:gd name="connsiteX1471" fmla="*/ 2807057 w 2928285"/>
              <a:gd name="connsiteY1471" fmla="*/ 1364776 h 2903740"/>
              <a:gd name="connsiteX1472" fmla="*/ 1342112 w 2928285"/>
              <a:gd name="connsiteY1472" fmla="*/ 2850295 h 2903740"/>
              <a:gd name="connsiteX1473" fmla="*/ 1372402 w 2928285"/>
              <a:gd name="connsiteY1473" fmla="*/ 2851152 h 2903740"/>
              <a:gd name="connsiteX1474" fmla="*/ 1387546 w 2928285"/>
              <a:gd name="connsiteY1474" fmla="*/ 2851628 h 2903740"/>
              <a:gd name="connsiteX1475" fmla="*/ 1402596 w 2928285"/>
              <a:gd name="connsiteY1475" fmla="*/ 2851628 h 2903740"/>
              <a:gd name="connsiteX1476" fmla="*/ 1462889 w 2928285"/>
              <a:gd name="connsiteY1476" fmla="*/ 2850295 h 2903740"/>
              <a:gd name="connsiteX1477" fmla="*/ 1481939 w 2928285"/>
              <a:gd name="connsiteY1477" fmla="*/ 2851057 h 2903740"/>
              <a:gd name="connsiteX1478" fmla="*/ 1463556 w 2928285"/>
              <a:gd name="connsiteY1478" fmla="*/ 2853915 h 2903740"/>
              <a:gd name="connsiteX1479" fmla="*/ 1439648 w 2928285"/>
              <a:gd name="connsiteY1479" fmla="*/ 2855439 h 2903740"/>
              <a:gd name="connsiteX1480" fmla="*/ 1409073 w 2928285"/>
              <a:gd name="connsiteY1480" fmla="*/ 2856391 h 2903740"/>
              <a:gd name="connsiteX1481" fmla="*/ 1390976 w 2928285"/>
              <a:gd name="connsiteY1481" fmla="*/ 2856391 h 2903740"/>
              <a:gd name="connsiteX1482" fmla="*/ 1370878 w 2928285"/>
              <a:gd name="connsiteY1482" fmla="*/ 2855534 h 2903740"/>
              <a:gd name="connsiteX1483" fmla="*/ 1323253 w 2928285"/>
              <a:gd name="connsiteY1483" fmla="*/ 2851438 h 2903740"/>
              <a:gd name="connsiteX1484" fmla="*/ 1342303 w 2928285"/>
              <a:gd name="connsiteY1484" fmla="*/ 2850200 h 290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Lst>
            <a:rect l="l" t="t" r="r" b="b"/>
            <a:pathLst>
              <a:path w="2928285" h="2903740">
                <a:moveTo>
                  <a:pt x="1291344" y="2897349"/>
                </a:moveTo>
                <a:cubicBezTo>
                  <a:pt x="1293725" y="2896206"/>
                  <a:pt x="1312299" y="2898206"/>
                  <a:pt x="1333254" y="2899063"/>
                </a:cubicBezTo>
                <a:cubicBezTo>
                  <a:pt x="1350018" y="2900111"/>
                  <a:pt x="1366877" y="2900682"/>
                  <a:pt x="1383070" y="2901921"/>
                </a:cubicBezTo>
                <a:cubicBezTo>
                  <a:pt x="1417617" y="2904187"/>
                  <a:pt x="1452278" y="2903997"/>
                  <a:pt x="1486797" y="2901349"/>
                </a:cubicBezTo>
                <a:cubicBezTo>
                  <a:pt x="1506514" y="2899253"/>
                  <a:pt x="1514134" y="2896777"/>
                  <a:pt x="1517182" y="2894110"/>
                </a:cubicBezTo>
                <a:cubicBezTo>
                  <a:pt x="1498132" y="2894110"/>
                  <a:pt x="1479082" y="2894682"/>
                  <a:pt x="1460032" y="2894586"/>
                </a:cubicBezTo>
                <a:lnTo>
                  <a:pt x="1402882" y="2892300"/>
                </a:lnTo>
                <a:cubicBezTo>
                  <a:pt x="1383832" y="2892300"/>
                  <a:pt x="1364782" y="2889538"/>
                  <a:pt x="1345732" y="2888014"/>
                </a:cubicBezTo>
                <a:cubicBezTo>
                  <a:pt x="1326682" y="2886490"/>
                  <a:pt x="1307632" y="2884776"/>
                  <a:pt x="1289153" y="2881728"/>
                </a:cubicBezTo>
                <a:lnTo>
                  <a:pt x="1244671" y="2875441"/>
                </a:lnTo>
                <a:cubicBezTo>
                  <a:pt x="1229908" y="2873441"/>
                  <a:pt x="1215335" y="2870012"/>
                  <a:pt x="1200571" y="2867345"/>
                </a:cubicBezTo>
                <a:lnTo>
                  <a:pt x="1200571" y="2864392"/>
                </a:lnTo>
                <a:lnTo>
                  <a:pt x="1200571" y="2864392"/>
                </a:lnTo>
                <a:lnTo>
                  <a:pt x="1200571" y="2867345"/>
                </a:lnTo>
                <a:lnTo>
                  <a:pt x="1184664" y="2865344"/>
                </a:lnTo>
                <a:lnTo>
                  <a:pt x="1179997" y="2864583"/>
                </a:lnTo>
                <a:cubicBezTo>
                  <a:pt x="1175996" y="2862773"/>
                  <a:pt x="1164280" y="2860487"/>
                  <a:pt x="1150279" y="2856582"/>
                </a:cubicBezTo>
                <a:lnTo>
                  <a:pt x="1116370" y="2849152"/>
                </a:lnTo>
                <a:lnTo>
                  <a:pt x="1095034" y="2844199"/>
                </a:lnTo>
                <a:cubicBezTo>
                  <a:pt x="1087890" y="2842580"/>
                  <a:pt x="1080937" y="2840294"/>
                  <a:pt x="1073888" y="2838389"/>
                </a:cubicBezTo>
                <a:lnTo>
                  <a:pt x="1031693" y="2826388"/>
                </a:lnTo>
                <a:cubicBezTo>
                  <a:pt x="1020358" y="2823435"/>
                  <a:pt x="1009309" y="2819244"/>
                  <a:pt x="998164" y="2815529"/>
                </a:cubicBezTo>
                <a:lnTo>
                  <a:pt x="962065" y="2802480"/>
                </a:lnTo>
                <a:cubicBezTo>
                  <a:pt x="957455" y="2801108"/>
                  <a:pt x="952959" y="2799355"/>
                  <a:pt x="948634" y="2797241"/>
                </a:cubicBezTo>
                <a:lnTo>
                  <a:pt x="897104" y="2775810"/>
                </a:lnTo>
                <a:cubicBezTo>
                  <a:pt x="898343" y="2775810"/>
                  <a:pt x="897104" y="2774571"/>
                  <a:pt x="885388" y="2770285"/>
                </a:cubicBezTo>
                <a:cubicBezTo>
                  <a:pt x="817361" y="2739739"/>
                  <a:pt x="751705" y="2704144"/>
                  <a:pt x="688983" y="2663796"/>
                </a:cubicBezTo>
                <a:cubicBezTo>
                  <a:pt x="678791" y="2655604"/>
                  <a:pt x="682601" y="2657604"/>
                  <a:pt x="704318" y="2670749"/>
                </a:cubicBezTo>
                <a:cubicBezTo>
                  <a:pt x="803131" y="2728928"/>
                  <a:pt x="907305" y="2777477"/>
                  <a:pt x="1015405" y="2815720"/>
                </a:cubicBezTo>
                <a:cubicBezTo>
                  <a:pt x="1027692" y="2820196"/>
                  <a:pt x="1040360" y="2823530"/>
                  <a:pt x="1052838" y="2827435"/>
                </a:cubicBezTo>
                <a:lnTo>
                  <a:pt x="1079222" y="2834579"/>
                </a:lnTo>
                <a:lnTo>
                  <a:pt x="1092271" y="2838198"/>
                </a:lnTo>
                <a:lnTo>
                  <a:pt x="1105226" y="2841342"/>
                </a:lnTo>
                <a:cubicBezTo>
                  <a:pt x="1122494" y="2845466"/>
                  <a:pt x="1139296" y="2849695"/>
                  <a:pt x="1155613" y="2854010"/>
                </a:cubicBezTo>
                <a:lnTo>
                  <a:pt x="1161804" y="2855248"/>
                </a:lnTo>
                <a:cubicBezTo>
                  <a:pt x="1163804" y="2855819"/>
                  <a:pt x="1165900" y="2856201"/>
                  <a:pt x="1167900" y="2856677"/>
                </a:cubicBezTo>
                <a:cubicBezTo>
                  <a:pt x="1216096" y="2864011"/>
                  <a:pt x="1195903" y="2859058"/>
                  <a:pt x="1172567" y="2853153"/>
                </a:cubicBezTo>
                <a:cubicBezTo>
                  <a:pt x="1155327" y="2848581"/>
                  <a:pt x="1130848" y="2842009"/>
                  <a:pt x="1107035" y="2836103"/>
                </a:cubicBezTo>
                <a:cubicBezTo>
                  <a:pt x="1095034" y="2833341"/>
                  <a:pt x="1083604" y="2829531"/>
                  <a:pt x="1073317" y="2826578"/>
                </a:cubicBezTo>
                <a:cubicBezTo>
                  <a:pt x="1063030" y="2823625"/>
                  <a:pt x="1054267" y="2820101"/>
                  <a:pt x="1047218" y="2817053"/>
                </a:cubicBezTo>
                <a:cubicBezTo>
                  <a:pt x="1062001" y="2818987"/>
                  <a:pt x="1076631" y="2821873"/>
                  <a:pt x="1091033" y="2825721"/>
                </a:cubicBezTo>
                <a:cubicBezTo>
                  <a:pt x="1110083" y="2830102"/>
                  <a:pt x="1134086" y="2835246"/>
                  <a:pt x="1159423" y="2840960"/>
                </a:cubicBezTo>
                <a:cubicBezTo>
                  <a:pt x="1181521" y="2845818"/>
                  <a:pt x="1200952" y="2848581"/>
                  <a:pt x="1217335" y="2851152"/>
                </a:cubicBezTo>
                <a:cubicBezTo>
                  <a:pt x="1225526" y="2852295"/>
                  <a:pt x="1233051" y="2853343"/>
                  <a:pt x="1239719" y="2854105"/>
                </a:cubicBezTo>
                <a:cubicBezTo>
                  <a:pt x="1246386" y="2854867"/>
                  <a:pt x="1252482" y="2854772"/>
                  <a:pt x="1257816" y="2854772"/>
                </a:cubicBezTo>
                <a:lnTo>
                  <a:pt x="1326301" y="2864297"/>
                </a:lnTo>
                <a:lnTo>
                  <a:pt x="1362115" y="2867154"/>
                </a:lnTo>
                <a:cubicBezTo>
                  <a:pt x="1374021" y="2868012"/>
                  <a:pt x="1385927" y="2869441"/>
                  <a:pt x="1397929" y="2869535"/>
                </a:cubicBezTo>
                <a:lnTo>
                  <a:pt x="1464604" y="2870869"/>
                </a:lnTo>
                <a:cubicBezTo>
                  <a:pt x="1476215" y="2871631"/>
                  <a:pt x="1487854" y="2871631"/>
                  <a:pt x="1499465" y="2870869"/>
                </a:cubicBezTo>
                <a:lnTo>
                  <a:pt x="1533184" y="2870869"/>
                </a:lnTo>
                <a:cubicBezTo>
                  <a:pt x="1544423" y="2870869"/>
                  <a:pt x="1555663" y="2869821"/>
                  <a:pt x="1567093" y="2869250"/>
                </a:cubicBezTo>
                <a:cubicBezTo>
                  <a:pt x="1589953" y="2867916"/>
                  <a:pt x="1613479" y="2866964"/>
                  <a:pt x="1637863" y="2863345"/>
                </a:cubicBezTo>
                <a:lnTo>
                  <a:pt x="1671868" y="2859439"/>
                </a:lnTo>
                <a:cubicBezTo>
                  <a:pt x="1677487" y="2858677"/>
                  <a:pt x="1683202" y="2858201"/>
                  <a:pt x="1688822" y="2857344"/>
                </a:cubicBezTo>
                <a:lnTo>
                  <a:pt x="1705682" y="2854486"/>
                </a:lnTo>
                <a:lnTo>
                  <a:pt x="1686632" y="2855153"/>
                </a:lnTo>
                <a:cubicBezTo>
                  <a:pt x="1699681" y="2852486"/>
                  <a:pt x="1710253" y="2849533"/>
                  <a:pt x="1721493" y="2846580"/>
                </a:cubicBezTo>
                <a:cubicBezTo>
                  <a:pt x="1710253" y="2849533"/>
                  <a:pt x="1699681" y="2852486"/>
                  <a:pt x="1686632" y="2855153"/>
                </a:cubicBezTo>
                <a:lnTo>
                  <a:pt x="1640054" y="2859534"/>
                </a:lnTo>
                <a:cubicBezTo>
                  <a:pt x="1640816" y="2859534"/>
                  <a:pt x="1639292" y="2859534"/>
                  <a:pt x="1635482" y="2859534"/>
                </a:cubicBezTo>
                <a:cubicBezTo>
                  <a:pt x="1631672" y="2859534"/>
                  <a:pt x="1624910" y="2857725"/>
                  <a:pt x="1624719" y="2856201"/>
                </a:cubicBezTo>
                <a:cubicBezTo>
                  <a:pt x="1624528" y="2854676"/>
                  <a:pt x="1638530" y="2851438"/>
                  <a:pt x="1666915" y="2848866"/>
                </a:cubicBezTo>
                <a:lnTo>
                  <a:pt x="1685965" y="2846961"/>
                </a:lnTo>
                <a:lnTo>
                  <a:pt x="1705015" y="2843913"/>
                </a:lnTo>
                <a:lnTo>
                  <a:pt x="1744067" y="2837246"/>
                </a:lnTo>
                <a:cubicBezTo>
                  <a:pt x="1757212" y="2835246"/>
                  <a:pt x="1770166" y="2831912"/>
                  <a:pt x="1783215" y="2829054"/>
                </a:cubicBezTo>
                <a:lnTo>
                  <a:pt x="1821315" y="2820482"/>
                </a:lnTo>
                <a:cubicBezTo>
                  <a:pt x="1843032" y="2814862"/>
                  <a:pt x="1864749" y="2808194"/>
                  <a:pt x="1885037" y="2802194"/>
                </a:cubicBezTo>
                <a:cubicBezTo>
                  <a:pt x="1895134" y="2799336"/>
                  <a:pt x="1904659" y="2795717"/>
                  <a:pt x="1913612" y="2792669"/>
                </a:cubicBezTo>
                <a:cubicBezTo>
                  <a:pt x="1922566" y="2789621"/>
                  <a:pt x="1930757" y="2786002"/>
                  <a:pt x="1938092" y="2783144"/>
                </a:cubicBezTo>
                <a:cubicBezTo>
                  <a:pt x="2019816" y="2755521"/>
                  <a:pt x="2096302" y="2721232"/>
                  <a:pt x="2147642" y="2699324"/>
                </a:cubicBezTo>
                <a:lnTo>
                  <a:pt x="2161929" y="2691990"/>
                </a:lnTo>
                <a:lnTo>
                  <a:pt x="2174407" y="2684941"/>
                </a:lnTo>
                <a:lnTo>
                  <a:pt x="2195647" y="2673416"/>
                </a:lnTo>
                <a:cubicBezTo>
                  <a:pt x="2208411" y="2666558"/>
                  <a:pt x="2218793" y="2661891"/>
                  <a:pt x="2227937" y="2657033"/>
                </a:cubicBezTo>
                <a:cubicBezTo>
                  <a:pt x="2246035" y="2647508"/>
                  <a:pt x="2260703" y="2640555"/>
                  <a:pt x="2284420" y="2626743"/>
                </a:cubicBezTo>
                <a:lnTo>
                  <a:pt x="2318615" y="2608932"/>
                </a:lnTo>
                <a:cubicBezTo>
                  <a:pt x="2327902" y="2602388"/>
                  <a:pt x="2337989" y="2597045"/>
                  <a:pt x="2348619" y="2593025"/>
                </a:cubicBezTo>
                <a:lnTo>
                  <a:pt x="2348619" y="2593025"/>
                </a:lnTo>
                <a:lnTo>
                  <a:pt x="2348619" y="2593025"/>
                </a:lnTo>
                <a:cubicBezTo>
                  <a:pt x="2360144" y="2584071"/>
                  <a:pt x="2369860" y="2576737"/>
                  <a:pt x="2377194" y="2572261"/>
                </a:cubicBezTo>
                <a:cubicBezTo>
                  <a:pt x="2390720" y="2561783"/>
                  <a:pt x="2402435" y="2553211"/>
                  <a:pt x="2411675" y="2545971"/>
                </a:cubicBezTo>
                <a:cubicBezTo>
                  <a:pt x="2420914" y="2538732"/>
                  <a:pt x="2428343" y="2532732"/>
                  <a:pt x="2434154" y="2528636"/>
                </a:cubicBezTo>
                <a:cubicBezTo>
                  <a:pt x="2445774" y="2520254"/>
                  <a:pt x="2450727" y="2518159"/>
                  <a:pt x="2450155" y="2521397"/>
                </a:cubicBezTo>
                <a:cubicBezTo>
                  <a:pt x="2463014" y="2511110"/>
                  <a:pt x="2475206" y="2499966"/>
                  <a:pt x="2487398" y="2488917"/>
                </a:cubicBezTo>
                <a:cubicBezTo>
                  <a:pt x="2495780" y="2481963"/>
                  <a:pt x="2498352" y="2480439"/>
                  <a:pt x="2498638" y="2481202"/>
                </a:cubicBezTo>
                <a:cubicBezTo>
                  <a:pt x="2999700" y="1980720"/>
                  <a:pt x="3070766" y="1193374"/>
                  <a:pt x="2667421" y="611253"/>
                </a:cubicBezTo>
                <a:cubicBezTo>
                  <a:pt x="2665897" y="609729"/>
                  <a:pt x="2664182" y="607920"/>
                  <a:pt x="2662087" y="605443"/>
                </a:cubicBezTo>
                <a:cubicBezTo>
                  <a:pt x="2656181" y="595918"/>
                  <a:pt x="2649514" y="587536"/>
                  <a:pt x="2643037" y="578582"/>
                </a:cubicBezTo>
                <a:lnTo>
                  <a:pt x="2643608" y="578582"/>
                </a:lnTo>
                <a:cubicBezTo>
                  <a:pt x="2567227" y="474798"/>
                  <a:pt x="2477569" y="381482"/>
                  <a:pt x="2376908" y="301024"/>
                </a:cubicBezTo>
                <a:cubicBezTo>
                  <a:pt x="2388234" y="311711"/>
                  <a:pt x="2398978" y="322998"/>
                  <a:pt x="2409103" y="334838"/>
                </a:cubicBezTo>
                <a:lnTo>
                  <a:pt x="2424819" y="349506"/>
                </a:lnTo>
                <a:cubicBezTo>
                  <a:pt x="2429010" y="353888"/>
                  <a:pt x="2432344" y="357412"/>
                  <a:pt x="2434916" y="360365"/>
                </a:cubicBezTo>
                <a:cubicBezTo>
                  <a:pt x="2438297" y="363765"/>
                  <a:pt x="2441240" y="367575"/>
                  <a:pt x="2443679" y="371699"/>
                </a:cubicBezTo>
                <a:cubicBezTo>
                  <a:pt x="2445488" y="375605"/>
                  <a:pt x="2441012" y="373700"/>
                  <a:pt x="2439202" y="374367"/>
                </a:cubicBezTo>
                <a:lnTo>
                  <a:pt x="2437106" y="375414"/>
                </a:lnTo>
                <a:lnTo>
                  <a:pt x="2428820" y="394464"/>
                </a:lnTo>
                <a:cubicBezTo>
                  <a:pt x="2436344" y="401894"/>
                  <a:pt x="2444536" y="409799"/>
                  <a:pt x="2452918" y="417705"/>
                </a:cubicBezTo>
                <a:lnTo>
                  <a:pt x="2476921" y="442756"/>
                </a:lnTo>
                <a:cubicBezTo>
                  <a:pt x="2484827" y="451043"/>
                  <a:pt x="2492351" y="459044"/>
                  <a:pt x="2499019" y="466569"/>
                </a:cubicBezTo>
                <a:cubicBezTo>
                  <a:pt x="2505686" y="474093"/>
                  <a:pt x="2510925" y="481523"/>
                  <a:pt x="2515116" y="487809"/>
                </a:cubicBezTo>
                <a:lnTo>
                  <a:pt x="2536928" y="513051"/>
                </a:lnTo>
                <a:cubicBezTo>
                  <a:pt x="2544262" y="521337"/>
                  <a:pt x="2550739" y="530386"/>
                  <a:pt x="2557788" y="538959"/>
                </a:cubicBezTo>
                <a:cubicBezTo>
                  <a:pt x="2562836" y="550579"/>
                  <a:pt x="2570837" y="565819"/>
                  <a:pt x="2549311" y="543531"/>
                </a:cubicBezTo>
                <a:cubicBezTo>
                  <a:pt x="2559598" y="557247"/>
                  <a:pt x="2570075" y="569724"/>
                  <a:pt x="2579600" y="582488"/>
                </a:cubicBezTo>
                <a:lnTo>
                  <a:pt x="2607604" y="620588"/>
                </a:lnTo>
                <a:lnTo>
                  <a:pt x="2607604" y="620588"/>
                </a:lnTo>
                <a:lnTo>
                  <a:pt x="2610557" y="621255"/>
                </a:lnTo>
                <a:cubicBezTo>
                  <a:pt x="2602079" y="603919"/>
                  <a:pt x="2620082" y="622969"/>
                  <a:pt x="2607889" y="600585"/>
                </a:cubicBezTo>
                <a:cubicBezTo>
                  <a:pt x="2614595" y="607186"/>
                  <a:pt x="2620596" y="614463"/>
                  <a:pt x="2625796" y="622302"/>
                </a:cubicBezTo>
                <a:cubicBezTo>
                  <a:pt x="2630454" y="630160"/>
                  <a:pt x="2636017" y="637447"/>
                  <a:pt x="2642370" y="644019"/>
                </a:cubicBezTo>
                <a:cubicBezTo>
                  <a:pt x="2651895" y="657545"/>
                  <a:pt x="2661420" y="670689"/>
                  <a:pt x="2670945" y="684596"/>
                </a:cubicBezTo>
                <a:lnTo>
                  <a:pt x="2697901" y="726220"/>
                </a:lnTo>
                <a:cubicBezTo>
                  <a:pt x="2703139" y="734602"/>
                  <a:pt x="2707426" y="743460"/>
                  <a:pt x="2712284" y="752223"/>
                </a:cubicBezTo>
                <a:lnTo>
                  <a:pt x="2721046" y="766701"/>
                </a:lnTo>
                <a:cubicBezTo>
                  <a:pt x="2726952" y="778131"/>
                  <a:pt x="2733905" y="790704"/>
                  <a:pt x="2738954" y="800801"/>
                </a:cubicBezTo>
                <a:cubicBezTo>
                  <a:pt x="2751050" y="825375"/>
                  <a:pt x="2760194" y="843759"/>
                  <a:pt x="2767529" y="857951"/>
                </a:cubicBezTo>
                <a:cubicBezTo>
                  <a:pt x="2774863" y="872143"/>
                  <a:pt x="2778196" y="883192"/>
                  <a:pt x="2781435" y="891860"/>
                </a:cubicBezTo>
                <a:cubicBezTo>
                  <a:pt x="2787074" y="906662"/>
                  <a:pt x="2790817" y="922121"/>
                  <a:pt x="2792579" y="937865"/>
                </a:cubicBezTo>
                <a:lnTo>
                  <a:pt x="2785626" y="937865"/>
                </a:lnTo>
                <a:cubicBezTo>
                  <a:pt x="2788198" y="951867"/>
                  <a:pt x="2794675" y="972441"/>
                  <a:pt x="2801819" y="995492"/>
                </a:cubicBezTo>
                <a:cubicBezTo>
                  <a:pt x="2808962" y="1018542"/>
                  <a:pt x="2816106" y="1044260"/>
                  <a:pt x="2821535" y="1067596"/>
                </a:cubicBezTo>
                <a:lnTo>
                  <a:pt x="2828965" y="1099886"/>
                </a:lnTo>
                <a:lnTo>
                  <a:pt x="2830679" y="1113602"/>
                </a:lnTo>
                <a:cubicBezTo>
                  <a:pt x="2832203" y="1119507"/>
                  <a:pt x="2833537" y="1125508"/>
                  <a:pt x="2834585" y="1131509"/>
                </a:cubicBezTo>
                <a:lnTo>
                  <a:pt x="2836489" y="1148749"/>
                </a:lnTo>
                <a:cubicBezTo>
                  <a:pt x="2828012" y="1120174"/>
                  <a:pt x="2831346" y="1153893"/>
                  <a:pt x="2830584" y="1166085"/>
                </a:cubicBezTo>
                <a:lnTo>
                  <a:pt x="2830584" y="1165228"/>
                </a:lnTo>
                <a:cubicBezTo>
                  <a:pt x="2824297" y="1129890"/>
                  <a:pt x="2823059" y="1132080"/>
                  <a:pt x="2821630" y="1133223"/>
                </a:cubicBezTo>
                <a:cubicBezTo>
                  <a:pt x="2818011" y="1117412"/>
                  <a:pt x="2814296" y="1110173"/>
                  <a:pt x="2809153" y="1087503"/>
                </a:cubicBezTo>
                <a:cubicBezTo>
                  <a:pt x="2808372" y="1086208"/>
                  <a:pt x="2807734" y="1084836"/>
                  <a:pt x="2807248" y="1083408"/>
                </a:cubicBezTo>
                <a:lnTo>
                  <a:pt x="2800390" y="1067787"/>
                </a:lnTo>
                <a:cubicBezTo>
                  <a:pt x="2791503" y="1050441"/>
                  <a:pt x="2784540" y="1032163"/>
                  <a:pt x="2779625" y="1013304"/>
                </a:cubicBezTo>
                <a:lnTo>
                  <a:pt x="2779625" y="1013304"/>
                </a:lnTo>
                <a:lnTo>
                  <a:pt x="2773815" y="1004540"/>
                </a:lnTo>
                <a:cubicBezTo>
                  <a:pt x="2764290" y="987967"/>
                  <a:pt x="2760670" y="993777"/>
                  <a:pt x="2758861" y="1003112"/>
                </a:cubicBezTo>
                <a:lnTo>
                  <a:pt x="2760861" y="1017304"/>
                </a:lnTo>
                <a:cubicBezTo>
                  <a:pt x="2782426" y="1099143"/>
                  <a:pt x="2796828" y="1182706"/>
                  <a:pt x="2803914" y="1267049"/>
                </a:cubicBezTo>
                <a:cubicBezTo>
                  <a:pt x="2800866" y="1254762"/>
                  <a:pt x="2796485" y="1216472"/>
                  <a:pt x="2794389" y="1217139"/>
                </a:cubicBezTo>
                <a:cubicBezTo>
                  <a:pt x="2794389" y="1233998"/>
                  <a:pt x="2794389" y="1250000"/>
                  <a:pt x="2794389" y="1262001"/>
                </a:cubicBezTo>
                <a:cubicBezTo>
                  <a:pt x="2794389" y="1274003"/>
                  <a:pt x="2791627" y="1282195"/>
                  <a:pt x="2789531" y="1283242"/>
                </a:cubicBezTo>
                <a:cubicBezTo>
                  <a:pt x="2791055" y="1294101"/>
                  <a:pt x="2792675" y="1304769"/>
                  <a:pt x="2794294" y="1317246"/>
                </a:cubicBezTo>
                <a:cubicBezTo>
                  <a:pt x="2795056" y="1323438"/>
                  <a:pt x="2795818" y="1330105"/>
                  <a:pt x="2796485" y="1337439"/>
                </a:cubicBezTo>
                <a:cubicBezTo>
                  <a:pt x="2797151" y="1344774"/>
                  <a:pt x="2797151" y="1352774"/>
                  <a:pt x="2797342" y="1361728"/>
                </a:cubicBezTo>
                <a:cubicBezTo>
                  <a:pt x="2792960" y="1339249"/>
                  <a:pt x="2789150" y="1346298"/>
                  <a:pt x="2785150" y="1345440"/>
                </a:cubicBezTo>
                <a:cubicBezTo>
                  <a:pt x="2784483" y="1329820"/>
                  <a:pt x="2782769" y="1310579"/>
                  <a:pt x="2781721" y="1293243"/>
                </a:cubicBezTo>
                <a:cubicBezTo>
                  <a:pt x="2781054" y="1284576"/>
                  <a:pt x="2780387" y="1276384"/>
                  <a:pt x="2779435" y="1269336"/>
                </a:cubicBezTo>
                <a:cubicBezTo>
                  <a:pt x="2778644" y="1263697"/>
                  <a:pt x="2777301" y="1258144"/>
                  <a:pt x="2775434" y="1252762"/>
                </a:cubicBezTo>
                <a:cubicBezTo>
                  <a:pt x="2774101" y="1238379"/>
                  <a:pt x="2772767" y="1223616"/>
                  <a:pt x="2771338" y="1208852"/>
                </a:cubicBezTo>
                <a:cubicBezTo>
                  <a:pt x="2769910" y="1194088"/>
                  <a:pt x="2767052" y="1179039"/>
                  <a:pt x="2765052" y="1164275"/>
                </a:cubicBezTo>
                <a:lnTo>
                  <a:pt x="2761909" y="1142463"/>
                </a:lnTo>
                <a:cubicBezTo>
                  <a:pt x="2760956" y="1135224"/>
                  <a:pt x="2759337" y="1128270"/>
                  <a:pt x="2758099" y="1121317"/>
                </a:cubicBezTo>
                <a:cubicBezTo>
                  <a:pt x="2755527" y="1107601"/>
                  <a:pt x="2753146" y="1094361"/>
                  <a:pt x="2751145" y="1082074"/>
                </a:cubicBezTo>
                <a:cubicBezTo>
                  <a:pt x="2749050" y="1071501"/>
                  <a:pt x="2745621" y="1061214"/>
                  <a:pt x="2742859" y="1050737"/>
                </a:cubicBezTo>
                <a:lnTo>
                  <a:pt x="2734572" y="1022162"/>
                </a:lnTo>
                <a:cubicBezTo>
                  <a:pt x="2730476" y="1009398"/>
                  <a:pt x="2725047" y="997682"/>
                  <a:pt x="2721904" y="987110"/>
                </a:cubicBezTo>
                <a:cubicBezTo>
                  <a:pt x="2718732" y="978337"/>
                  <a:pt x="2716437" y="969279"/>
                  <a:pt x="2715046" y="960059"/>
                </a:cubicBezTo>
                <a:cubicBezTo>
                  <a:pt x="2715036" y="959392"/>
                  <a:pt x="2715208" y="958735"/>
                  <a:pt x="2715522" y="958154"/>
                </a:cubicBezTo>
                <a:lnTo>
                  <a:pt x="2721999" y="959964"/>
                </a:lnTo>
                <a:lnTo>
                  <a:pt x="2715522" y="958154"/>
                </a:lnTo>
                <a:cubicBezTo>
                  <a:pt x="2712855" y="949867"/>
                  <a:pt x="2709712" y="941961"/>
                  <a:pt x="2706569" y="934151"/>
                </a:cubicBezTo>
                <a:cubicBezTo>
                  <a:pt x="2703425" y="926340"/>
                  <a:pt x="2700568" y="918530"/>
                  <a:pt x="2697520" y="910815"/>
                </a:cubicBezTo>
                <a:cubicBezTo>
                  <a:pt x="2694472" y="903099"/>
                  <a:pt x="2691710" y="895574"/>
                  <a:pt x="2688852" y="888050"/>
                </a:cubicBezTo>
                <a:lnTo>
                  <a:pt x="2678279" y="865952"/>
                </a:lnTo>
                <a:cubicBezTo>
                  <a:pt x="2671897" y="851569"/>
                  <a:pt x="2666278" y="837377"/>
                  <a:pt x="2659896" y="823470"/>
                </a:cubicBezTo>
                <a:lnTo>
                  <a:pt x="2640846" y="782894"/>
                </a:lnTo>
                <a:cubicBezTo>
                  <a:pt x="2634750" y="769368"/>
                  <a:pt x="2627511" y="756700"/>
                  <a:pt x="2620748" y="743746"/>
                </a:cubicBezTo>
                <a:cubicBezTo>
                  <a:pt x="2613986" y="730792"/>
                  <a:pt x="2607604" y="717838"/>
                  <a:pt x="2600079" y="705646"/>
                </a:cubicBezTo>
                <a:cubicBezTo>
                  <a:pt x="2585220" y="680690"/>
                  <a:pt x="2570837" y="655354"/>
                  <a:pt x="2553787" y="630970"/>
                </a:cubicBezTo>
                <a:lnTo>
                  <a:pt x="2542167" y="613349"/>
                </a:lnTo>
                <a:cubicBezTo>
                  <a:pt x="2538357" y="607443"/>
                  <a:pt x="2534357" y="601633"/>
                  <a:pt x="2530070" y="596013"/>
                </a:cubicBezTo>
                <a:cubicBezTo>
                  <a:pt x="2521498" y="584488"/>
                  <a:pt x="2512544" y="572677"/>
                  <a:pt x="2502257" y="559723"/>
                </a:cubicBezTo>
                <a:cubicBezTo>
                  <a:pt x="2462443" y="517337"/>
                  <a:pt x="2416532" y="464473"/>
                  <a:pt x="2368907" y="420848"/>
                </a:cubicBezTo>
                <a:cubicBezTo>
                  <a:pt x="2337665" y="392273"/>
                  <a:pt x="2335570" y="387225"/>
                  <a:pt x="2338713" y="386178"/>
                </a:cubicBezTo>
                <a:cubicBezTo>
                  <a:pt x="2338256" y="385454"/>
                  <a:pt x="2337875" y="384692"/>
                  <a:pt x="2337570" y="383892"/>
                </a:cubicBezTo>
                <a:cubicBezTo>
                  <a:pt x="2330521" y="377319"/>
                  <a:pt x="2323663" y="370556"/>
                  <a:pt x="2316425" y="364175"/>
                </a:cubicBezTo>
                <a:lnTo>
                  <a:pt x="2291374" y="344553"/>
                </a:lnTo>
                <a:cubicBezTo>
                  <a:pt x="2290612" y="345125"/>
                  <a:pt x="2287373" y="343601"/>
                  <a:pt x="2276896" y="335886"/>
                </a:cubicBezTo>
                <a:lnTo>
                  <a:pt x="2274419" y="336648"/>
                </a:lnTo>
                <a:cubicBezTo>
                  <a:pt x="2281372" y="342553"/>
                  <a:pt x="2287373" y="348173"/>
                  <a:pt x="2280229" y="343220"/>
                </a:cubicBezTo>
                <a:cubicBezTo>
                  <a:pt x="2273086" y="338267"/>
                  <a:pt x="2269180" y="335219"/>
                  <a:pt x="2264132" y="331218"/>
                </a:cubicBezTo>
                <a:cubicBezTo>
                  <a:pt x="2259084" y="327218"/>
                  <a:pt x="2254607" y="323598"/>
                  <a:pt x="2250130" y="320074"/>
                </a:cubicBezTo>
                <a:cubicBezTo>
                  <a:pt x="2225842" y="302739"/>
                  <a:pt x="2210126" y="290261"/>
                  <a:pt x="2198410" y="281974"/>
                </a:cubicBezTo>
                <a:cubicBezTo>
                  <a:pt x="2189952" y="275640"/>
                  <a:pt x="2181932" y="268734"/>
                  <a:pt x="2174407" y="261305"/>
                </a:cubicBezTo>
                <a:cubicBezTo>
                  <a:pt x="2160310" y="251780"/>
                  <a:pt x="2152976" y="246731"/>
                  <a:pt x="2150404" y="244064"/>
                </a:cubicBezTo>
                <a:cubicBezTo>
                  <a:pt x="2147832" y="241398"/>
                  <a:pt x="2149451" y="241302"/>
                  <a:pt x="2152404" y="241779"/>
                </a:cubicBezTo>
                <a:cubicBezTo>
                  <a:pt x="2165929" y="249018"/>
                  <a:pt x="2179169" y="258257"/>
                  <a:pt x="2189552" y="264353"/>
                </a:cubicBezTo>
                <a:cubicBezTo>
                  <a:pt x="2199934" y="270449"/>
                  <a:pt x="2206792" y="273878"/>
                  <a:pt x="2206316" y="271878"/>
                </a:cubicBezTo>
                <a:cubicBezTo>
                  <a:pt x="2205839" y="269877"/>
                  <a:pt x="2225366" y="280450"/>
                  <a:pt x="2236510" y="286737"/>
                </a:cubicBezTo>
                <a:cubicBezTo>
                  <a:pt x="2244416" y="289880"/>
                  <a:pt x="2236510" y="282069"/>
                  <a:pt x="2229937" y="274735"/>
                </a:cubicBezTo>
                <a:cubicBezTo>
                  <a:pt x="2223365" y="267401"/>
                  <a:pt x="2216317" y="261210"/>
                  <a:pt x="2227556" y="265781"/>
                </a:cubicBezTo>
                <a:lnTo>
                  <a:pt x="2229080" y="265781"/>
                </a:lnTo>
                <a:lnTo>
                  <a:pt x="2214031" y="257304"/>
                </a:lnTo>
                <a:lnTo>
                  <a:pt x="2203744" y="250446"/>
                </a:lnTo>
                <a:lnTo>
                  <a:pt x="2189170" y="238731"/>
                </a:lnTo>
                <a:lnTo>
                  <a:pt x="2189742" y="237873"/>
                </a:lnTo>
                <a:lnTo>
                  <a:pt x="2175264" y="228348"/>
                </a:lnTo>
                <a:lnTo>
                  <a:pt x="2161834" y="220633"/>
                </a:lnTo>
                <a:lnTo>
                  <a:pt x="2134307" y="204822"/>
                </a:lnTo>
                <a:cubicBezTo>
                  <a:pt x="2128687" y="201678"/>
                  <a:pt x="2122877" y="198345"/>
                  <a:pt x="2116971" y="195297"/>
                </a:cubicBezTo>
                <a:lnTo>
                  <a:pt x="2099159" y="186438"/>
                </a:lnTo>
                <a:lnTo>
                  <a:pt x="2116971" y="195297"/>
                </a:lnTo>
                <a:cubicBezTo>
                  <a:pt x="2122877" y="198440"/>
                  <a:pt x="2128687" y="201773"/>
                  <a:pt x="2134307" y="204822"/>
                </a:cubicBezTo>
                <a:lnTo>
                  <a:pt x="2118876" y="198440"/>
                </a:lnTo>
                <a:cubicBezTo>
                  <a:pt x="2113637" y="196344"/>
                  <a:pt x="2108303" y="194535"/>
                  <a:pt x="2102969" y="192630"/>
                </a:cubicBezTo>
                <a:lnTo>
                  <a:pt x="2073918" y="179009"/>
                </a:lnTo>
                <a:cubicBezTo>
                  <a:pt x="2058583" y="173198"/>
                  <a:pt x="2042771" y="168531"/>
                  <a:pt x="2027055" y="163864"/>
                </a:cubicBezTo>
                <a:lnTo>
                  <a:pt x="1994956" y="148814"/>
                </a:lnTo>
                <a:cubicBezTo>
                  <a:pt x="1990774" y="147243"/>
                  <a:pt x="1986726" y="145328"/>
                  <a:pt x="1982859" y="143099"/>
                </a:cubicBezTo>
                <a:cubicBezTo>
                  <a:pt x="1981335" y="141766"/>
                  <a:pt x="1993051" y="144243"/>
                  <a:pt x="2015625" y="151577"/>
                </a:cubicBezTo>
                <a:cubicBezTo>
                  <a:pt x="2014768" y="149481"/>
                  <a:pt x="2023150" y="151577"/>
                  <a:pt x="2002861" y="141004"/>
                </a:cubicBezTo>
                <a:cubicBezTo>
                  <a:pt x="1988145" y="135222"/>
                  <a:pt x="1973134" y="130203"/>
                  <a:pt x="1957903" y="125955"/>
                </a:cubicBezTo>
                <a:lnTo>
                  <a:pt x="1912184" y="111953"/>
                </a:lnTo>
                <a:cubicBezTo>
                  <a:pt x="1898658" y="108143"/>
                  <a:pt x="1885228" y="104047"/>
                  <a:pt x="1871988" y="99665"/>
                </a:cubicBezTo>
                <a:cubicBezTo>
                  <a:pt x="1858748" y="95284"/>
                  <a:pt x="1845318" y="91664"/>
                  <a:pt x="1832174" y="86997"/>
                </a:cubicBezTo>
                <a:lnTo>
                  <a:pt x="1832935" y="83854"/>
                </a:lnTo>
                <a:cubicBezTo>
                  <a:pt x="1798169" y="70995"/>
                  <a:pt x="1829126" y="76710"/>
                  <a:pt x="1835221" y="75472"/>
                </a:cubicBezTo>
                <a:cubicBezTo>
                  <a:pt x="1846747" y="77853"/>
                  <a:pt x="1857853" y="81930"/>
                  <a:pt x="1868178" y="87569"/>
                </a:cubicBezTo>
                <a:cubicBezTo>
                  <a:pt x="1877122" y="92950"/>
                  <a:pt x="1886723" y="97151"/>
                  <a:pt x="1896753" y="100047"/>
                </a:cubicBezTo>
                <a:lnTo>
                  <a:pt x="1893514" y="100047"/>
                </a:lnTo>
                <a:lnTo>
                  <a:pt x="1896753" y="100047"/>
                </a:lnTo>
                <a:lnTo>
                  <a:pt x="1920946" y="106905"/>
                </a:lnTo>
                <a:cubicBezTo>
                  <a:pt x="1929043" y="109095"/>
                  <a:pt x="1937234" y="111381"/>
                  <a:pt x="1945711" y="114524"/>
                </a:cubicBezTo>
                <a:cubicBezTo>
                  <a:pt x="1962571" y="120525"/>
                  <a:pt x="1981430" y="127098"/>
                  <a:pt x="2004195" y="137099"/>
                </a:cubicBezTo>
                <a:lnTo>
                  <a:pt x="2004195" y="137099"/>
                </a:lnTo>
                <a:lnTo>
                  <a:pt x="2048677" y="156149"/>
                </a:lnTo>
                <a:lnTo>
                  <a:pt x="2048677" y="156149"/>
                </a:lnTo>
                <a:cubicBezTo>
                  <a:pt x="2052392" y="157292"/>
                  <a:pt x="2056049" y="158625"/>
                  <a:pt x="2059630" y="160149"/>
                </a:cubicBezTo>
                <a:cubicBezTo>
                  <a:pt x="2064107" y="162054"/>
                  <a:pt x="2069155" y="164626"/>
                  <a:pt x="2075061" y="167579"/>
                </a:cubicBezTo>
                <a:cubicBezTo>
                  <a:pt x="2091635" y="174151"/>
                  <a:pt x="2085158" y="167579"/>
                  <a:pt x="2115828" y="182343"/>
                </a:cubicBezTo>
                <a:cubicBezTo>
                  <a:pt x="2132116" y="187867"/>
                  <a:pt x="2148022" y="194820"/>
                  <a:pt x="2164215" y="201393"/>
                </a:cubicBezTo>
                <a:lnTo>
                  <a:pt x="2188218" y="210918"/>
                </a:lnTo>
                <a:lnTo>
                  <a:pt x="2211078" y="221109"/>
                </a:lnTo>
                <a:cubicBezTo>
                  <a:pt x="2218888" y="224538"/>
                  <a:pt x="2219746" y="223967"/>
                  <a:pt x="2213936" y="219585"/>
                </a:cubicBezTo>
                <a:cubicBezTo>
                  <a:pt x="2211078" y="217490"/>
                  <a:pt x="2206506" y="214347"/>
                  <a:pt x="2200410" y="210060"/>
                </a:cubicBezTo>
                <a:lnTo>
                  <a:pt x="2189933" y="203488"/>
                </a:lnTo>
                <a:lnTo>
                  <a:pt x="2176693" y="196059"/>
                </a:lnTo>
                <a:cubicBezTo>
                  <a:pt x="2166692" y="191296"/>
                  <a:pt x="2156500" y="186534"/>
                  <a:pt x="2146689" y="181199"/>
                </a:cubicBezTo>
                <a:cubicBezTo>
                  <a:pt x="2141736" y="178532"/>
                  <a:pt x="2136878" y="175675"/>
                  <a:pt x="2132116" y="172627"/>
                </a:cubicBezTo>
                <a:cubicBezTo>
                  <a:pt x="2127258" y="169674"/>
                  <a:pt x="2122591" y="166626"/>
                  <a:pt x="2117828" y="163102"/>
                </a:cubicBezTo>
                <a:cubicBezTo>
                  <a:pt x="2104074" y="153958"/>
                  <a:pt x="2089720" y="145757"/>
                  <a:pt x="2074870" y="138528"/>
                </a:cubicBezTo>
                <a:cubicBezTo>
                  <a:pt x="2061154" y="133003"/>
                  <a:pt x="2049534" y="129003"/>
                  <a:pt x="2036199" y="123954"/>
                </a:cubicBezTo>
                <a:cubicBezTo>
                  <a:pt x="2022864" y="118906"/>
                  <a:pt x="2007624" y="112524"/>
                  <a:pt x="1985526" y="104333"/>
                </a:cubicBezTo>
                <a:cubicBezTo>
                  <a:pt x="1974763" y="101571"/>
                  <a:pt x="1963237" y="98427"/>
                  <a:pt x="1947426" y="93474"/>
                </a:cubicBezTo>
                <a:cubicBezTo>
                  <a:pt x="1931614" y="88521"/>
                  <a:pt x="1912279" y="82997"/>
                  <a:pt x="1885799" y="73853"/>
                </a:cubicBezTo>
                <a:lnTo>
                  <a:pt x="1885799" y="73853"/>
                </a:lnTo>
                <a:cubicBezTo>
                  <a:pt x="1866749" y="68805"/>
                  <a:pt x="1848652" y="64328"/>
                  <a:pt x="1830459" y="58137"/>
                </a:cubicBezTo>
                <a:cubicBezTo>
                  <a:pt x="1812276" y="52269"/>
                  <a:pt x="1793769" y="47469"/>
                  <a:pt x="1775024" y="43754"/>
                </a:cubicBezTo>
                <a:lnTo>
                  <a:pt x="1742829" y="37563"/>
                </a:lnTo>
                <a:lnTo>
                  <a:pt x="1710253" y="32895"/>
                </a:lnTo>
                <a:cubicBezTo>
                  <a:pt x="1691203" y="28419"/>
                  <a:pt x="1714826" y="31467"/>
                  <a:pt x="1711492" y="29752"/>
                </a:cubicBezTo>
                <a:cubicBezTo>
                  <a:pt x="1725589" y="31657"/>
                  <a:pt x="1736543" y="32610"/>
                  <a:pt x="1745496" y="33467"/>
                </a:cubicBezTo>
                <a:cubicBezTo>
                  <a:pt x="1754450" y="34324"/>
                  <a:pt x="1761498" y="35277"/>
                  <a:pt x="1767785" y="35657"/>
                </a:cubicBezTo>
                <a:cubicBezTo>
                  <a:pt x="1799598" y="42611"/>
                  <a:pt x="1795121" y="39848"/>
                  <a:pt x="1794264" y="38229"/>
                </a:cubicBezTo>
                <a:cubicBezTo>
                  <a:pt x="1802170" y="40039"/>
                  <a:pt x="1810171" y="41754"/>
                  <a:pt x="1817981" y="43849"/>
                </a:cubicBezTo>
                <a:cubicBezTo>
                  <a:pt x="1810171" y="41754"/>
                  <a:pt x="1802170" y="40039"/>
                  <a:pt x="1794359" y="38229"/>
                </a:cubicBezTo>
                <a:lnTo>
                  <a:pt x="1744734" y="25752"/>
                </a:lnTo>
                <a:lnTo>
                  <a:pt x="1728542" y="22989"/>
                </a:lnTo>
                <a:cubicBezTo>
                  <a:pt x="1701014" y="18703"/>
                  <a:pt x="1673487" y="14036"/>
                  <a:pt x="1645674" y="11750"/>
                </a:cubicBezTo>
                <a:cubicBezTo>
                  <a:pt x="1631491" y="12645"/>
                  <a:pt x="1617261" y="12102"/>
                  <a:pt x="1603193" y="10131"/>
                </a:cubicBezTo>
                <a:cubicBezTo>
                  <a:pt x="1582809" y="8988"/>
                  <a:pt x="1558330" y="7178"/>
                  <a:pt x="1536518" y="5654"/>
                </a:cubicBezTo>
                <a:cubicBezTo>
                  <a:pt x="1495179" y="4511"/>
                  <a:pt x="1453745" y="2415"/>
                  <a:pt x="1446506" y="-252"/>
                </a:cubicBezTo>
                <a:cubicBezTo>
                  <a:pt x="1396500" y="2034"/>
                  <a:pt x="1347065" y="5844"/>
                  <a:pt x="1290201" y="12321"/>
                </a:cubicBezTo>
                <a:cubicBezTo>
                  <a:pt x="1216877" y="19865"/>
                  <a:pt x="1144745" y="36334"/>
                  <a:pt x="1075412" y="61375"/>
                </a:cubicBezTo>
                <a:cubicBezTo>
                  <a:pt x="1041313" y="72900"/>
                  <a:pt x="1027787" y="81759"/>
                  <a:pt x="995402" y="94808"/>
                </a:cubicBezTo>
                <a:cubicBezTo>
                  <a:pt x="987677" y="97322"/>
                  <a:pt x="980191" y="100513"/>
                  <a:pt x="973018" y="104333"/>
                </a:cubicBezTo>
                <a:cubicBezTo>
                  <a:pt x="970104" y="106057"/>
                  <a:pt x="967313" y="107971"/>
                  <a:pt x="964636" y="110048"/>
                </a:cubicBezTo>
                <a:cubicBezTo>
                  <a:pt x="959874" y="113572"/>
                  <a:pt x="953111" y="117668"/>
                  <a:pt x="922250" y="129860"/>
                </a:cubicBezTo>
                <a:lnTo>
                  <a:pt x="934537" y="119192"/>
                </a:lnTo>
                <a:lnTo>
                  <a:pt x="922250" y="129860"/>
                </a:lnTo>
                <a:lnTo>
                  <a:pt x="922917" y="133098"/>
                </a:lnTo>
                <a:cubicBezTo>
                  <a:pt x="935966" y="128907"/>
                  <a:pt x="945777" y="126526"/>
                  <a:pt x="958826" y="122335"/>
                </a:cubicBezTo>
                <a:cubicBezTo>
                  <a:pt x="971876" y="118144"/>
                  <a:pt x="987973" y="112143"/>
                  <a:pt x="1014547" y="103285"/>
                </a:cubicBezTo>
                <a:cubicBezTo>
                  <a:pt x="1028263" y="99951"/>
                  <a:pt x="1044266" y="95284"/>
                  <a:pt x="1057219" y="92617"/>
                </a:cubicBezTo>
                <a:cubicBezTo>
                  <a:pt x="1064849" y="90207"/>
                  <a:pt x="1072888" y="89397"/>
                  <a:pt x="1080842" y="90236"/>
                </a:cubicBezTo>
                <a:cubicBezTo>
                  <a:pt x="1097796" y="86235"/>
                  <a:pt x="1095605" y="88140"/>
                  <a:pt x="1096558" y="89093"/>
                </a:cubicBezTo>
                <a:cubicBezTo>
                  <a:pt x="1083794" y="93379"/>
                  <a:pt x="1071031" y="97284"/>
                  <a:pt x="1057982" y="100999"/>
                </a:cubicBezTo>
                <a:cubicBezTo>
                  <a:pt x="1044932" y="104714"/>
                  <a:pt x="1032359" y="109286"/>
                  <a:pt x="1019215" y="113001"/>
                </a:cubicBezTo>
                <a:cubicBezTo>
                  <a:pt x="984829" y="128907"/>
                  <a:pt x="1041408" y="109476"/>
                  <a:pt x="1064839" y="103476"/>
                </a:cubicBezTo>
                <a:cubicBezTo>
                  <a:pt x="1086595" y="99056"/>
                  <a:pt x="1107778" y="92189"/>
                  <a:pt x="1127990" y="82997"/>
                </a:cubicBezTo>
                <a:cubicBezTo>
                  <a:pt x="1147040" y="78520"/>
                  <a:pt x="1165328" y="74424"/>
                  <a:pt x="1183616" y="70424"/>
                </a:cubicBezTo>
                <a:cubicBezTo>
                  <a:pt x="1201904" y="66423"/>
                  <a:pt x="1220383" y="64328"/>
                  <a:pt x="1238576" y="60899"/>
                </a:cubicBezTo>
                <a:lnTo>
                  <a:pt x="1255911" y="64995"/>
                </a:lnTo>
                <a:lnTo>
                  <a:pt x="1311346" y="58232"/>
                </a:lnTo>
                <a:cubicBezTo>
                  <a:pt x="1320871" y="56898"/>
                  <a:pt x="1329920" y="56231"/>
                  <a:pt x="1339160" y="55660"/>
                </a:cubicBezTo>
                <a:lnTo>
                  <a:pt x="1367068" y="53660"/>
                </a:lnTo>
                <a:cubicBezTo>
                  <a:pt x="1378021" y="52326"/>
                  <a:pt x="1389356" y="50136"/>
                  <a:pt x="1399929" y="49373"/>
                </a:cubicBezTo>
                <a:cubicBezTo>
                  <a:pt x="1415912" y="47859"/>
                  <a:pt x="1431981" y="47288"/>
                  <a:pt x="1448030" y="47659"/>
                </a:cubicBezTo>
                <a:cubicBezTo>
                  <a:pt x="1468604" y="48516"/>
                  <a:pt x="1445363" y="49945"/>
                  <a:pt x="1430695" y="50802"/>
                </a:cubicBezTo>
                <a:cubicBezTo>
                  <a:pt x="1403453" y="52422"/>
                  <a:pt x="1396310" y="54136"/>
                  <a:pt x="1398977" y="55946"/>
                </a:cubicBezTo>
                <a:lnTo>
                  <a:pt x="1398977" y="55946"/>
                </a:lnTo>
                <a:cubicBezTo>
                  <a:pt x="1421360" y="55946"/>
                  <a:pt x="1442982" y="55946"/>
                  <a:pt x="1462508" y="55089"/>
                </a:cubicBezTo>
                <a:cubicBezTo>
                  <a:pt x="1482035" y="54231"/>
                  <a:pt x="1499656" y="55089"/>
                  <a:pt x="1514134" y="53850"/>
                </a:cubicBezTo>
                <a:cubicBezTo>
                  <a:pt x="1519468" y="53850"/>
                  <a:pt x="1526230" y="52993"/>
                  <a:pt x="1533755" y="53088"/>
                </a:cubicBezTo>
                <a:lnTo>
                  <a:pt x="1557949" y="54231"/>
                </a:lnTo>
                <a:cubicBezTo>
                  <a:pt x="1574903" y="55279"/>
                  <a:pt x="1592715" y="55851"/>
                  <a:pt x="1606812" y="56898"/>
                </a:cubicBezTo>
                <a:cubicBezTo>
                  <a:pt x="1662343" y="64137"/>
                  <a:pt x="1651008" y="65566"/>
                  <a:pt x="1652437" y="68043"/>
                </a:cubicBezTo>
                <a:cubicBezTo>
                  <a:pt x="1602811" y="63471"/>
                  <a:pt x="1633387" y="69757"/>
                  <a:pt x="1639197" y="72805"/>
                </a:cubicBezTo>
                <a:lnTo>
                  <a:pt x="1652722" y="74615"/>
                </a:lnTo>
                <a:cubicBezTo>
                  <a:pt x="1664048" y="75472"/>
                  <a:pt x="1675220" y="77777"/>
                  <a:pt x="1685965" y="81473"/>
                </a:cubicBezTo>
                <a:lnTo>
                  <a:pt x="1685965" y="81473"/>
                </a:lnTo>
                <a:lnTo>
                  <a:pt x="1729685" y="90045"/>
                </a:lnTo>
                <a:cubicBezTo>
                  <a:pt x="1765022" y="97856"/>
                  <a:pt x="1759879" y="98618"/>
                  <a:pt x="1758926" y="99570"/>
                </a:cubicBezTo>
                <a:lnTo>
                  <a:pt x="1788263" y="107667"/>
                </a:lnTo>
                <a:cubicBezTo>
                  <a:pt x="1799884" y="110714"/>
                  <a:pt x="1811314" y="115096"/>
                  <a:pt x="1823315" y="118715"/>
                </a:cubicBezTo>
                <a:lnTo>
                  <a:pt x="1860082" y="130431"/>
                </a:lnTo>
                <a:lnTo>
                  <a:pt x="1898182" y="144052"/>
                </a:lnTo>
                <a:lnTo>
                  <a:pt x="1917803" y="151005"/>
                </a:lnTo>
                <a:cubicBezTo>
                  <a:pt x="1924376" y="153482"/>
                  <a:pt x="1930948" y="156339"/>
                  <a:pt x="1937615" y="159006"/>
                </a:cubicBezTo>
                <a:lnTo>
                  <a:pt x="1972286" y="173294"/>
                </a:lnTo>
                <a:cubicBezTo>
                  <a:pt x="1983430" y="177675"/>
                  <a:pt x="1993336" y="182819"/>
                  <a:pt x="2002004" y="187391"/>
                </a:cubicBezTo>
                <a:cubicBezTo>
                  <a:pt x="2019149" y="196249"/>
                  <a:pt x="2030008" y="202726"/>
                  <a:pt x="2028103" y="204440"/>
                </a:cubicBezTo>
                <a:cubicBezTo>
                  <a:pt x="2035542" y="207793"/>
                  <a:pt x="2042790" y="211546"/>
                  <a:pt x="2049820" y="215680"/>
                </a:cubicBezTo>
                <a:cubicBezTo>
                  <a:pt x="2055249" y="218823"/>
                  <a:pt x="2059345" y="221300"/>
                  <a:pt x="2062869" y="223586"/>
                </a:cubicBezTo>
                <a:cubicBezTo>
                  <a:pt x="2069727" y="228063"/>
                  <a:pt x="2073823" y="231396"/>
                  <a:pt x="2081157" y="236064"/>
                </a:cubicBezTo>
                <a:cubicBezTo>
                  <a:pt x="2090110" y="240826"/>
                  <a:pt x="2099731" y="247017"/>
                  <a:pt x="2106208" y="251304"/>
                </a:cubicBezTo>
                <a:cubicBezTo>
                  <a:pt x="2112685" y="255590"/>
                  <a:pt x="2115733" y="258257"/>
                  <a:pt x="2111161" y="256828"/>
                </a:cubicBezTo>
                <a:cubicBezTo>
                  <a:pt x="2103445" y="252351"/>
                  <a:pt x="2095730" y="247779"/>
                  <a:pt x="2087920" y="243493"/>
                </a:cubicBezTo>
                <a:cubicBezTo>
                  <a:pt x="2095730" y="247779"/>
                  <a:pt x="2103445" y="252351"/>
                  <a:pt x="2111161" y="256923"/>
                </a:cubicBezTo>
                <a:cubicBezTo>
                  <a:pt x="2116876" y="264734"/>
                  <a:pt x="2143451" y="280450"/>
                  <a:pt x="2173264" y="300834"/>
                </a:cubicBezTo>
                <a:lnTo>
                  <a:pt x="2196505" y="316073"/>
                </a:lnTo>
                <a:lnTo>
                  <a:pt x="2219270" y="332552"/>
                </a:lnTo>
                <a:cubicBezTo>
                  <a:pt x="2234224" y="343410"/>
                  <a:pt x="2248607" y="353602"/>
                  <a:pt x="2259560" y="363508"/>
                </a:cubicBezTo>
                <a:cubicBezTo>
                  <a:pt x="2272419" y="374938"/>
                  <a:pt x="2294612" y="390654"/>
                  <a:pt x="2311186" y="406085"/>
                </a:cubicBezTo>
                <a:lnTo>
                  <a:pt x="2315282" y="419991"/>
                </a:lnTo>
                <a:cubicBezTo>
                  <a:pt x="2332331" y="435041"/>
                  <a:pt x="2367002" y="466473"/>
                  <a:pt x="2364335" y="468378"/>
                </a:cubicBezTo>
                <a:cubicBezTo>
                  <a:pt x="2355925" y="463549"/>
                  <a:pt x="2348333" y="457406"/>
                  <a:pt x="2341856" y="450186"/>
                </a:cubicBezTo>
                <a:cubicBezTo>
                  <a:pt x="2336237" y="444661"/>
                  <a:pt x="2329760" y="439232"/>
                  <a:pt x="2323663" y="434088"/>
                </a:cubicBezTo>
                <a:cubicBezTo>
                  <a:pt x="2317568" y="428945"/>
                  <a:pt x="2311853" y="424563"/>
                  <a:pt x="2307471" y="420944"/>
                </a:cubicBezTo>
                <a:lnTo>
                  <a:pt x="2316996" y="432183"/>
                </a:lnTo>
                <a:cubicBezTo>
                  <a:pt x="2331255" y="443880"/>
                  <a:pt x="2344628" y="456615"/>
                  <a:pt x="2357001" y="470283"/>
                </a:cubicBezTo>
                <a:cubicBezTo>
                  <a:pt x="2353953" y="467902"/>
                  <a:pt x="2351000" y="465616"/>
                  <a:pt x="2348143" y="463235"/>
                </a:cubicBezTo>
                <a:cubicBezTo>
                  <a:pt x="2340428" y="456186"/>
                  <a:pt x="2333665" y="449138"/>
                  <a:pt x="2327854" y="444185"/>
                </a:cubicBezTo>
                <a:cubicBezTo>
                  <a:pt x="2333665" y="449423"/>
                  <a:pt x="2340523" y="456472"/>
                  <a:pt x="2348143" y="463235"/>
                </a:cubicBezTo>
                <a:lnTo>
                  <a:pt x="2332427" y="452757"/>
                </a:lnTo>
                <a:lnTo>
                  <a:pt x="2347952" y="468950"/>
                </a:lnTo>
                <a:cubicBezTo>
                  <a:pt x="2360811" y="485333"/>
                  <a:pt x="2368336" y="496191"/>
                  <a:pt x="2387481" y="520480"/>
                </a:cubicBezTo>
                <a:cubicBezTo>
                  <a:pt x="2378909" y="512765"/>
                  <a:pt x="2370717" y="504669"/>
                  <a:pt x="2361859" y="497239"/>
                </a:cubicBezTo>
                <a:cubicBezTo>
                  <a:pt x="2337284" y="475236"/>
                  <a:pt x="2324711" y="465616"/>
                  <a:pt x="2326521" y="470950"/>
                </a:cubicBezTo>
                <a:cubicBezTo>
                  <a:pt x="2316139" y="462473"/>
                  <a:pt x="2307471" y="457806"/>
                  <a:pt x="2296898" y="450281"/>
                </a:cubicBezTo>
                <a:cubicBezTo>
                  <a:pt x="2291564" y="446661"/>
                  <a:pt x="2285659" y="442375"/>
                  <a:pt x="2278420" y="436851"/>
                </a:cubicBezTo>
                <a:lnTo>
                  <a:pt x="2266704" y="427326"/>
                </a:lnTo>
                <a:lnTo>
                  <a:pt x="2251940" y="416467"/>
                </a:lnTo>
                <a:lnTo>
                  <a:pt x="2251940" y="417324"/>
                </a:lnTo>
                <a:cubicBezTo>
                  <a:pt x="2248588" y="413962"/>
                  <a:pt x="2244692" y="411190"/>
                  <a:pt x="2240415" y="409133"/>
                </a:cubicBezTo>
                <a:lnTo>
                  <a:pt x="2226509" y="399608"/>
                </a:lnTo>
                <a:lnTo>
                  <a:pt x="2216984" y="392655"/>
                </a:lnTo>
                <a:lnTo>
                  <a:pt x="2207459" y="386273"/>
                </a:lnTo>
                <a:lnTo>
                  <a:pt x="2188409" y="373414"/>
                </a:lnTo>
                <a:cubicBezTo>
                  <a:pt x="2187837" y="375033"/>
                  <a:pt x="2194600" y="381320"/>
                  <a:pt x="2212793" y="394750"/>
                </a:cubicBezTo>
                <a:cubicBezTo>
                  <a:pt x="2212602" y="395236"/>
                  <a:pt x="2212602" y="395788"/>
                  <a:pt x="2212793" y="396274"/>
                </a:cubicBezTo>
                <a:cubicBezTo>
                  <a:pt x="2212602" y="395788"/>
                  <a:pt x="2212602" y="395236"/>
                  <a:pt x="2212793" y="394750"/>
                </a:cubicBezTo>
                <a:cubicBezTo>
                  <a:pt x="2216793" y="397703"/>
                  <a:pt x="2220603" y="400751"/>
                  <a:pt x="2224413" y="403608"/>
                </a:cubicBezTo>
                <a:cubicBezTo>
                  <a:pt x="2244701" y="420087"/>
                  <a:pt x="2260894" y="429993"/>
                  <a:pt x="2278229" y="445042"/>
                </a:cubicBezTo>
                <a:cubicBezTo>
                  <a:pt x="2292136" y="456853"/>
                  <a:pt x="2310138" y="470950"/>
                  <a:pt x="2313377" y="477332"/>
                </a:cubicBezTo>
                <a:cubicBezTo>
                  <a:pt x="2314805" y="479808"/>
                  <a:pt x="2311757" y="477332"/>
                  <a:pt x="2306900" y="473427"/>
                </a:cubicBezTo>
                <a:cubicBezTo>
                  <a:pt x="2302042" y="469521"/>
                  <a:pt x="2294803" y="463902"/>
                  <a:pt x="2288802" y="458758"/>
                </a:cubicBezTo>
                <a:cubicBezTo>
                  <a:pt x="2278039" y="449995"/>
                  <a:pt x="2267466" y="440565"/>
                  <a:pt x="2256322" y="431707"/>
                </a:cubicBezTo>
                <a:lnTo>
                  <a:pt x="2222508" y="405704"/>
                </a:lnTo>
                <a:lnTo>
                  <a:pt x="2219365" y="403227"/>
                </a:lnTo>
                <a:lnTo>
                  <a:pt x="2219365" y="403227"/>
                </a:lnTo>
                <a:cubicBezTo>
                  <a:pt x="2211554" y="397512"/>
                  <a:pt x="2203172" y="392750"/>
                  <a:pt x="2195076" y="387511"/>
                </a:cubicBezTo>
                <a:cubicBezTo>
                  <a:pt x="2182770" y="380967"/>
                  <a:pt x="2170987" y="373490"/>
                  <a:pt x="2159834" y="365127"/>
                </a:cubicBezTo>
                <a:cubicBezTo>
                  <a:pt x="2134592" y="351030"/>
                  <a:pt x="2113066" y="339410"/>
                  <a:pt x="2118114" y="346077"/>
                </a:cubicBezTo>
                <a:cubicBezTo>
                  <a:pt x="2119076" y="346925"/>
                  <a:pt x="2119972" y="347849"/>
                  <a:pt x="2120781" y="348840"/>
                </a:cubicBezTo>
                <a:lnTo>
                  <a:pt x="2130306" y="355031"/>
                </a:lnTo>
                <a:cubicBezTo>
                  <a:pt x="2138117" y="359317"/>
                  <a:pt x="2146403" y="364556"/>
                  <a:pt x="2155071" y="369890"/>
                </a:cubicBezTo>
                <a:cubicBezTo>
                  <a:pt x="2163739" y="375224"/>
                  <a:pt x="2171835" y="381796"/>
                  <a:pt x="2180122" y="387606"/>
                </a:cubicBezTo>
                <a:lnTo>
                  <a:pt x="2179074" y="389511"/>
                </a:lnTo>
                <a:cubicBezTo>
                  <a:pt x="2175074" y="387511"/>
                  <a:pt x="2170025" y="384558"/>
                  <a:pt x="2163739" y="380558"/>
                </a:cubicBezTo>
                <a:cubicBezTo>
                  <a:pt x="2157452" y="376557"/>
                  <a:pt x="2149928" y="371604"/>
                  <a:pt x="2140879" y="365889"/>
                </a:cubicBezTo>
                <a:lnTo>
                  <a:pt x="2118495" y="351792"/>
                </a:lnTo>
                <a:lnTo>
                  <a:pt x="2116685" y="351792"/>
                </a:lnTo>
                <a:cubicBezTo>
                  <a:pt x="2115352" y="353316"/>
                  <a:pt x="2113542" y="354459"/>
                  <a:pt x="2112780" y="356364"/>
                </a:cubicBezTo>
                <a:cubicBezTo>
                  <a:pt x="2112018" y="358269"/>
                  <a:pt x="2107160" y="356364"/>
                  <a:pt x="2096587" y="351126"/>
                </a:cubicBezTo>
                <a:cubicBezTo>
                  <a:pt x="2086015" y="345887"/>
                  <a:pt x="2069727" y="337410"/>
                  <a:pt x="2047058" y="324265"/>
                </a:cubicBezTo>
                <a:lnTo>
                  <a:pt x="2022197" y="307215"/>
                </a:lnTo>
                <a:cubicBezTo>
                  <a:pt x="2012339" y="302034"/>
                  <a:pt x="2002804" y="296281"/>
                  <a:pt x="1993622" y="289975"/>
                </a:cubicBezTo>
                <a:cubicBezTo>
                  <a:pt x="1944130" y="264572"/>
                  <a:pt x="1892409" y="243760"/>
                  <a:pt x="1839127" y="227777"/>
                </a:cubicBezTo>
                <a:lnTo>
                  <a:pt x="1839127" y="227777"/>
                </a:lnTo>
                <a:cubicBezTo>
                  <a:pt x="1836022" y="226834"/>
                  <a:pt x="1832831" y="226196"/>
                  <a:pt x="1829602" y="225872"/>
                </a:cubicBezTo>
                <a:cubicBezTo>
                  <a:pt x="1830554" y="229777"/>
                  <a:pt x="1831030" y="231777"/>
                  <a:pt x="1818934" y="229491"/>
                </a:cubicBezTo>
                <a:cubicBezTo>
                  <a:pt x="1812933" y="228348"/>
                  <a:pt x="1803694" y="226062"/>
                  <a:pt x="1789787" y="222443"/>
                </a:cubicBezTo>
                <a:cubicBezTo>
                  <a:pt x="1782834" y="220728"/>
                  <a:pt x="1774833" y="218156"/>
                  <a:pt x="1765308" y="216156"/>
                </a:cubicBezTo>
                <a:lnTo>
                  <a:pt x="1732161" y="209013"/>
                </a:lnTo>
                <a:cubicBezTo>
                  <a:pt x="1720921" y="206631"/>
                  <a:pt x="1709682" y="203964"/>
                  <a:pt x="1698347" y="202440"/>
                </a:cubicBezTo>
                <a:lnTo>
                  <a:pt x="1697776" y="200535"/>
                </a:lnTo>
                <a:cubicBezTo>
                  <a:pt x="1701976" y="199935"/>
                  <a:pt x="1706244" y="199935"/>
                  <a:pt x="1710444" y="200535"/>
                </a:cubicBezTo>
                <a:cubicBezTo>
                  <a:pt x="1716635" y="201202"/>
                  <a:pt x="1724351" y="202536"/>
                  <a:pt x="1732637" y="203869"/>
                </a:cubicBezTo>
                <a:cubicBezTo>
                  <a:pt x="1749020" y="206727"/>
                  <a:pt x="1767403" y="209489"/>
                  <a:pt x="1777976" y="211108"/>
                </a:cubicBezTo>
                <a:lnTo>
                  <a:pt x="1775785" y="208060"/>
                </a:lnTo>
                <a:cubicBezTo>
                  <a:pt x="1771785" y="205107"/>
                  <a:pt x="1767689" y="202726"/>
                  <a:pt x="1763689" y="199964"/>
                </a:cubicBezTo>
                <a:lnTo>
                  <a:pt x="1729494" y="189581"/>
                </a:lnTo>
                <a:cubicBezTo>
                  <a:pt x="1718731" y="185390"/>
                  <a:pt x="1753402" y="192344"/>
                  <a:pt x="1737876" y="187010"/>
                </a:cubicBezTo>
                <a:lnTo>
                  <a:pt x="1728922" y="181771"/>
                </a:lnTo>
                <a:lnTo>
                  <a:pt x="1728922" y="181771"/>
                </a:lnTo>
                <a:cubicBezTo>
                  <a:pt x="1724541" y="180723"/>
                  <a:pt x="1719397" y="179104"/>
                  <a:pt x="1713016" y="178056"/>
                </a:cubicBezTo>
                <a:lnTo>
                  <a:pt x="1695299" y="175008"/>
                </a:lnTo>
                <a:cubicBezTo>
                  <a:pt x="1684345" y="173008"/>
                  <a:pt x="1676249" y="171103"/>
                  <a:pt x="1678916" y="169960"/>
                </a:cubicBezTo>
                <a:cubicBezTo>
                  <a:pt x="1684060" y="167769"/>
                  <a:pt x="1675202" y="165102"/>
                  <a:pt x="1659866" y="162054"/>
                </a:cubicBezTo>
                <a:cubicBezTo>
                  <a:pt x="1644531" y="159006"/>
                  <a:pt x="1621766" y="157673"/>
                  <a:pt x="1599287" y="155292"/>
                </a:cubicBezTo>
                <a:cubicBezTo>
                  <a:pt x="1574618" y="147481"/>
                  <a:pt x="1617861" y="149672"/>
                  <a:pt x="1646912" y="149862"/>
                </a:cubicBezTo>
                <a:cubicBezTo>
                  <a:pt x="1656152" y="149919"/>
                  <a:pt x="1665372" y="150558"/>
                  <a:pt x="1674535" y="151767"/>
                </a:cubicBezTo>
                <a:lnTo>
                  <a:pt x="1705682" y="155006"/>
                </a:lnTo>
                <a:cubicBezTo>
                  <a:pt x="1705015" y="153291"/>
                  <a:pt x="1702062" y="151386"/>
                  <a:pt x="1675583" y="146338"/>
                </a:cubicBezTo>
                <a:lnTo>
                  <a:pt x="1658819" y="143671"/>
                </a:lnTo>
                <a:lnTo>
                  <a:pt x="1643197" y="142052"/>
                </a:lnTo>
                <a:lnTo>
                  <a:pt x="1615099" y="139671"/>
                </a:lnTo>
                <a:cubicBezTo>
                  <a:pt x="1606526" y="139099"/>
                  <a:pt x="1598620" y="138337"/>
                  <a:pt x="1591286" y="138337"/>
                </a:cubicBezTo>
                <a:cubicBezTo>
                  <a:pt x="1583952" y="138337"/>
                  <a:pt x="1577380" y="138337"/>
                  <a:pt x="1571379" y="138813"/>
                </a:cubicBezTo>
                <a:lnTo>
                  <a:pt x="1571379" y="138813"/>
                </a:lnTo>
                <a:cubicBezTo>
                  <a:pt x="1567378" y="141004"/>
                  <a:pt x="1542328" y="138147"/>
                  <a:pt x="1520706" y="137575"/>
                </a:cubicBezTo>
                <a:cubicBezTo>
                  <a:pt x="1503742" y="136413"/>
                  <a:pt x="1486702" y="137280"/>
                  <a:pt x="1469938" y="140147"/>
                </a:cubicBezTo>
                <a:cubicBezTo>
                  <a:pt x="1460022" y="143614"/>
                  <a:pt x="1449773" y="146071"/>
                  <a:pt x="1439362" y="147481"/>
                </a:cubicBezTo>
                <a:cubicBezTo>
                  <a:pt x="1431266" y="148719"/>
                  <a:pt x="1421075" y="149957"/>
                  <a:pt x="1408120" y="151005"/>
                </a:cubicBezTo>
                <a:cubicBezTo>
                  <a:pt x="1401548" y="151005"/>
                  <a:pt x="1394404" y="152148"/>
                  <a:pt x="1386403" y="153196"/>
                </a:cubicBezTo>
                <a:lnTo>
                  <a:pt x="1359734" y="155958"/>
                </a:lnTo>
                <a:lnTo>
                  <a:pt x="1338683" y="157578"/>
                </a:lnTo>
                <a:cubicBezTo>
                  <a:pt x="1331635" y="158054"/>
                  <a:pt x="1324682" y="159197"/>
                  <a:pt x="1317728" y="160054"/>
                </a:cubicBezTo>
                <a:lnTo>
                  <a:pt x="1302774" y="162912"/>
                </a:lnTo>
                <a:cubicBezTo>
                  <a:pt x="1287915" y="165007"/>
                  <a:pt x="1273056" y="166436"/>
                  <a:pt x="1258292" y="169579"/>
                </a:cubicBezTo>
                <a:lnTo>
                  <a:pt x="1256006" y="167388"/>
                </a:lnTo>
                <a:cubicBezTo>
                  <a:pt x="1243548" y="167245"/>
                  <a:pt x="1231108" y="168293"/>
                  <a:pt x="1218859" y="170531"/>
                </a:cubicBezTo>
                <a:cubicBezTo>
                  <a:pt x="1209677" y="171837"/>
                  <a:pt x="1200580" y="173684"/>
                  <a:pt x="1191617" y="176056"/>
                </a:cubicBezTo>
                <a:lnTo>
                  <a:pt x="1159804" y="183962"/>
                </a:lnTo>
                <a:cubicBezTo>
                  <a:pt x="1148088" y="189010"/>
                  <a:pt x="1146183" y="191772"/>
                  <a:pt x="1169329" y="188439"/>
                </a:cubicBezTo>
                <a:cubicBezTo>
                  <a:pt x="1151612" y="194154"/>
                  <a:pt x="1148850" y="196725"/>
                  <a:pt x="1147707" y="199106"/>
                </a:cubicBezTo>
                <a:cubicBezTo>
                  <a:pt x="1146564" y="201488"/>
                  <a:pt x="1147135" y="203298"/>
                  <a:pt x="1136468" y="208155"/>
                </a:cubicBezTo>
                <a:lnTo>
                  <a:pt x="1131610" y="213680"/>
                </a:lnTo>
                <a:cubicBezTo>
                  <a:pt x="1139630" y="212241"/>
                  <a:pt x="1147755" y="211451"/>
                  <a:pt x="1155899" y="211298"/>
                </a:cubicBezTo>
                <a:cubicBezTo>
                  <a:pt x="1159623" y="211280"/>
                  <a:pt x="1163309" y="211994"/>
                  <a:pt x="1166757" y="213394"/>
                </a:cubicBezTo>
                <a:cubicBezTo>
                  <a:pt x="1171138" y="215585"/>
                  <a:pt x="1171138" y="218728"/>
                  <a:pt x="1176282" y="220633"/>
                </a:cubicBezTo>
                <a:cubicBezTo>
                  <a:pt x="1181426" y="222538"/>
                  <a:pt x="1184283" y="225300"/>
                  <a:pt x="1211715" y="221586"/>
                </a:cubicBezTo>
                <a:lnTo>
                  <a:pt x="1209143" y="224538"/>
                </a:lnTo>
                <a:cubicBezTo>
                  <a:pt x="1213820" y="223224"/>
                  <a:pt x="1218687" y="222767"/>
                  <a:pt x="1223526" y="223205"/>
                </a:cubicBezTo>
                <a:cubicBezTo>
                  <a:pt x="1224669" y="223681"/>
                  <a:pt x="1222669" y="224634"/>
                  <a:pt x="1219240" y="226157"/>
                </a:cubicBezTo>
                <a:cubicBezTo>
                  <a:pt x="1212001" y="229491"/>
                  <a:pt x="1214572" y="229110"/>
                  <a:pt x="1236385" y="226157"/>
                </a:cubicBezTo>
                <a:lnTo>
                  <a:pt x="1236861" y="228158"/>
                </a:lnTo>
                <a:cubicBezTo>
                  <a:pt x="1219335" y="231111"/>
                  <a:pt x="1211810" y="234159"/>
                  <a:pt x="1211525" y="235492"/>
                </a:cubicBezTo>
                <a:lnTo>
                  <a:pt x="1184093" y="241779"/>
                </a:lnTo>
                <a:cubicBezTo>
                  <a:pt x="1176472" y="243207"/>
                  <a:pt x="1168757" y="244446"/>
                  <a:pt x="1161233" y="246065"/>
                </a:cubicBezTo>
                <a:lnTo>
                  <a:pt x="1138563" y="251494"/>
                </a:lnTo>
                <a:cubicBezTo>
                  <a:pt x="1123418" y="255209"/>
                  <a:pt x="1108083" y="258066"/>
                  <a:pt x="1093224" y="262829"/>
                </a:cubicBezTo>
                <a:lnTo>
                  <a:pt x="1048266" y="275783"/>
                </a:lnTo>
                <a:lnTo>
                  <a:pt x="1003975" y="291023"/>
                </a:lnTo>
                <a:cubicBezTo>
                  <a:pt x="995688" y="293976"/>
                  <a:pt x="987782" y="297595"/>
                  <a:pt x="979781" y="301215"/>
                </a:cubicBezTo>
                <a:cubicBezTo>
                  <a:pt x="963875" y="308168"/>
                  <a:pt x="948634" y="314740"/>
                  <a:pt x="964922" y="305501"/>
                </a:cubicBezTo>
                <a:lnTo>
                  <a:pt x="963684" y="303786"/>
                </a:lnTo>
                <a:lnTo>
                  <a:pt x="937967" y="312835"/>
                </a:lnTo>
                <a:cubicBezTo>
                  <a:pt x="922441" y="320836"/>
                  <a:pt x="904819" y="330552"/>
                  <a:pt x="890341" y="337981"/>
                </a:cubicBezTo>
                <a:cubicBezTo>
                  <a:pt x="875863" y="345411"/>
                  <a:pt x="864338" y="351888"/>
                  <a:pt x="860338" y="351126"/>
                </a:cubicBezTo>
                <a:cubicBezTo>
                  <a:pt x="850813" y="356269"/>
                  <a:pt x="841288" y="360651"/>
                  <a:pt x="831286" y="366556"/>
                </a:cubicBezTo>
                <a:cubicBezTo>
                  <a:pt x="821285" y="372462"/>
                  <a:pt x="811760" y="378843"/>
                  <a:pt x="800902" y="386273"/>
                </a:cubicBezTo>
                <a:cubicBezTo>
                  <a:pt x="800426" y="388559"/>
                  <a:pt x="797187" y="391321"/>
                  <a:pt x="778232" y="404656"/>
                </a:cubicBezTo>
                <a:lnTo>
                  <a:pt x="756801" y="425802"/>
                </a:lnTo>
                <a:cubicBezTo>
                  <a:pt x="724987" y="443423"/>
                  <a:pt x="676696" y="480665"/>
                  <a:pt x="675172" y="475427"/>
                </a:cubicBezTo>
                <a:lnTo>
                  <a:pt x="647644" y="498858"/>
                </a:lnTo>
                <a:cubicBezTo>
                  <a:pt x="636786" y="508383"/>
                  <a:pt x="626785" y="518575"/>
                  <a:pt x="616212" y="528386"/>
                </a:cubicBezTo>
                <a:lnTo>
                  <a:pt x="600115" y="542102"/>
                </a:lnTo>
                <a:lnTo>
                  <a:pt x="585256" y="557723"/>
                </a:lnTo>
                <a:cubicBezTo>
                  <a:pt x="584113" y="561628"/>
                  <a:pt x="589732" y="557723"/>
                  <a:pt x="598114" y="550770"/>
                </a:cubicBezTo>
                <a:cubicBezTo>
                  <a:pt x="606497" y="543816"/>
                  <a:pt x="618688" y="534291"/>
                  <a:pt x="629261" y="525528"/>
                </a:cubicBezTo>
                <a:lnTo>
                  <a:pt x="646692" y="511050"/>
                </a:lnTo>
                <a:cubicBezTo>
                  <a:pt x="651835" y="506859"/>
                  <a:pt x="655550" y="504859"/>
                  <a:pt x="653645" y="507717"/>
                </a:cubicBezTo>
                <a:cubicBezTo>
                  <a:pt x="641463" y="521871"/>
                  <a:pt x="628423" y="535263"/>
                  <a:pt x="614593" y="547817"/>
                </a:cubicBezTo>
                <a:lnTo>
                  <a:pt x="612402" y="553151"/>
                </a:lnTo>
                <a:lnTo>
                  <a:pt x="618688" y="550007"/>
                </a:lnTo>
                <a:cubicBezTo>
                  <a:pt x="633357" y="537815"/>
                  <a:pt x="647263" y="525052"/>
                  <a:pt x="662408" y="513241"/>
                </a:cubicBezTo>
                <a:lnTo>
                  <a:pt x="684125" y="496001"/>
                </a:lnTo>
                <a:lnTo>
                  <a:pt x="684125" y="496001"/>
                </a:lnTo>
                <a:cubicBezTo>
                  <a:pt x="697603" y="483752"/>
                  <a:pt x="711957" y="472522"/>
                  <a:pt x="727083" y="462378"/>
                </a:cubicBezTo>
                <a:cubicBezTo>
                  <a:pt x="736608" y="455710"/>
                  <a:pt x="742132" y="453424"/>
                  <a:pt x="742799" y="455234"/>
                </a:cubicBezTo>
                <a:lnTo>
                  <a:pt x="720797" y="472665"/>
                </a:lnTo>
                <a:cubicBezTo>
                  <a:pt x="714319" y="477522"/>
                  <a:pt x="708605" y="481713"/>
                  <a:pt x="703556" y="485809"/>
                </a:cubicBezTo>
                <a:cubicBezTo>
                  <a:pt x="698508" y="489905"/>
                  <a:pt x="694031" y="493905"/>
                  <a:pt x="690697" y="497430"/>
                </a:cubicBezTo>
                <a:cubicBezTo>
                  <a:pt x="683077" y="504478"/>
                  <a:pt x="677267" y="510384"/>
                  <a:pt x="671647" y="515813"/>
                </a:cubicBezTo>
                <a:cubicBezTo>
                  <a:pt x="660789" y="526576"/>
                  <a:pt x="653359" y="537054"/>
                  <a:pt x="637643" y="552484"/>
                </a:cubicBezTo>
                <a:cubicBezTo>
                  <a:pt x="636576" y="555513"/>
                  <a:pt x="634814" y="558256"/>
                  <a:pt x="632500" y="560485"/>
                </a:cubicBezTo>
                <a:lnTo>
                  <a:pt x="620022" y="574773"/>
                </a:lnTo>
                <a:cubicBezTo>
                  <a:pt x="610497" y="586203"/>
                  <a:pt x="596876" y="599823"/>
                  <a:pt x="584780" y="613444"/>
                </a:cubicBezTo>
                <a:cubicBezTo>
                  <a:pt x="576731" y="625350"/>
                  <a:pt x="567815" y="636657"/>
                  <a:pt x="558109" y="647258"/>
                </a:cubicBezTo>
                <a:cubicBezTo>
                  <a:pt x="552871" y="653259"/>
                  <a:pt x="548584" y="659545"/>
                  <a:pt x="543631" y="665736"/>
                </a:cubicBezTo>
                <a:lnTo>
                  <a:pt x="530201" y="683834"/>
                </a:lnTo>
                <a:cubicBezTo>
                  <a:pt x="525915" y="689739"/>
                  <a:pt x="521629" y="695454"/>
                  <a:pt x="517723" y="701074"/>
                </a:cubicBezTo>
                <a:cubicBezTo>
                  <a:pt x="513818" y="706694"/>
                  <a:pt x="510675" y="712409"/>
                  <a:pt x="507246" y="717933"/>
                </a:cubicBezTo>
                <a:cubicBezTo>
                  <a:pt x="509532" y="716505"/>
                  <a:pt x="510294" y="717457"/>
                  <a:pt x="513818" y="714028"/>
                </a:cubicBezTo>
                <a:cubicBezTo>
                  <a:pt x="516695" y="711056"/>
                  <a:pt x="519333" y="707875"/>
                  <a:pt x="521724" y="704503"/>
                </a:cubicBezTo>
                <a:cubicBezTo>
                  <a:pt x="525534" y="699836"/>
                  <a:pt x="531249" y="693359"/>
                  <a:pt x="537916" y="684215"/>
                </a:cubicBezTo>
                <a:lnTo>
                  <a:pt x="557633" y="660498"/>
                </a:lnTo>
                <a:lnTo>
                  <a:pt x="578493" y="637733"/>
                </a:lnTo>
                <a:cubicBezTo>
                  <a:pt x="585446" y="630208"/>
                  <a:pt x="592114" y="622398"/>
                  <a:pt x="599353" y="615159"/>
                </a:cubicBezTo>
                <a:lnTo>
                  <a:pt x="621260" y="593537"/>
                </a:lnTo>
                <a:lnTo>
                  <a:pt x="633643" y="583345"/>
                </a:lnTo>
                <a:cubicBezTo>
                  <a:pt x="646406" y="570486"/>
                  <a:pt x="659836" y="558294"/>
                  <a:pt x="672790" y="545245"/>
                </a:cubicBezTo>
                <a:cubicBezTo>
                  <a:pt x="687173" y="536292"/>
                  <a:pt x="726607" y="499620"/>
                  <a:pt x="744133" y="490476"/>
                </a:cubicBezTo>
                <a:cubicBezTo>
                  <a:pt x="748705" y="487905"/>
                  <a:pt x="759944" y="479713"/>
                  <a:pt x="755848" y="484190"/>
                </a:cubicBezTo>
                <a:cubicBezTo>
                  <a:pt x="747257" y="492219"/>
                  <a:pt x="738046" y="499582"/>
                  <a:pt x="728321" y="506193"/>
                </a:cubicBezTo>
                <a:cubicBezTo>
                  <a:pt x="711367" y="519337"/>
                  <a:pt x="694412" y="533148"/>
                  <a:pt x="678124" y="546293"/>
                </a:cubicBezTo>
                <a:cubicBezTo>
                  <a:pt x="661837" y="559437"/>
                  <a:pt x="647168" y="572677"/>
                  <a:pt x="633928" y="584393"/>
                </a:cubicBezTo>
                <a:cubicBezTo>
                  <a:pt x="621355" y="597823"/>
                  <a:pt x="608211" y="610872"/>
                  <a:pt x="595828" y="624588"/>
                </a:cubicBezTo>
                <a:cubicBezTo>
                  <a:pt x="583446" y="638304"/>
                  <a:pt x="571444" y="652306"/>
                  <a:pt x="559729" y="666594"/>
                </a:cubicBezTo>
                <a:lnTo>
                  <a:pt x="552204" y="676119"/>
                </a:lnTo>
                <a:lnTo>
                  <a:pt x="549347" y="680405"/>
                </a:lnTo>
                <a:cubicBezTo>
                  <a:pt x="537726" y="697264"/>
                  <a:pt x="552871" y="684405"/>
                  <a:pt x="527439" y="715552"/>
                </a:cubicBezTo>
                <a:cubicBezTo>
                  <a:pt x="514009" y="733078"/>
                  <a:pt x="513151" y="727935"/>
                  <a:pt x="525248" y="707170"/>
                </a:cubicBezTo>
                <a:lnTo>
                  <a:pt x="506198" y="730030"/>
                </a:lnTo>
                <a:cubicBezTo>
                  <a:pt x="456001" y="799944"/>
                  <a:pt x="420473" y="863380"/>
                  <a:pt x="394184" y="905099"/>
                </a:cubicBezTo>
                <a:cubicBezTo>
                  <a:pt x="384659" y="925959"/>
                  <a:pt x="375134" y="946533"/>
                  <a:pt x="366847" y="968060"/>
                </a:cubicBezTo>
                <a:lnTo>
                  <a:pt x="359323" y="987777"/>
                </a:lnTo>
                <a:cubicBezTo>
                  <a:pt x="356751" y="994349"/>
                  <a:pt x="354274" y="1000921"/>
                  <a:pt x="352274" y="1007684"/>
                </a:cubicBezTo>
                <a:cubicBezTo>
                  <a:pt x="347893" y="1019304"/>
                  <a:pt x="343797" y="1029972"/>
                  <a:pt x="339987" y="1039402"/>
                </a:cubicBezTo>
                <a:cubicBezTo>
                  <a:pt x="337987" y="1044069"/>
                  <a:pt x="336177" y="1048927"/>
                  <a:pt x="334462" y="1052737"/>
                </a:cubicBezTo>
                <a:lnTo>
                  <a:pt x="330176" y="1064167"/>
                </a:lnTo>
                <a:cubicBezTo>
                  <a:pt x="324747" y="1077978"/>
                  <a:pt x="320651" y="1085694"/>
                  <a:pt x="318460" y="1085027"/>
                </a:cubicBezTo>
                <a:cubicBezTo>
                  <a:pt x="329509" y="1048260"/>
                  <a:pt x="331700" y="1036354"/>
                  <a:pt x="335986" y="1018352"/>
                </a:cubicBezTo>
                <a:cubicBezTo>
                  <a:pt x="334177" y="1017780"/>
                  <a:pt x="327795" y="1030639"/>
                  <a:pt x="320365" y="1052832"/>
                </a:cubicBezTo>
                <a:cubicBezTo>
                  <a:pt x="315517" y="1070920"/>
                  <a:pt x="309659" y="1088732"/>
                  <a:pt x="302839" y="1106172"/>
                </a:cubicBezTo>
                <a:cubicBezTo>
                  <a:pt x="301401" y="1111583"/>
                  <a:pt x="298648" y="1116555"/>
                  <a:pt x="294838" y="1120650"/>
                </a:cubicBezTo>
                <a:lnTo>
                  <a:pt x="290933" y="1123603"/>
                </a:lnTo>
                <a:lnTo>
                  <a:pt x="290933" y="1123603"/>
                </a:lnTo>
                <a:lnTo>
                  <a:pt x="281408" y="1163799"/>
                </a:lnTo>
                <a:cubicBezTo>
                  <a:pt x="278265" y="1182849"/>
                  <a:pt x="275122" y="1201899"/>
                  <a:pt x="271883" y="1220949"/>
                </a:cubicBezTo>
                <a:cubicBezTo>
                  <a:pt x="268645" y="1239999"/>
                  <a:pt x="267692" y="1259049"/>
                  <a:pt x="264644" y="1279242"/>
                </a:cubicBezTo>
                <a:lnTo>
                  <a:pt x="259215" y="1273431"/>
                </a:lnTo>
                <a:lnTo>
                  <a:pt x="264644" y="1279242"/>
                </a:lnTo>
                <a:cubicBezTo>
                  <a:pt x="262453" y="1311817"/>
                  <a:pt x="263787" y="1319532"/>
                  <a:pt x="265692" y="1321628"/>
                </a:cubicBezTo>
                <a:cubicBezTo>
                  <a:pt x="265482" y="1336106"/>
                  <a:pt x="264044" y="1350536"/>
                  <a:pt x="261406" y="1364776"/>
                </a:cubicBezTo>
                <a:cubicBezTo>
                  <a:pt x="261406" y="1378111"/>
                  <a:pt x="260739" y="1391446"/>
                  <a:pt x="260453" y="1404781"/>
                </a:cubicBezTo>
                <a:lnTo>
                  <a:pt x="256072" y="1409163"/>
                </a:lnTo>
                <a:lnTo>
                  <a:pt x="256072" y="1409163"/>
                </a:lnTo>
                <a:lnTo>
                  <a:pt x="260453" y="1404781"/>
                </a:lnTo>
                <a:cubicBezTo>
                  <a:pt x="262072" y="1413544"/>
                  <a:pt x="263882" y="1420497"/>
                  <a:pt x="265311" y="1432499"/>
                </a:cubicBezTo>
                <a:cubicBezTo>
                  <a:pt x="266740" y="1444500"/>
                  <a:pt x="266930" y="1461074"/>
                  <a:pt x="269216" y="1490220"/>
                </a:cubicBezTo>
                <a:lnTo>
                  <a:pt x="270264" y="1503079"/>
                </a:lnTo>
                <a:cubicBezTo>
                  <a:pt x="270264" y="1513461"/>
                  <a:pt x="270740" y="1521653"/>
                  <a:pt x="270931" y="1528320"/>
                </a:cubicBezTo>
                <a:cubicBezTo>
                  <a:pt x="270931" y="1521653"/>
                  <a:pt x="270931" y="1513461"/>
                  <a:pt x="270264" y="1503079"/>
                </a:cubicBezTo>
                <a:lnTo>
                  <a:pt x="272264" y="1503079"/>
                </a:lnTo>
                <a:cubicBezTo>
                  <a:pt x="272264" y="1492602"/>
                  <a:pt x="271788" y="1482505"/>
                  <a:pt x="271597" y="1471647"/>
                </a:cubicBezTo>
                <a:cubicBezTo>
                  <a:pt x="271407" y="1460788"/>
                  <a:pt x="271597" y="1448596"/>
                  <a:pt x="270835" y="1433547"/>
                </a:cubicBezTo>
                <a:cubicBezTo>
                  <a:pt x="269273" y="1423269"/>
                  <a:pt x="268578" y="1412887"/>
                  <a:pt x="268740" y="1402495"/>
                </a:cubicBezTo>
                <a:cubicBezTo>
                  <a:pt x="268816" y="1397990"/>
                  <a:pt x="269816" y="1393542"/>
                  <a:pt x="271693" y="1389446"/>
                </a:cubicBezTo>
                <a:cubicBezTo>
                  <a:pt x="272512" y="1375206"/>
                  <a:pt x="272512" y="1360918"/>
                  <a:pt x="271693" y="1346679"/>
                </a:cubicBezTo>
                <a:cubicBezTo>
                  <a:pt x="271169" y="1333334"/>
                  <a:pt x="271521" y="1319970"/>
                  <a:pt x="272740" y="1306674"/>
                </a:cubicBezTo>
                <a:lnTo>
                  <a:pt x="278170" y="1306674"/>
                </a:lnTo>
                <a:cubicBezTo>
                  <a:pt x="275693" y="1348965"/>
                  <a:pt x="279217" y="1338392"/>
                  <a:pt x="281408" y="1333344"/>
                </a:cubicBezTo>
                <a:cubicBezTo>
                  <a:pt x="284456" y="1325914"/>
                  <a:pt x="285790" y="1328772"/>
                  <a:pt x="285790" y="1340583"/>
                </a:cubicBezTo>
                <a:cubicBezTo>
                  <a:pt x="285790" y="1352394"/>
                  <a:pt x="285790" y="1373539"/>
                  <a:pt x="284647" y="1402686"/>
                </a:cubicBezTo>
                <a:cubicBezTo>
                  <a:pt x="284647" y="1411734"/>
                  <a:pt x="284647" y="1421069"/>
                  <a:pt x="285218" y="1430308"/>
                </a:cubicBezTo>
                <a:lnTo>
                  <a:pt x="285218" y="1430308"/>
                </a:lnTo>
                <a:cubicBezTo>
                  <a:pt x="286266" y="1430880"/>
                  <a:pt x="286647" y="1426593"/>
                  <a:pt x="286742" y="1419831"/>
                </a:cubicBezTo>
                <a:cubicBezTo>
                  <a:pt x="286837" y="1413068"/>
                  <a:pt x="286742" y="1403638"/>
                  <a:pt x="286742" y="1393923"/>
                </a:cubicBezTo>
                <a:cubicBezTo>
                  <a:pt x="287218" y="1374873"/>
                  <a:pt x="288076" y="1363252"/>
                  <a:pt x="289600" y="1364586"/>
                </a:cubicBezTo>
                <a:lnTo>
                  <a:pt x="289600" y="1364586"/>
                </a:lnTo>
                <a:cubicBezTo>
                  <a:pt x="291886" y="1369539"/>
                  <a:pt x="293600" y="1360680"/>
                  <a:pt x="295029" y="1345536"/>
                </a:cubicBezTo>
                <a:cubicBezTo>
                  <a:pt x="296458" y="1330391"/>
                  <a:pt x="299791" y="1308674"/>
                  <a:pt x="302077" y="1287814"/>
                </a:cubicBezTo>
                <a:cubicBezTo>
                  <a:pt x="302077" y="1290576"/>
                  <a:pt x="302077" y="1293529"/>
                  <a:pt x="302077" y="1296387"/>
                </a:cubicBezTo>
                <a:cubicBezTo>
                  <a:pt x="302077" y="1293529"/>
                  <a:pt x="302077" y="1290576"/>
                  <a:pt x="302077" y="1287909"/>
                </a:cubicBezTo>
                <a:lnTo>
                  <a:pt x="304649" y="1297434"/>
                </a:lnTo>
                <a:cubicBezTo>
                  <a:pt x="303163" y="1311255"/>
                  <a:pt x="302401" y="1325152"/>
                  <a:pt x="302363" y="1339059"/>
                </a:cubicBezTo>
                <a:cubicBezTo>
                  <a:pt x="302401" y="1325152"/>
                  <a:pt x="303163" y="1311255"/>
                  <a:pt x="304649" y="1297434"/>
                </a:cubicBezTo>
                <a:cubicBezTo>
                  <a:pt x="305411" y="1292386"/>
                  <a:pt x="305792" y="1287338"/>
                  <a:pt x="307030" y="1282290"/>
                </a:cubicBezTo>
                <a:lnTo>
                  <a:pt x="309697" y="1278003"/>
                </a:lnTo>
                <a:cubicBezTo>
                  <a:pt x="309697" y="1280194"/>
                  <a:pt x="310840" y="1277051"/>
                  <a:pt x="312079" y="1269240"/>
                </a:cubicBezTo>
                <a:lnTo>
                  <a:pt x="314651" y="1265430"/>
                </a:lnTo>
                <a:lnTo>
                  <a:pt x="311984" y="1287909"/>
                </a:lnTo>
                <a:lnTo>
                  <a:pt x="310459" y="1310484"/>
                </a:lnTo>
                <a:lnTo>
                  <a:pt x="309126" y="1313055"/>
                </a:lnTo>
                <a:cubicBezTo>
                  <a:pt x="307792" y="1328200"/>
                  <a:pt x="305697" y="1340392"/>
                  <a:pt x="304649" y="1351155"/>
                </a:cubicBezTo>
                <a:cubicBezTo>
                  <a:pt x="303601" y="1361919"/>
                  <a:pt x="302459" y="1371158"/>
                  <a:pt x="301315" y="1380302"/>
                </a:cubicBezTo>
                <a:cubicBezTo>
                  <a:pt x="300172" y="1389446"/>
                  <a:pt x="300172" y="1396875"/>
                  <a:pt x="299696" y="1404591"/>
                </a:cubicBezTo>
                <a:cubicBezTo>
                  <a:pt x="299220" y="1412306"/>
                  <a:pt x="299220" y="1419449"/>
                  <a:pt x="299030" y="1426403"/>
                </a:cubicBezTo>
                <a:cubicBezTo>
                  <a:pt x="298553" y="1440214"/>
                  <a:pt x="297791" y="1452597"/>
                  <a:pt x="296934" y="1464503"/>
                </a:cubicBezTo>
                <a:cubicBezTo>
                  <a:pt x="296362" y="1451644"/>
                  <a:pt x="296077" y="1440214"/>
                  <a:pt x="295981" y="1429451"/>
                </a:cubicBezTo>
                <a:cubicBezTo>
                  <a:pt x="295981" y="1440214"/>
                  <a:pt x="295981" y="1451739"/>
                  <a:pt x="296934" y="1464503"/>
                </a:cubicBezTo>
                <a:cubicBezTo>
                  <a:pt x="297658" y="1473856"/>
                  <a:pt x="297658" y="1483248"/>
                  <a:pt x="296934" y="1492602"/>
                </a:cubicBezTo>
                <a:cubicBezTo>
                  <a:pt x="296934" y="1507080"/>
                  <a:pt x="295124" y="1505556"/>
                  <a:pt x="293981" y="1508699"/>
                </a:cubicBezTo>
                <a:cubicBezTo>
                  <a:pt x="292743" y="1502136"/>
                  <a:pt x="290733" y="1495735"/>
                  <a:pt x="287980" y="1489649"/>
                </a:cubicBezTo>
                <a:cubicBezTo>
                  <a:pt x="290714" y="1495745"/>
                  <a:pt x="292733" y="1502136"/>
                  <a:pt x="293981" y="1508699"/>
                </a:cubicBezTo>
                <a:cubicBezTo>
                  <a:pt x="293981" y="1515938"/>
                  <a:pt x="293981" y="1522510"/>
                  <a:pt x="293981" y="1528606"/>
                </a:cubicBezTo>
                <a:cubicBezTo>
                  <a:pt x="293981" y="1534702"/>
                  <a:pt x="293981" y="1540322"/>
                  <a:pt x="293981" y="1545465"/>
                </a:cubicBezTo>
                <a:cubicBezTo>
                  <a:pt x="293981" y="1555848"/>
                  <a:pt x="293981" y="1564515"/>
                  <a:pt x="293314" y="1572897"/>
                </a:cubicBezTo>
                <a:cubicBezTo>
                  <a:pt x="294267" y="1583565"/>
                  <a:pt x="295886" y="1594519"/>
                  <a:pt x="297505" y="1605282"/>
                </a:cubicBezTo>
                <a:cubicBezTo>
                  <a:pt x="299001" y="1615570"/>
                  <a:pt x="301039" y="1625780"/>
                  <a:pt x="303601" y="1635858"/>
                </a:cubicBezTo>
                <a:cubicBezTo>
                  <a:pt x="304316" y="1640944"/>
                  <a:pt x="306316" y="1645764"/>
                  <a:pt x="309412" y="1649859"/>
                </a:cubicBezTo>
                <a:cubicBezTo>
                  <a:pt x="310650" y="1650526"/>
                  <a:pt x="311031" y="1647573"/>
                  <a:pt x="310840" y="1641763"/>
                </a:cubicBezTo>
                <a:cubicBezTo>
                  <a:pt x="310840" y="1626428"/>
                  <a:pt x="306364" y="1580613"/>
                  <a:pt x="316079" y="1624332"/>
                </a:cubicBezTo>
                <a:cubicBezTo>
                  <a:pt x="319508" y="1644240"/>
                  <a:pt x="335129" y="1716058"/>
                  <a:pt x="336844" y="1735775"/>
                </a:cubicBezTo>
                <a:cubicBezTo>
                  <a:pt x="336844" y="1737108"/>
                  <a:pt x="338082" y="1742061"/>
                  <a:pt x="338749" y="1745300"/>
                </a:cubicBezTo>
                <a:lnTo>
                  <a:pt x="337606" y="1749110"/>
                </a:lnTo>
                <a:lnTo>
                  <a:pt x="330843" y="1753111"/>
                </a:lnTo>
                <a:lnTo>
                  <a:pt x="328271" y="1754349"/>
                </a:lnTo>
                <a:cubicBezTo>
                  <a:pt x="326471" y="1752158"/>
                  <a:pt x="324842" y="1749834"/>
                  <a:pt x="323413" y="1747395"/>
                </a:cubicBezTo>
                <a:cubicBezTo>
                  <a:pt x="324909" y="1749834"/>
                  <a:pt x="326528" y="1752186"/>
                  <a:pt x="328271" y="1754444"/>
                </a:cubicBezTo>
                <a:cubicBezTo>
                  <a:pt x="333129" y="1771208"/>
                  <a:pt x="338558" y="1787781"/>
                  <a:pt x="343606" y="1804450"/>
                </a:cubicBezTo>
                <a:lnTo>
                  <a:pt x="346273" y="1813975"/>
                </a:lnTo>
                <a:cubicBezTo>
                  <a:pt x="347226" y="1816737"/>
                  <a:pt x="348083" y="1819404"/>
                  <a:pt x="349036" y="1821976"/>
                </a:cubicBezTo>
                <a:lnTo>
                  <a:pt x="353417" y="1835978"/>
                </a:lnTo>
                <a:cubicBezTo>
                  <a:pt x="355989" y="1844741"/>
                  <a:pt x="358465" y="1853028"/>
                  <a:pt x="361228" y="1862076"/>
                </a:cubicBezTo>
                <a:cubicBezTo>
                  <a:pt x="372372" y="1890651"/>
                  <a:pt x="366371" y="1883317"/>
                  <a:pt x="377515" y="1910273"/>
                </a:cubicBezTo>
                <a:lnTo>
                  <a:pt x="381611" y="1924561"/>
                </a:lnTo>
                <a:cubicBezTo>
                  <a:pt x="395232" y="1951421"/>
                  <a:pt x="397994" y="1960470"/>
                  <a:pt x="397232" y="1962661"/>
                </a:cubicBezTo>
                <a:cubicBezTo>
                  <a:pt x="396470" y="1964851"/>
                  <a:pt x="386945" y="1948468"/>
                  <a:pt x="375991" y="1927418"/>
                </a:cubicBezTo>
                <a:lnTo>
                  <a:pt x="368181" y="1915036"/>
                </a:lnTo>
                <a:lnTo>
                  <a:pt x="364085" y="1917036"/>
                </a:lnTo>
                <a:lnTo>
                  <a:pt x="364085" y="1917036"/>
                </a:lnTo>
                <a:cubicBezTo>
                  <a:pt x="370276" y="1931609"/>
                  <a:pt x="377992" y="1945611"/>
                  <a:pt x="384850" y="1958374"/>
                </a:cubicBezTo>
                <a:cubicBezTo>
                  <a:pt x="391108" y="1970623"/>
                  <a:pt x="398042" y="1982520"/>
                  <a:pt x="405614" y="1993998"/>
                </a:cubicBezTo>
                <a:cubicBezTo>
                  <a:pt x="417330" y="2011238"/>
                  <a:pt x="427998" y="2030478"/>
                  <a:pt x="440761" y="2049243"/>
                </a:cubicBezTo>
                <a:cubicBezTo>
                  <a:pt x="446857" y="2058768"/>
                  <a:pt x="452953" y="2068293"/>
                  <a:pt x="459240" y="2078294"/>
                </a:cubicBezTo>
                <a:cubicBezTo>
                  <a:pt x="465526" y="2088295"/>
                  <a:pt x="472384" y="2097344"/>
                  <a:pt x="478957" y="2106869"/>
                </a:cubicBezTo>
                <a:cubicBezTo>
                  <a:pt x="485529" y="2116394"/>
                  <a:pt x="490196" y="2123252"/>
                  <a:pt x="493339" y="2128586"/>
                </a:cubicBezTo>
                <a:cubicBezTo>
                  <a:pt x="496483" y="2133920"/>
                  <a:pt x="497911" y="2136111"/>
                  <a:pt x="495244" y="2134206"/>
                </a:cubicBezTo>
                <a:cubicBezTo>
                  <a:pt x="485900" y="2124014"/>
                  <a:pt x="477604" y="2112908"/>
                  <a:pt x="470480" y="2101059"/>
                </a:cubicBezTo>
                <a:cubicBezTo>
                  <a:pt x="465431" y="2093534"/>
                  <a:pt x="459621" y="2085819"/>
                  <a:pt x="454573" y="2077627"/>
                </a:cubicBezTo>
                <a:lnTo>
                  <a:pt x="439904" y="2053815"/>
                </a:lnTo>
                <a:cubicBezTo>
                  <a:pt x="435046" y="2046099"/>
                  <a:pt x="430379" y="2039051"/>
                  <a:pt x="425902" y="2032860"/>
                </a:cubicBezTo>
                <a:cubicBezTo>
                  <a:pt x="422635" y="2027478"/>
                  <a:pt x="419006" y="2022325"/>
                  <a:pt x="415044" y="2017429"/>
                </a:cubicBezTo>
                <a:cubicBezTo>
                  <a:pt x="408472" y="2009619"/>
                  <a:pt x="405519" y="2008761"/>
                  <a:pt x="407329" y="2014857"/>
                </a:cubicBezTo>
                <a:cubicBezTo>
                  <a:pt x="408776" y="2019753"/>
                  <a:pt x="410596" y="2024525"/>
                  <a:pt x="412758" y="2029145"/>
                </a:cubicBezTo>
                <a:cubicBezTo>
                  <a:pt x="414187" y="2032383"/>
                  <a:pt x="415806" y="2036098"/>
                  <a:pt x="417806" y="2040194"/>
                </a:cubicBezTo>
                <a:lnTo>
                  <a:pt x="425140" y="2053434"/>
                </a:lnTo>
                <a:cubicBezTo>
                  <a:pt x="445219" y="2080370"/>
                  <a:pt x="463602" y="2108517"/>
                  <a:pt x="480195" y="2137730"/>
                </a:cubicBezTo>
                <a:cubicBezTo>
                  <a:pt x="493911" y="2155828"/>
                  <a:pt x="504769" y="2168591"/>
                  <a:pt x="514676" y="2179735"/>
                </a:cubicBezTo>
                <a:cubicBezTo>
                  <a:pt x="524581" y="2190880"/>
                  <a:pt x="534487" y="2199833"/>
                  <a:pt x="545155" y="2211263"/>
                </a:cubicBezTo>
                <a:cubicBezTo>
                  <a:pt x="559252" y="2226884"/>
                  <a:pt x="573730" y="2239838"/>
                  <a:pt x="587161" y="2254030"/>
                </a:cubicBezTo>
                <a:cubicBezTo>
                  <a:pt x="600591" y="2268222"/>
                  <a:pt x="614402" y="2281462"/>
                  <a:pt x="628213" y="2296702"/>
                </a:cubicBezTo>
                <a:lnTo>
                  <a:pt x="611735" y="2284034"/>
                </a:lnTo>
                <a:lnTo>
                  <a:pt x="628213" y="2296702"/>
                </a:lnTo>
                <a:lnTo>
                  <a:pt x="680506" y="2341565"/>
                </a:lnTo>
                <a:cubicBezTo>
                  <a:pt x="684411" y="2344422"/>
                  <a:pt x="688221" y="2347185"/>
                  <a:pt x="692222" y="2349661"/>
                </a:cubicBezTo>
                <a:cubicBezTo>
                  <a:pt x="712662" y="2366273"/>
                  <a:pt x="733960" y="2381780"/>
                  <a:pt x="756039" y="2396143"/>
                </a:cubicBezTo>
                <a:lnTo>
                  <a:pt x="779947" y="2412621"/>
                </a:lnTo>
                <a:cubicBezTo>
                  <a:pt x="787948" y="2418051"/>
                  <a:pt x="796139" y="2423003"/>
                  <a:pt x="803855" y="2428147"/>
                </a:cubicBezTo>
                <a:cubicBezTo>
                  <a:pt x="819476" y="2438339"/>
                  <a:pt x="833858" y="2448626"/>
                  <a:pt x="846812" y="2456722"/>
                </a:cubicBezTo>
                <a:cubicBezTo>
                  <a:pt x="880912" y="2477868"/>
                  <a:pt x="878626" y="2479392"/>
                  <a:pt x="869958" y="2477582"/>
                </a:cubicBezTo>
                <a:cubicBezTo>
                  <a:pt x="864614" y="2476848"/>
                  <a:pt x="859204" y="2476848"/>
                  <a:pt x="853861" y="2477582"/>
                </a:cubicBezTo>
                <a:cubicBezTo>
                  <a:pt x="841869" y="2472515"/>
                  <a:pt x="830201" y="2466723"/>
                  <a:pt x="818904" y="2460246"/>
                </a:cubicBezTo>
                <a:cubicBezTo>
                  <a:pt x="805664" y="2452341"/>
                  <a:pt x="790329" y="2442911"/>
                  <a:pt x="775280" y="2433005"/>
                </a:cubicBezTo>
                <a:cubicBezTo>
                  <a:pt x="760230" y="2423099"/>
                  <a:pt x="733846" y="2404430"/>
                  <a:pt x="734417" y="2406240"/>
                </a:cubicBezTo>
                <a:cubicBezTo>
                  <a:pt x="738037" y="2415765"/>
                  <a:pt x="680220" y="2373950"/>
                  <a:pt x="655645" y="2356233"/>
                </a:cubicBezTo>
                <a:cubicBezTo>
                  <a:pt x="641510" y="2346089"/>
                  <a:pt x="626813" y="2336745"/>
                  <a:pt x="611640" y="2328230"/>
                </a:cubicBezTo>
                <a:lnTo>
                  <a:pt x="611640" y="2328230"/>
                </a:lnTo>
                <a:lnTo>
                  <a:pt x="611640" y="2328230"/>
                </a:lnTo>
                <a:lnTo>
                  <a:pt x="611640" y="2328230"/>
                </a:lnTo>
                <a:lnTo>
                  <a:pt x="602115" y="2318705"/>
                </a:lnTo>
                <a:lnTo>
                  <a:pt x="602115" y="2318705"/>
                </a:lnTo>
                <a:lnTo>
                  <a:pt x="585351" y="2306322"/>
                </a:lnTo>
                <a:lnTo>
                  <a:pt x="578112" y="2302417"/>
                </a:lnTo>
                <a:cubicBezTo>
                  <a:pt x="573159" y="2298226"/>
                  <a:pt x="568587" y="2293845"/>
                  <a:pt x="564015" y="2289273"/>
                </a:cubicBezTo>
                <a:lnTo>
                  <a:pt x="564777" y="2293464"/>
                </a:lnTo>
                <a:cubicBezTo>
                  <a:pt x="568111" y="2299083"/>
                  <a:pt x="571826" y="2304417"/>
                  <a:pt x="575445" y="2309847"/>
                </a:cubicBezTo>
                <a:lnTo>
                  <a:pt x="575445" y="2309371"/>
                </a:lnTo>
                <a:lnTo>
                  <a:pt x="575445" y="2309847"/>
                </a:lnTo>
                <a:cubicBezTo>
                  <a:pt x="586494" y="2320772"/>
                  <a:pt x="597229" y="2331116"/>
                  <a:pt x="607639" y="2340898"/>
                </a:cubicBezTo>
                <a:cubicBezTo>
                  <a:pt x="618307" y="2350423"/>
                  <a:pt x="628976" y="2358615"/>
                  <a:pt x="638881" y="2366235"/>
                </a:cubicBezTo>
                <a:cubicBezTo>
                  <a:pt x="639167" y="2366130"/>
                  <a:pt x="639405" y="2365930"/>
                  <a:pt x="639548" y="2365663"/>
                </a:cubicBezTo>
                <a:lnTo>
                  <a:pt x="639548" y="2365663"/>
                </a:lnTo>
                <a:lnTo>
                  <a:pt x="656788" y="2380141"/>
                </a:lnTo>
                <a:cubicBezTo>
                  <a:pt x="662789" y="2384809"/>
                  <a:pt x="668980" y="2389666"/>
                  <a:pt x="674791" y="2393762"/>
                </a:cubicBezTo>
                <a:cubicBezTo>
                  <a:pt x="684211" y="2401058"/>
                  <a:pt x="694003" y="2407859"/>
                  <a:pt x="704128" y="2414145"/>
                </a:cubicBezTo>
                <a:cubicBezTo>
                  <a:pt x="710605" y="2419098"/>
                  <a:pt x="717368" y="2423670"/>
                  <a:pt x="724035" y="2428243"/>
                </a:cubicBezTo>
                <a:lnTo>
                  <a:pt x="756325" y="2451198"/>
                </a:lnTo>
                <a:lnTo>
                  <a:pt x="789662" y="2472534"/>
                </a:lnTo>
                <a:cubicBezTo>
                  <a:pt x="807379" y="2484440"/>
                  <a:pt x="824047" y="2493679"/>
                  <a:pt x="836335" y="2501109"/>
                </a:cubicBezTo>
                <a:cubicBezTo>
                  <a:pt x="844698" y="2505671"/>
                  <a:pt x="852337" y="2511453"/>
                  <a:pt x="859004" y="2518253"/>
                </a:cubicBezTo>
                <a:cubicBezTo>
                  <a:pt x="839954" y="2506824"/>
                  <a:pt x="823000" y="2497489"/>
                  <a:pt x="806331" y="2488631"/>
                </a:cubicBezTo>
                <a:cubicBezTo>
                  <a:pt x="789662" y="2479773"/>
                  <a:pt x="774327" y="2469581"/>
                  <a:pt x="757277" y="2459008"/>
                </a:cubicBezTo>
                <a:cubicBezTo>
                  <a:pt x="740227" y="2448436"/>
                  <a:pt x="725083" y="2437291"/>
                  <a:pt x="708795" y="2426528"/>
                </a:cubicBezTo>
                <a:cubicBezTo>
                  <a:pt x="700318" y="2421575"/>
                  <a:pt x="692507" y="2415670"/>
                  <a:pt x="684316" y="2410240"/>
                </a:cubicBezTo>
                <a:lnTo>
                  <a:pt x="682220" y="2416717"/>
                </a:lnTo>
                <a:lnTo>
                  <a:pt x="690316" y="2427004"/>
                </a:lnTo>
                <a:cubicBezTo>
                  <a:pt x="697365" y="2433862"/>
                  <a:pt x="705176" y="2439672"/>
                  <a:pt x="712605" y="2446054"/>
                </a:cubicBezTo>
                <a:cubicBezTo>
                  <a:pt x="723844" y="2453960"/>
                  <a:pt x="733941" y="2461389"/>
                  <a:pt x="742609" y="2468057"/>
                </a:cubicBezTo>
                <a:cubicBezTo>
                  <a:pt x="751276" y="2474725"/>
                  <a:pt x="759277" y="2479868"/>
                  <a:pt x="765183" y="2484726"/>
                </a:cubicBezTo>
                <a:cubicBezTo>
                  <a:pt x="779185" y="2495298"/>
                  <a:pt x="767755" y="2489584"/>
                  <a:pt x="762135" y="2487488"/>
                </a:cubicBezTo>
                <a:cubicBezTo>
                  <a:pt x="750705" y="2483297"/>
                  <a:pt x="766040" y="2494536"/>
                  <a:pt x="795377" y="2512919"/>
                </a:cubicBezTo>
                <a:cubicBezTo>
                  <a:pt x="808617" y="2519778"/>
                  <a:pt x="822047" y="2526350"/>
                  <a:pt x="837668" y="2536160"/>
                </a:cubicBezTo>
                <a:cubicBezTo>
                  <a:pt x="845764" y="2541400"/>
                  <a:pt x="854051" y="2545685"/>
                  <a:pt x="861957" y="2550067"/>
                </a:cubicBezTo>
                <a:lnTo>
                  <a:pt x="885007" y="2562259"/>
                </a:lnTo>
                <a:cubicBezTo>
                  <a:pt x="898866" y="2569622"/>
                  <a:pt x="913116" y="2576232"/>
                  <a:pt x="927680" y="2582071"/>
                </a:cubicBezTo>
                <a:cubicBezTo>
                  <a:pt x="941205" y="2587691"/>
                  <a:pt x="953778" y="2593216"/>
                  <a:pt x="965779" y="2597216"/>
                </a:cubicBezTo>
                <a:cubicBezTo>
                  <a:pt x="977781" y="2601216"/>
                  <a:pt x="989878" y="2604931"/>
                  <a:pt x="1001212" y="2608169"/>
                </a:cubicBezTo>
                <a:cubicBezTo>
                  <a:pt x="1003975" y="2606455"/>
                  <a:pt x="1008642" y="2605407"/>
                  <a:pt x="969780" y="2588453"/>
                </a:cubicBezTo>
                <a:cubicBezTo>
                  <a:pt x="949301" y="2578928"/>
                  <a:pt x="924251" y="2565784"/>
                  <a:pt x="944348" y="2573022"/>
                </a:cubicBezTo>
                <a:cubicBezTo>
                  <a:pt x="964446" y="2580261"/>
                  <a:pt x="988163" y="2590739"/>
                  <a:pt x="1005403" y="2599502"/>
                </a:cubicBezTo>
                <a:cubicBezTo>
                  <a:pt x="1011880" y="2602645"/>
                  <a:pt x="1023501" y="2607789"/>
                  <a:pt x="1033121" y="2611218"/>
                </a:cubicBezTo>
                <a:lnTo>
                  <a:pt x="1061696" y="2625220"/>
                </a:lnTo>
                <a:cubicBezTo>
                  <a:pt x="1078746" y="2631316"/>
                  <a:pt x="1095129" y="2635888"/>
                  <a:pt x="1111036" y="2640745"/>
                </a:cubicBezTo>
                <a:cubicBezTo>
                  <a:pt x="1126943" y="2645603"/>
                  <a:pt x="1142659" y="2650937"/>
                  <a:pt x="1159327" y="2654557"/>
                </a:cubicBezTo>
                <a:lnTo>
                  <a:pt x="1197427" y="2663129"/>
                </a:lnTo>
                <a:cubicBezTo>
                  <a:pt x="1210096" y="2665986"/>
                  <a:pt x="1223145" y="2667796"/>
                  <a:pt x="1235527" y="2670177"/>
                </a:cubicBezTo>
                <a:cubicBezTo>
                  <a:pt x="1247910" y="2672559"/>
                  <a:pt x="1261054" y="2674940"/>
                  <a:pt x="1273627" y="2676369"/>
                </a:cubicBezTo>
                <a:lnTo>
                  <a:pt x="1311727" y="2680464"/>
                </a:lnTo>
                <a:lnTo>
                  <a:pt x="1311727" y="2680464"/>
                </a:lnTo>
                <a:cubicBezTo>
                  <a:pt x="1322205" y="2681798"/>
                  <a:pt x="1332587" y="2683226"/>
                  <a:pt x="1343160" y="2683703"/>
                </a:cubicBezTo>
                <a:cubicBezTo>
                  <a:pt x="1390213" y="2687989"/>
                  <a:pt x="1366210" y="2688942"/>
                  <a:pt x="1373354" y="2691418"/>
                </a:cubicBezTo>
                <a:lnTo>
                  <a:pt x="1372116" y="2692466"/>
                </a:lnTo>
                <a:lnTo>
                  <a:pt x="1388309" y="2694847"/>
                </a:lnTo>
                <a:cubicBezTo>
                  <a:pt x="1383051" y="2695686"/>
                  <a:pt x="1377726" y="2696000"/>
                  <a:pt x="1372402" y="2695800"/>
                </a:cubicBezTo>
                <a:cubicBezTo>
                  <a:pt x="1377726" y="2696000"/>
                  <a:pt x="1383051" y="2695686"/>
                  <a:pt x="1388309" y="2694847"/>
                </a:cubicBezTo>
                <a:cubicBezTo>
                  <a:pt x="1393643" y="2694847"/>
                  <a:pt x="1398977" y="2694847"/>
                  <a:pt x="1404310" y="2694847"/>
                </a:cubicBezTo>
                <a:lnTo>
                  <a:pt x="1460794" y="2696276"/>
                </a:lnTo>
                <a:lnTo>
                  <a:pt x="1517182" y="2695038"/>
                </a:lnTo>
                <a:cubicBezTo>
                  <a:pt x="1527850" y="2695038"/>
                  <a:pt x="1538232" y="2694085"/>
                  <a:pt x="1546709" y="2693800"/>
                </a:cubicBezTo>
                <a:cubicBezTo>
                  <a:pt x="1552853" y="2693275"/>
                  <a:pt x="1559044" y="2693275"/>
                  <a:pt x="1565188" y="2693800"/>
                </a:cubicBezTo>
                <a:cubicBezTo>
                  <a:pt x="1571951" y="2694847"/>
                  <a:pt x="1553091" y="2696943"/>
                  <a:pt x="1536613" y="2698562"/>
                </a:cubicBezTo>
                <a:cubicBezTo>
                  <a:pt x="1488226" y="2701610"/>
                  <a:pt x="1489559" y="2703610"/>
                  <a:pt x="1492321" y="2706468"/>
                </a:cubicBezTo>
                <a:cubicBezTo>
                  <a:pt x="1461651" y="2709706"/>
                  <a:pt x="1499751" y="2709897"/>
                  <a:pt x="1511943" y="2711325"/>
                </a:cubicBezTo>
                <a:cubicBezTo>
                  <a:pt x="1518896" y="2711325"/>
                  <a:pt x="1525945" y="2711325"/>
                  <a:pt x="1532898" y="2711325"/>
                </a:cubicBezTo>
                <a:cubicBezTo>
                  <a:pt x="1530421" y="2711801"/>
                  <a:pt x="1530326" y="2712183"/>
                  <a:pt x="1532898" y="2712278"/>
                </a:cubicBezTo>
                <a:cubicBezTo>
                  <a:pt x="1521468" y="2714754"/>
                  <a:pt x="1499370" y="2716850"/>
                  <a:pt x="1512800" y="2718850"/>
                </a:cubicBezTo>
                <a:cubicBezTo>
                  <a:pt x="1525564" y="2718850"/>
                  <a:pt x="1527564" y="2719707"/>
                  <a:pt x="1528802" y="2720470"/>
                </a:cubicBezTo>
                <a:lnTo>
                  <a:pt x="1526611" y="2722946"/>
                </a:lnTo>
                <a:lnTo>
                  <a:pt x="1528897" y="2720470"/>
                </a:lnTo>
                <a:cubicBezTo>
                  <a:pt x="1563950" y="2718374"/>
                  <a:pt x="1574046" y="2716183"/>
                  <a:pt x="1573379" y="2714088"/>
                </a:cubicBezTo>
                <a:cubicBezTo>
                  <a:pt x="1572712" y="2711992"/>
                  <a:pt x="1573379" y="2710563"/>
                  <a:pt x="1574141" y="2708753"/>
                </a:cubicBezTo>
                <a:cubicBezTo>
                  <a:pt x="1582904" y="2708087"/>
                  <a:pt x="1591762" y="2707706"/>
                  <a:pt x="1600526" y="2706754"/>
                </a:cubicBezTo>
                <a:lnTo>
                  <a:pt x="1626719" y="2703515"/>
                </a:lnTo>
                <a:cubicBezTo>
                  <a:pt x="1644150" y="2701324"/>
                  <a:pt x="1661581" y="2699895"/>
                  <a:pt x="1678250" y="2696752"/>
                </a:cubicBezTo>
                <a:cubicBezTo>
                  <a:pt x="1694918" y="2693609"/>
                  <a:pt x="1711492" y="2691418"/>
                  <a:pt x="1727303" y="2689132"/>
                </a:cubicBezTo>
                <a:cubicBezTo>
                  <a:pt x="1743115" y="2686846"/>
                  <a:pt x="1757974" y="2683226"/>
                  <a:pt x="1772166" y="2680845"/>
                </a:cubicBezTo>
                <a:lnTo>
                  <a:pt x="1791216" y="2677226"/>
                </a:lnTo>
                <a:lnTo>
                  <a:pt x="1809694" y="2672654"/>
                </a:lnTo>
                <a:lnTo>
                  <a:pt x="1846842" y="2663129"/>
                </a:lnTo>
                <a:cubicBezTo>
                  <a:pt x="1900563" y="2644079"/>
                  <a:pt x="1867797" y="2652366"/>
                  <a:pt x="1862272" y="2652175"/>
                </a:cubicBezTo>
                <a:cubicBezTo>
                  <a:pt x="1860301" y="2652718"/>
                  <a:pt x="1858301" y="2653128"/>
                  <a:pt x="1856272" y="2653413"/>
                </a:cubicBezTo>
                <a:cubicBezTo>
                  <a:pt x="1848633" y="2655528"/>
                  <a:pt x="1840870" y="2657147"/>
                  <a:pt x="1833031" y="2658271"/>
                </a:cubicBezTo>
                <a:cubicBezTo>
                  <a:pt x="1837984" y="2651318"/>
                  <a:pt x="1809313" y="2654938"/>
                  <a:pt x="1782358" y="2657319"/>
                </a:cubicBezTo>
                <a:cubicBezTo>
                  <a:pt x="1790835" y="2654080"/>
                  <a:pt x="1799122" y="2650270"/>
                  <a:pt x="1807504" y="2646746"/>
                </a:cubicBezTo>
                <a:lnTo>
                  <a:pt x="1787025" y="2649604"/>
                </a:lnTo>
                <a:cubicBezTo>
                  <a:pt x="1772842" y="2653347"/>
                  <a:pt x="1758431" y="2656147"/>
                  <a:pt x="1743877" y="2657986"/>
                </a:cubicBezTo>
                <a:cubicBezTo>
                  <a:pt x="1737590" y="2656900"/>
                  <a:pt x="1731199" y="2656509"/>
                  <a:pt x="1724827" y="2656843"/>
                </a:cubicBezTo>
                <a:cubicBezTo>
                  <a:pt x="1715873" y="2656843"/>
                  <a:pt x="1703395" y="2656843"/>
                  <a:pt x="1684727" y="2659224"/>
                </a:cubicBezTo>
                <a:cubicBezTo>
                  <a:pt x="1667772" y="2660843"/>
                  <a:pt x="1687012" y="2656652"/>
                  <a:pt x="1706634" y="2653032"/>
                </a:cubicBezTo>
                <a:cubicBezTo>
                  <a:pt x="1714664" y="2651937"/>
                  <a:pt x="1722550" y="2649984"/>
                  <a:pt x="1730161" y="2647222"/>
                </a:cubicBezTo>
                <a:cubicBezTo>
                  <a:pt x="1732828" y="2645984"/>
                  <a:pt x="1731685" y="2645508"/>
                  <a:pt x="1730161" y="2644936"/>
                </a:cubicBezTo>
                <a:lnTo>
                  <a:pt x="1717874" y="2647603"/>
                </a:lnTo>
                <a:lnTo>
                  <a:pt x="1705396" y="2649604"/>
                </a:lnTo>
                <a:lnTo>
                  <a:pt x="1680535" y="2653699"/>
                </a:lnTo>
                <a:lnTo>
                  <a:pt x="1655675" y="2657795"/>
                </a:lnTo>
                <a:lnTo>
                  <a:pt x="1630625" y="2660652"/>
                </a:lnTo>
                <a:cubicBezTo>
                  <a:pt x="1558701" y="2670806"/>
                  <a:pt x="1485930" y="2673492"/>
                  <a:pt x="1413454" y="2668654"/>
                </a:cubicBezTo>
                <a:lnTo>
                  <a:pt x="1398024" y="2668082"/>
                </a:lnTo>
                <a:lnTo>
                  <a:pt x="1383260" y="2666844"/>
                </a:lnTo>
                <a:lnTo>
                  <a:pt x="1355638" y="2664843"/>
                </a:lnTo>
                <a:cubicBezTo>
                  <a:pt x="1346779" y="2664176"/>
                  <a:pt x="1338017" y="2663986"/>
                  <a:pt x="1329539" y="2663224"/>
                </a:cubicBezTo>
                <a:cubicBezTo>
                  <a:pt x="1321062" y="2662462"/>
                  <a:pt x="1312489" y="2661700"/>
                  <a:pt x="1303917" y="2661128"/>
                </a:cubicBezTo>
                <a:cubicBezTo>
                  <a:pt x="1286162" y="2660138"/>
                  <a:pt x="1268475" y="2658100"/>
                  <a:pt x="1250958" y="2655033"/>
                </a:cubicBezTo>
                <a:lnTo>
                  <a:pt x="1222954" y="2649889"/>
                </a:lnTo>
                <a:cubicBezTo>
                  <a:pt x="1213325" y="2648279"/>
                  <a:pt x="1203781" y="2646155"/>
                  <a:pt x="1194379" y="2643507"/>
                </a:cubicBezTo>
                <a:cubicBezTo>
                  <a:pt x="1183711" y="2641221"/>
                  <a:pt x="1173805" y="2638840"/>
                  <a:pt x="1164280" y="2636459"/>
                </a:cubicBezTo>
                <a:cubicBezTo>
                  <a:pt x="1154755" y="2634078"/>
                  <a:pt x="1145230" y="2631982"/>
                  <a:pt x="1136563" y="2628839"/>
                </a:cubicBezTo>
                <a:lnTo>
                  <a:pt x="1139706" y="2625220"/>
                </a:lnTo>
                <a:cubicBezTo>
                  <a:pt x="1125409" y="2619400"/>
                  <a:pt x="1110740" y="2614532"/>
                  <a:pt x="1095796" y="2610646"/>
                </a:cubicBezTo>
                <a:cubicBezTo>
                  <a:pt x="1087795" y="2608265"/>
                  <a:pt x="1080365" y="2604931"/>
                  <a:pt x="1072269" y="2602169"/>
                </a:cubicBezTo>
                <a:cubicBezTo>
                  <a:pt x="1056267" y="2596645"/>
                  <a:pt x="1043694" y="2592644"/>
                  <a:pt x="1034931" y="2588929"/>
                </a:cubicBezTo>
                <a:cubicBezTo>
                  <a:pt x="1028902" y="2586729"/>
                  <a:pt x="1023072" y="2584015"/>
                  <a:pt x="1017500" y="2580833"/>
                </a:cubicBezTo>
                <a:cubicBezTo>
                  <a:pt x="1011785" y="2577309"/>
                  <a:pt x="1017024" y="2577690"/>
                  <a:pt x="1029216" y="2580833"/>
                </a:cubicBezTo>
                <a:cubicBezTo>
                  <a:pt x="1036074" y="2582643"/>
                  <a:pt x="1043027" y="2584071"/>
                  <a:pt x="1049885" y="2585691"/>
                </a:cubicBezTo>
                <a:cubicBezTo>
                  <a:pt x="1075127" y="2593692"/>
                  <a:pt x="1068935" y="2589882"/>
                  <a:pt x="1075127" y="2590548"/>
                </a:cubicBezTo>
                <a:cubicBezTo>
                  <a:pt x="1073793" y="2589510"/>
                  <a:pt x="1072317" y="2588682"/>
                  <a:pt x="1070745" y="2588072"/>
                </a:cubicBezTo>
                <a:cubicBezTo>
                  <a:pt x="1074936" y="2587596"/>
                  <a:pt x="1079127" y="2587120"/>
                  <a:pt x="1071697" y="2582738"/>
                </a:cubicBezTo>
                <a:cubicBezTo>
                  <a:pt x="1058839" y="2578451"/>
                  <a:pt x="1045789" y="2574356"/>
                  <a:pt x="1032931" y="2569879"/>
                </a:cubicBezTo>
                <a:lnTo>
                  <a:pt x="1016548" y="2563021"/>
                </a:lnTo>
                <a:cubicBezTo>
                  <a:pt x="1022891" y="2563488"/>
                  <a:pt x="1029111" y="2565031"/>
                  <a:pt x="1034931" y="2567593"/>
                </a:cubicBezTo>
                <a:cubicBezTo>
                  <a:pt x="1044456" y="2570355"/>
                  <a:pt x="1055505" y="2573404"/>
                  <a:pt x="1060268" y="2574070"/>
                </a:cubicBezTo>
                <a:cubicBezTo>
                  <a:pt x="1075069" y="2579766"/>
                  <a:pt x="1090376" y="2584043"/>
                  <a:pt x="1105987" y="2586834"/>
                </a:cubicBezTo>
                <a:lnTo>
                  <a:pt x="1099415" y="2582929"/>
                </a:lnTo>
                <a:cubicBezTo>
                  <a:pt x="1094843" y="2581309"/>
                  <a:pt x="1090462" y="2579118"/>
                  <a:pt x="1085985" y="2577213"/>
                </a:cubicBezTo>
                <a:cubicBezTo>
                  <a:pt x="1091510" y="2577785"/>
                  <a:pt x="1097034" y="2578357"/>
                  <a:pt x="1102749" y="2578451"/>
                </a:cubicBezTo>
                <a:cubicBezTo>
                  <a:pt x="1093224" y="2575403"/>
                  <a:pt x="1083699" y="2570832"/>
                  <a:pt x="1073602" y="2567688"/>
                </a:cubicBezTo>
                <a:cubicBezTo>
                  <a:pt x="969970" y="2531113"/>
                  <a:pt x="971304" y="2527684"/>
                  <a:pt x="972923" y="2520063"/>
                </a:cubicBezTo>
                <a:lnTo>
                  <a:pt x="987116" y="2525493"/>
                </a:lnTo>
                <a:lnTo>
                  <a:pt x="1001689" y="2530160"/>
                </a:lnTo>
                <a:cubicBezTo>
                  <a:pt x="1018262" y="2536446"/>
                  <a:pt x="1028454" y="2539685"/>
                  <a:pt x="1027978" y="2537970"/>
                </a:cubicBezTo>
                <a:lnTo>
                  <a:pt x="1039979" y="2542638"/>
                </a:lnTo>
                <a:cubicBezTo>
                  <a:pt x="1081794" y="2558735"/>
                  <a:pt x="1090843" y="2565117"/>
                  <a:pt x="1097129" y="2570165"/>
                </a:cubicBezTo>
                <a:cubicBezTo>
                  <a:pt x="1091224" y="2565117"/>
                  <a:pt x="1082175" y="2558735"/>
                  <a:pt x="1039979" y="2542638"/>
                </a:cubicBezTo>
                <a:cubicBezTo>
                  <a:pt x="1044266" y="2543209"/>
                  <a:pt x="1048742" y="2543400"/>
                  <a:pt x="1053219" y="2543686"/>
                </a:cubicBezTo>
                <a:cubicBezTo>
                  <a:pt x="1067764" y="2548514"/>
                  <a:pt x="1081985" y="2553401"/>
                  <a:pt x="1095891" y="2558354"/>
                </a:cubicBezTo>
                <a:cubicBezTo>
                  <a:pt x="1106369" y="2561973"/>
                  <a:pt x="1116941" y="2565021"/>
                  <a:pt x="1127419" y="2567879"/>
                </a:cubicBezTo>
                <a:cubicBezTo>
                  <a:pt x="1116941" y="2564735"/>
                  <a:pt x="1106369" y="2561688"/>
                  <a:pt x="1095891" y="2558354"/>
                </a:cubicBezTo>
                <a:cubicBezTo>
                  <a:pt x="1081985" y="2553401"/>
                  <a:pt x="1067764" y="2548514"/>
                  <a:pt x="1053219" y="2543686"/>
                </a:cubicBezTo>
                <a:cubicBezTo>
                  <a:pt x="1051504" y="2540257"/>
                  <a:pt x="1063887" y="2541780"/>
                  <a:pt x="1085699" y="2547019"/>
                </a:cubicBezTo>
                <a:cubicBezTo>
                  <a:pt x="1092462" y="2548924"/>
                  <a:pt x="1099225" y="2551115"/>
                  <a:pt x="1105987" y="2553020"/>
                </a:cubicBezTo>
                <a:lnTo>
                  <a:pt x="1126561" y="2557973"/>
                </a:lnTo>
                <a:cubicBezTo>
                  <a:pt x="1140373" y="2561878"/>
                  <a:pt x="1153994" y="2566450"/>
                  <a:pt x="1167995" y="2569784"/>
                </a:cubicBezTo>
                <a:lnTo>
                  <a:pt x="1195332" y="2575880"/>
                </a:lnTo>
                <a:cubicBezTo>
                  <a:pt x="1208381" y="2579023"/>
                  <a:pt x="1221430" y="2582452"/>
                  <a:pt x="1234670" y="2584643"/>
                </a:cubicBezTo>
                <a:lnTo>
                  <a:pt x="1234670" y="2588739"/>
                </a:lnTo>
                <a:cubicBezTo>
                  <a:pt x="1207714" y="2585977"/>
                  <a:pt x="1221050" y="2590644"/>
                  <a:pt x="1223812" y="2593310"/>
                </a:cubicBezTo>
                <a:lnTo>
                  <a:pt x="1274961" y="2602835"/>
                </a:lnTo>
                <a:cubicBezTo>
                  <a:pt x="1291439" y="2605407"/>
                  <a:pt x="1306775" y="2607789"/>
                  <a:pt x="1318871" y="2610646"/>
                </a:cubicBezTo>
                <a:cubicBezTo>
                  <a:pt x="1337921" y="2613503"/>
                  <a:pt x="1357447" y="2614170"/>
                  <a:pt x="1376688" y="2615790"/>
                </a:cubicBezTo>
                <a:cubicBezTo>
                  <a:pt x="1386213" y="2616457"/>
                  <a:pt x="1395738" y="2617694"/>
                  <a:pt x="1405263" y="2617885"/>
                </a:cubicBezTo>
                <a:lnTo>
                  <a:pt x="1433838" y="2619123"/>
                </a:lnTo>
                <a:cubicBezTo>
                  <a:pt x="1447459" y="2619123"/>
                  <a:pt x="1457746" y="2619981"/>
                  <a:pt x="1466223" y="2620076"/>
                </a:cubicBezTo>
                <a:cubicBezTo>
                  <a:pt x="1474700" y="2620171"/>
                  <a:pt x="1481177" y="2620552"/>
                  <a:pt x="1487083" y="2621029"/>
                </a:cubicBezTo>
                <a:cubicBezTo>
                  <a:pt x="1498894" y="2621885"/>
                  <a:pt x="1508133" y="2623124"/>
                  <a:pt x="1525183" y="2623410"/>
                </a:cubicBezTo>
                <a:cubicBezTo>
                  <a:pt x="1542233" y="2623695"/>
                  <a:pt x="1554901" y="2622076"/>
                  <a:pt x="1568141" y="2621791"/>
                </a:cubicBezTo>
                <a:lnTo>
                  <a:pt x="1587191" y="2621791"/>
                </a:lnTo>
                <a:lnTo>
                  <a:pt x="1606241" y="2620457"/>
                </a:lnTo>
                <a:cubicBezTo>
                  <a:pt x="1618909" y="2619600"/>
                  <a:pt x="1631958" y="2618743"/>
                  <a:pt x="1646245" y="2617504"/>
                </a:cubicBezTo>
                <a:cubicBezTo>
                  <a:pt x="1660533" y="2616266"/>
                  <a:pt x="1675868" y="2613218"/>
                  <a:pt x="1693870" y="2610265"/>
                </a:cubicBezTo>
                <a:cubicBezTo>
                  <a:pt x="1698347" y="2609027"/>
                  <a:pt x="1703395" y="2607789"/>
                  <a:pt x="1708539" y="2606550"/>
                </a:cubicBezTo>
                <a:lnTo>
                  <a:pt x="1725398" y="2601883"/>
                </a:lnTo>
                <a:cubicBezTo>
                  <a:pt x="1737209" y="2598740"/>
                  <a:pt x="1750354" y="2595597"/>
                  <a:pt x="1764260" y="2592358"/>
                </a:cubicBezTo>
                <a:cubicBezTo>
                  <a:pt x="1774547" y="2588834"/>
                  <a:pt x="1762546" y="2590168"/>
                  <a:pt x="1755497" y="2590358"/>
                </a:cubicBezTo>
                <a:cubicBezTo>
                  <a:pt x="1751973" y="2590358"/>
                  <a:pt x="1749782" y="2590358"/>
                  <a:pt x="1752163" y="2589119"/>
                </a:cubicBezTo>
                <a:cubicBezTo>
                  <a:pt x="1754611" y="2588100"/>
                  <a:pt x="1757126" y="2587243"/>
                  <a:pt x="1759688" y="2586548"/>
                </a:cubicBezTo>
                <a:cubicBezTo>
                  <a:pt x="1763689" y="2585405"/>
                  <a:pt x="1769213" y="2583785"/>
                  <a:pt x="1776643" y="2581309"/>
                </a:cubicBezTo>
                <a:lnTo>
                  <a:pt x="1767118" y="2578261"/>
                </a:lnTo>
                <a:cubicBezTo>
                  <a:pt x="1736828" y="2584357"/>
                  <a:pt x="1734637" y="2582547"/>
                  <a:pt x="1734923" y="2580357"/>
                </a:cubicBezTo>
                <a:cubicBezTo>
                  <a:pt x="1703872" y="2584548"/>
                  <a:pt x="1731589" y="2575309"/>
                  <a:pt x="1739400" y="2570832"/>
                </a:cubicBezTo>
                <a:cubicBezTo>
                  <a:pt x="1747334" y="2567955"/>
                  <a:pt x="1755450" y="2565602"/>
                  <a:pt x="1763689" y="2563783"/>
                </a:cubicBezTo>
                <a:cubicBezTo>
                  <a:pt x="1771118" y="2561250"/>
                  <a:pt x="1778776" y="2559431"/>
                  <a:pt x="1786549" y="2558354"/>
                </a:cubicBezTo>
                <a:cubicBezTo>
                  <a:pt x="1800484" y="2558011"/>
                  <a:pt x="1814343" y="2556153"/>
                  <a:pt x="1827887" y="2552829"/>
                </a:cubicBezTo>
                <a:cubicBezTo>
                  <a:pt x="1844746" y="2549115"/>
                  <a:pt x="1859605" y="2546257"/>
                  <a:pt x="1856462" y="2550067"/>
                </a:cubicBezTo>
                <a:cubicBezTo>
                  <a:pt x="1865987" y="2546734"/>
                  <a:pt x="1875512" y="2544066"/>
                  <a:pt x="1884275" y="2540542"/>
                </a:cubicBezTo>
                <a:cubicBezTo>
                  <a:pt x="1900372" y="2531684"/>
                  <a:pt x="1884275" y="2535399"/>
                  <a:pt x="1883704" y="2533208"/>
                </a:cubicBezTo>
                <a:cubicBezTo>
                  <a:pt x="1883132" y="2531017"/>
                  <a:pt x="1879989" y="2531493"/>
                  <a:pt x="1873131" y="2532636"/>
                </a:cubicBezTo>
                <a:cubicBezTo>
                  <a:pt x="1861025" y="2534589"/>
                  <a:pt x="1849061" y="2537323"/>
                  <a:pt x="1837317" y="2540828"/>
                </a:cubicBezTo>
                <a:cubicBezTo>
                  <a:pt x="1829126" y="2543114"/>
                  <a:pt x="1823029" y="2544447"/>
                  <a:pt x="1817791" y="2545400"/>
                </a:cubicBezTo>
                <a:cubicBezTo>
                  <a:pt x="1812552" y="2546352"/>
                  <a:pt x="1808266" y="2546352"/>
                  <a:pt x="1803027" y="2546924"/>
                </a:cubicBezTo>
                <a:cubicBezTo>
                  <a:pt x="1796455" y="2547591"/>
                  <a:pt x="1794931" y="2546924"/>
                  <a:pt x="1798550" y="2545209"/>
                </a:cubicBezTo>
                <a:cubicBezTo>
                  <a:pt x="1802170" y="2543495"/>
                  <a:pt x="1811314" y="2540638"/>
                  <a:pt x="1825506" y="2535113"/>
                </a:cubicBezTo>
                <a:cubicBezTo>
                  <a:pt x="1841727" y="2528074"/>
                  <a:pt x="1858786" y="2523169"/>
                  <a:pt x="1876274" y="2520540"/>
                </a:cubicBezTo>
                <a:cubicBezTo>
                  <a:pt x="1887437" y="2519654"/>
                  <a:pt x="1898410" y="2517149"/>
                  <a:pt x="1908850" y="2513110"/>
                </a:cubicBezTo>
                <a:cubicBezTo>
                  <a:pt x="1917108" y="2510157"/>
                  <a:pt x="1925185" y="2506729"/>
                  <a:pt x="1933043" y="2502823"/>
                </a:cubicBezTo>
                <a:cubicBezTo>
                  <a:pt x="1942568" y="2498060"/>
                  <a:pt x="1953903" y="2492250"/>
                  <a:pt x="1967619" y="2485011"/>
                </a:cubicBezTo>
                <a:cubicBezTo>
                  <a:pt x="1981335" y="2477772"/>
                  <a:pt x="1993241" y="2469581"/>
                  <a:pt x="2009624" y="2463009"/>
                </a:cubicBezTo>
                <a:cubicBezTo>
                  <a:pt x="2028674" y="2455293"/>
                  <a:pt x="2004481" y="2468247"/>
                  <a:pt x="1994860" y="2474343"/>
                </a:cubicBezTo>
                <a:cubicBezTo>
                  <a:pt x="1981526" y="2482725"/>
                  <a:pt x="1975810" y="2487774"/>
                  <a:pt x="1995718" y="2478534"/>
                </a:cubicBezTo>
                <a:cubicBezTo>
                  <a:pt x="2009586" y="2473124"/>
                  <a:pt x="2022578" y="2465714"/>
                  <a:pt x="2034294" y="2456532"/>
                </a:cubicBezTo>
                <a:cubicBezTo>
                  <a:pt x="2046695" y="2446769"/>
                  <a:pt x="2060307" y="2438644"/>
                  <a:pt x="2074775" y="2432338"/>
                </a:cubicBezTo>
                <a:cubicBezTo>
                  <a:pt x="2083062" y="2428814"/>
                  <a:pt x="2091349" y="2423861"/>
                  <a:pt x="2099350" y="2419765"/>
                </a:cubicBezTo>
                <a:cubicBezTo>
                  <a:pt x="2107351" y="2415670"/>
                  <a:pt x="2114685" y="2411669"/>
                  <a:pt x="2120495" y="2409002"/>
                </a:cubicBezTo>
                <a:cubicBezTo>
                  <a:pt x="2132020" y="2403573"/>
                  <a:pt x="2137069" y="2402620"/>
                  <a:pt x="2126591" y="2412241"/>
                </a:cubicBezTo>
                <a:cubicBezTo>
                  <a:pt x="2121924" y="2416526"/>
                  <a:pt x="2124496" y="2416432"/>
                  <a:pt x="2123829" y="2418432"/>
                </a:cubicBezTo>
                <a:lnTo>
                  <a:pt x="2138688" y="2411193"/>
                </a:lnTo>
                <a:cubicBezTo>
                  <a:pt x="2143546" y="2408716"/>
                  <a:pt x="2148213" y="2405954"/>
                  <a:pt x="2153166" y="2403287"/>
                </a:cubicBezTo>
                <a:cubicBezTo>
                  <a:pt x="2167549" y="2392809"/>
                  <a:pt x="2181265" y="2384999"/>
                  <a:pt x="2194600" y="2375474"/>
                </a:cubicBezTo>
                <a:cubicBezTo>
                  <a:pt x="2209345" y="2365044"/>
                  <a:pt x="2223441" y="2353719"/>
                  <a:pt x="2236795" y="2341565"/>
                </a:cubicBezTo>
                <a:lnTo>
                  <a:pt x="2232033" y="2341565"/>
                </a:lnTo>
                <a:lnTo>
                  <a:pt x="2227270" y="2338422"/>
                </a:lnTo>
                <a:cubicBezTo>
                  <a:pt x="2224794" y="2338422"/>
                  <a:pt x="2224794" y="2336803"/>
                  <a:pt x="2246892" y="2317371"/>
                </a:cubicBezTo>
                <a:cubicBezTo>
                  <a:pt x="2250416" y="2313562"/>
                  <a:pt x="2255464" y="2308894"/>
                  <a:pt x="2261084" y="2303846"/>
                </a:cubicBezTo>
                <a:cubicBezTo>
                  <a:pt x="2266704" y="2298798"/>
                  <a:pt x="2272705" y="2293654"/>
                  <a:pt x="2277753" y="2288415"/>
                </a:cubicBezTo>
                <a:cubicBezTo>
                  <a:pt x="2325378" y="2236790"/>
                  <a:pt x="2278801" y="2272223"/>
                  <a:pt x="2297755" y="2247172"/>
                </a:cubicBezTo>
                <a:cubicBezTo>
                  <a:pt x="2316805" y="2226884"/>
                  <a:pt x="2344237" y="2195737"/>
                  <a:pt x="2353191" y="2188879"/>
                </a:cubicBezTo>
                <a:cubicBezTo>
                  <a:pt x="2370622" y="2177068"/>
                  <a:pt x="2404054" y="2142492"/>
                  <a:pt x="2441297" y="2090676"/>
                </a:cubicBezTo>
                <a:cubicBezTo>
                  <a:pt x="2450251" y="2078580"/>
                  <a:pt x="2449870" y="2081628"/>
                  <a:pt x="2451299" y="2081151"/>
                </a:cubicBezTo>
                <a:lnTo>
                  <a:pt x="2451299" y="2081628"/>
                </a:lnTo>
                <a:cubicBezTo>
                  <a:pt x="2419390" y="2126490"/>
                  <a:pt x="2404817" y="2145921"/>
                  <a:pt x="2413199" y="2142016"/>
                </a:cubicBezTo>
                <a:cubicBezTo>
                  <a:pt x="2415294" y="2140968"/>
                  <a:pt x="2414913" y="2143255"/>
                  <a:pt x="2415675" y="2144016"/>
                </a:cubicBezTo>
                <a:cubicBezTo>
                  <a:pt x="2421009" y="2138397"/>
                  <a:pt x="2425771" y="2133348"/>
                  <a:pt x="2430058" y="2128681"/>
                </a:cubicBezTo>
                <a:lnTo>
                  <a:pt x="2440440" y="2117156"/>
                </a:lnTo>
                <a:cubicBezTo>
                  <a:pt x="2443612" y="2113232"/>
                  <a:pt x="2447365" y="2109822"/>
                  <a:pt x="2451584" y="2107059"/>
                </a:cubicBezTo>
                <a:cubicBezTo>
                  <a:pt x="2454537" y="2106107"/>
                  <a:pt x="2449394" y="2117346"/>
                  <a:pt x="2434344" y="2139730"/>
                </a:cubicBezTo>
                <a:cubicBezTo>
                  <a:pt x="2444821" y="2127253"/>
                  <a:pt x="2453394" y="2114298"/>
                  <a:pt x="2462919" y="2102297"/>
                </a:cubicBezTo>
                <a:cubicBezTo>
                  <a:pt x="2467301" y="2096296"/>
                  <a:pt x="2471777" y="2090391"/>
                  <a:pt x="2475683" y="2084485"/>
                </a:cubicBezTo>
                <a:cubicBezTo>
                  <a:pt x="2479588" y="2078580"/>
                  <a:pt x="2483207" y="2072674"/>
                  <a:pt x="2486732" y="2066959"/>
                </a:cubicBezTo>
                <a:cubicBezTo>
                  <a:pt x="2493780" y="2055529"/>
                  <a:pt x="2500257" y="2044766"/>
                  <a:pt x="2505782" y="2034574"/>
                </a:cubicBezTo>
                <a:cubicBezTo>
                  <a:pt x="2511306" y="2024382"/>
                  <a:pt x="2515307" y="2014381"/>
                  <a:pt x="2518926" y="2005523"/>
                </a:cubicBezTo>
                <a:cubicBezTo>
                  <a:pt x="2524451" y="2002475"/>
                  <a:pt x="2536357" y="1987902"/>
                  <a:pt x="2549596" y="1965137"/>
                </a:cubicBezTo>
                <a:cubicBezTo>
                  <a:pt x="2553121" y="1959422"/>
                  <a:pt x="2556645" y="1953326"/>
                  <a:pt x="2560455" y="1947039"/>
                </a:cubicBezTo>
                <a:cubicBezTo>
                  <a:pt x="2564265" y="1940753"/>
                  <a:pt x="2568266" y="1933799"/>
                  <a:pt x="2571790" y="1926465"/>
                </a:cubicBezTo>
                <a:cubicBezTo>
                  <a:pt x="2579124" y="1911892"/>
                  <a:pt x="2587125" y="1896176"/>
                  <a:pt x="2595031" y="1879793"/>
                </a:cubicBezTo>
                <a:lnTo>
                  <a:pt x="2609699" y="1841217"/>
                </a:lnTo>
                <a:cubicBezTo>
                  <a:pt x="2609699" y="1839883"/>
                  <a:pt x="2610842" y="1836930"/>
                  <a:pt x="2612080" y="1832835"/>
                </a:cubicBezTo>
                <a:cubicBezTo>
                  <a:pt x="2613319" y="1828739"/>
                  <a:pt x="2615033" y="1823310"/>
                  <a:pt x="2616653" y="1817214"/>
                </a:cubicBezTo>
                <a:cubicBezTo>
                  <a:pt x="2619986" y="1804831"/>
                  <a:pt x="2624463" y="1789210"/>
                  <a:pt x="2629226" y="1773113"/>
                </a:cubicBezTo>
                <a:cubicBezTo>
                  <a:pt x="2633988" y="1757016"/>
                  <a:pt x="2637322" y="1740252"/>
                  <a:pt x="2641132" y="1726155"/>
                </a:cubicBezTo>
                <a:cubicBezTo>
                  <a:pt x="2642846" y="1719106"/>
                  <a:pt x="2644751" y="1712724"/>
                  <a:pt x="2645989" y="1707105"/>
                </a:cubicBezTo>
                <a:cubicBezTo>
                  <a:pt x="2647228" y="1701485"/>
                  <a:pt x="2648180" y="1697580"/>
                  <a:pt x="2649037" y="1694055"/>
                </a:cubicBezTo>
                <a:cubicBezTo>
                  <a:pt x="2650419" y="1688121"/>
                  <a:pt x="2652229" y="1682292"/>
                  <a:pt x="2654467" y="1676624"/>
                </a:cubicBezTo>
                <a:cubicBezTo>
                  <a:pt x="2658372" y="1676624"/>
                  <a:pt x="2662563" y="1674720"/>
                  <a:pt x="2664944" y="1680530"/>
                </a:cubicBezTo>
                <a:cubicBezTo>
                  <a:pt x="2664716" y="1686788"/>
                  <a:pt x="2663725" y="1692989"/>
                  <a:pt x="2661992" y="1699008"/>
                </a:cubicBezTo>
                <a:cubicBezTo>
                  <a:pt x="2660944" y="1703676"/>
                  <a:pt x="2659896" y="1708533"/>
                  <a:pt x="2658562" y="1714058"/>
                </a:cubicBezTo>
                <a:cubicBezTo>
                  <a:pt x="2657229" y="1719582"/>
                  <a:pt x="2655705" y="1724154"/>
                  <a:pt x="2654371" y="1728631"/>
                </a:cubicBezTo>
                <a:lnTo>
                  <a:pt x="2650943" y="1745014"/>
                </a:lnTo>
                <a:lnTo>
                  <a:pt x="2647609" y="1764064"/>
                </a:lnTo>
                <a:cubicBezTo>
                  <a:pt x="2636941" y="1792639"/>
                  <a:pt x="2629226" y="1815880"/>
                  <a:pt x="2621987" y="1836835"/>
                </a:cubicBezTo>
                <a:cubicBezTo>
                  <a:pt x="2629226" y="1815880"/>
                  <a:pt x="2636941" y="1792353"/>
                  <a:pt x="2647609" y="1764159"/>
                </a:cubicBezTo>
                <a:lnTo>
                  <a:pt x="2651990" y="1768065"/>
                </a:lnTo>
                <a:cubicBezTo>
                  <a:pt x="2658629" y="1753034"/>
                  <a:pt x="2664230" y="1737566"/>
                  <a:pt x="2668754" y="1721773"/>
                </a:cubicBezTo>
                <a:cubicBezTo>
                  <a:pt x="2669897" y="1724154"/>
                  <a:pt x="2666563" y="1741299"/>
                  <a:pt x="2670183" y="1735394"/>
                </a:cubicBezTo>
                <a:cubicBezTo>
                  <a:pt x="2668564" y="1741109"/>
                  <a:pt x="2667040" y="1746633"/>
                  <a:pt x="2665516" y="1752158"/>
                </a:cubicBezTo>
                <a:cubicBezTo>
                  <a:pt x="2667040" y="1746633"/>
                  <a:pt x="2668564" y="1741109"/>
                  <a:pt x="2670183" y="1735394"/>
                </a:cubicBezTo>
                <a:cubicBezTo>
                  <a:pt x="2671802" y="1729679"/>
                  <a:pt x="2673803" y="1725202"/>
                  <a:pt x="2675517" y="1720154"/>
                </a:cubicBezTo>
                <a:cubicBezTo>
                  <a:pt x="2678946" y="1707009"/>
                  <a:pt x="2681804" y="1693674"/>
                  <a:pt x="2685042" y="1680530"/>
                </a:cubicBezTo>
                <a:cubicBezTo>
                  <a:pt x="2687328" y="1670338"/>
                  <a:pt x="2690281" y="1659670"/>
                  <a:pt x="2691900" y="1649383"/>
                </a:cubicBezTo>
                <a:cubicBezTo>
                  <a:pt x="2693519" y="1639096"/>
                  <a:pt x="2695805" y="1629476"/>
                  <a:pt x="2697901" y="1621665"/>
                </a:cubicBezTo>
                <a:cubicBezTo>
                  <a:pt x="2698072" y="1624332"/>
                  <a:pt x="2698072" y="1626999"/>
                  <a:pt x="2697901" y="1629666"/>
                </a:cubicBezTo>
                <a:cubicBezTo>
                  <a:pt x="2698072" y="1626999"/>
                  <a:pt x="2698072" y="1624332"/>
                  <a:pt x="2697901" y="1621665"/>
                </a:cubicBezTo>
                <a:cubicBezTo>
                  <a:pt x="2700377" y="1609378"/>
                  <a:pt x="2703044" y="1598710"/>
                  <a:pt x="2704473" y="1589471"/>
                </a:cubicBezTo>
                <a:cubicBezTo>
                  <a:pt x="2705902" y="1580232"/>
                  <a:pt x="2707426" y="1572612"/>
                  <a:pt x="2708569" y="1566516"/>
                </a:cubicBezTo>
                <a:cubicBezTo>
                  <a:pt x="2710855" y="1554514"/>
                  <a:pt x="2712474" y="1548799"/>
                  <a:pt x="2713331" y="1549561"/>
                </a:cubicBezTo>
                <a:cubicBezTo>
                  <a:pt x="2714693" y="1556819"/>
                  <a:pt x="2714951" y="1564230"/>
                  <a:pt x="2714093" y="1571564"/>
                </a:cubicBezTo>
                <a:cubicBezTo>
                  <a:pt x="2714093" y="1578517"/>
                  <a:pt x="2713617" y="1587090"/>
                  <a:pt x="2713045" y="1597377"/>
                </a:cubicBezTo>
                <a:cubicBezTo>
                  <a:pt x="2712474" y="1607664"/>
                  <a:pt x="2710664" y="1619474"/>
                  <a:pt x="2709236" y="1632905"/>
                </a:cubicBezTo>
                <a:lnTo>
                  <a:pt x="2711045" y="1633667"/>
                </a:lnTo>
                <a:cubicBezTo>
                  <a:pt x="2712284" y="1629476"/>
                  <a:pt x="2713427" y="1625285"/>
                  <a:pt x="2714570" y="1621189"/>
                </a:cubicBezTo>
                <a:cubicBezTo>
                  <a:pt x="2714570" y="1637477"/>
                  <a:pt x="2719237" y="1624904"/>
                  <a:pt x="2723618" y="1615188"/>
                </a:cubicBezTo>
                <a:cubicBezTo>
                  <a:pt x="2719237" y="1624713"/>
                  <a:pt x="2714093" y="1637477"/>
                  <a:pt x="2714570" y="1621094"/>
                </a:cubicBezTo>
                <a:cubicBezTo>
                  <a:pt x="2726095" y="1532416"/>
                  <a:pt x="2723333" y="1467170"/>
                  <a:pt x="2712855" y="1504698"/>
                </a:cubicBezTo>
                <a:cubicBezTo>
                  <a:pt x="2715141" y="1483362"/>
                  <a:pt x="2717808" y="1472599"/>
                  <a:pt x="2719427" y="1461931"/>
                </a:cubicBezTo>
                <a:cubicBezTo>
                  <a:pt x="2721046" y="1451263"/>
                  <a:pt x="2722761" y="1440976"/>
                  <a:pt x="2724285" y="1420783"/>
                </a:cubicBezTo>
                <a:cubicBezTo>
                  <a:pt x="2725237" y="1406591"/>
                  <a:pt x="2727238" y="1414687"/>
                  <a:pt x="2728000" y="1428689"/>
                </a:cubicBezTo>
                <a:cubicBezTo>
                  <a:pt x="2729333" y="1456121"/>
                  <a:pt x="2729619" y="1516319"/>
                  <a:pt x="2732953" y="1416878"/>
                </a:cubicBezTo>
                <a:cubicBezTo>
                  <a:pt x="2734001" y="1388303"/>
                  <a:pt x="2736477" y="1410782"/>
                  <a:pt x="2737144" y="1426403"/>
                </a:cubicBezTo>
                <a:cubicBezTo>
                  <a:pt x="2737715" y="1438976"/>
                  <a:pt x="2738192" y="1451644"/>
                  <a:pt x="2738763" y="1464503"/>
                </a:cubicBezTo>
                <a:cubicBezTo>
                  <a:pt x="2739335" y="1477362"/>
                  <a:pt x="2738763" y="1490316"/>
                  <a:pt x="2738763" y="1503365"/>
                </a:cubicBezTo>
                <a:cubicBezTo>
                  <a:pt x="2738763" y="1516414"/>
                  <a:pt x="2738763" y="1529749"/>
                  <a:pt x="2737811" y="1542894"/>
                </a:cubicBezTo>
                <a:cubicBezTo>
                  <a:pt x="2736858" y="1556038"/>
                  <a:pt x="2736001" y="1569183"/>
                  <a:pt x="2735144" y="1582327"/>
                </a:cubicBezTo>
                <a:cubicBezTo>
                  <a:pt x="2736287" y="1583661"/>
                  <a:pt x="2737239" y="1585089"/>
                  <a:pt x="2740096" y="1570326"/>
                </a:cubicBezTo>
                <a:cubicBezTo>
                  <a:pt x="2744859" y="1535274"/>
                  <a:pt x="2746859" y="1527558"/>
                  <a:pt x="2745240" y="1554895"/>
                </a:cubicBezTo>
                <a:lnTo>
                  <a:pt x="2745240" y="1568897"/>
                </a:lnTo>
                <a:cubicBezTo>
                  <a:pt x="2742954" y="1581565"/>
                  <a:pt x="2741620" y="1593757"/>
                  <a:pt x="2739525" y="1606140"/>
                </a:cubicBezTo>
                <a:cubicBezTo>
                  <a:pt x="2741620" y="1593757"/>
                  <a:pt x="2742954" y="1581565"/>
                  <a:pt x="2745240" y="1568897"/>
                </a:cubicBezTo>
                <a:cubicBezTo>
                  <a:pt x="2748955" y="1564896"/>
                  <a:pt x="2749812" y="1574517"/>
                  <a:pt x="2748574" y="1595281"/>
                </a:cubicBezTo>
                <a:cubicBezTo>
                  <a:pt x="2748002" y="1605663"/>
                  <a:pt x="2745621" y="1618617"/>
                  <a:pt x="2743240" y="1634238"/>
                </a:cubicBezTo>
                <a:cubicBezTo>
                  <a:pt x="2740859" y="1649859"/>
                  <a:pt x="2738001" y="1667862"/>
                  <a:pt x="2732858" y="1687674"/>
                </a:cubicBezTo>
                <a:cubicBezTo>
                  <a:pt x="2728266" y="1702485"/>
                  <a:pt x="2725085" y="1717696"/>
                  <a:pt x="2723333" y="1733108"/>
                </a:cubicBezTo>
                <a:cubicBezTo>
                  <a:pt x="2724380" y="1738918"/>
                  <a:pt x="2730191" y="1715868"/>
                  <a:pt x="2735715" y="1691388"/>
                </a:cubicBezTo>
                <a:lnTo>
                  <a:pt x="2736287" y="1688626"/>
                </a:lnTo>
                <a:cubicBezTo>
                  <a:pt x="2738192" y="1687578"/>
                  <a:pt x="2736763" y="1698151"/>
                  <a:pt x="2734382" y="1711391"/>
                </a:cubicBezTo>
                <a:cubicBezTo>
                  <a:pt x="2733048" y="1718154"/>
                  <a:pt x="2731714" y="1725869"/>
                  <a:pt x="2730000" y="1733394"/>
                </a:cubicBezTo>
                <a:cubicBezTo>
                  <a:pt x="2728286" y="1740918"/>
                  <a:pt x="2726571" y="1748157"/>
                  <a:pt x="2725047" y="1754539"/>
                </a:cubicBezTo>
                <a:lnTo>
                  <a:pt x="2716379" y="1792639"/>
                </a:lnTo>
                <a:cubicBezTo>
                  <a:pt x="2712664" y="1804545"/>
                  <a:pt x="2708474" y="1816356"/>
                  <a:pt x="2704568" y="1828167"/>
                </a:cubicBezTo>
                <a:cubicBezTo>
                  <a:pt x="2699806" y="1842645"/>
                  <a:pt x="2695043" y="1857219"/>
                  <a:pt x="2689614" y="1871316"/>
                </a:cubicBezTo>
                <a:cubicBezTo>
                  <a:pt x="2684661" y="1883698"/>
                  <a:pt x="2680089" y="1895795"/>
                  <a:pt x="2675231" y="1907987"/>
                </a:cubicBezTo>
                <a:cubicBezTo>
                  <a:pt x="2670374" y="1920179"/>
                  <a:pt x="2665039" y="1931799"/>
                  <a:pt x="2660087" y="1943706"/>
                </a:cubicBezTo>
                <a:cubicBezTo>
                  <a:pt x="2655134" y="1955612"/>
                  <a:pt x="2649990" y="1967518"/>
                  <a:pt x="2644275" y="1979234"/>
                </a:cubicBezTo>
                <a:cubicBezTo>
                  <a:pt x="2638560" y="1990949"/>
                  <a:pt x="2632369" y="2002665"/>
                  <a:pt x="2626082" y="2014476"/>
                </a:cubicBezTo>
                <a:cubicBezTo>
                  <a:pt x="2619320" y="2027811"/>
                  <a:pt x="2616557" y="2033526"/>
                  <a:pt x="2614462" y="2039146"/>
                </a:cubicBezTo>
                <a:cubicBezTo>
                  <a:pt x="2611662" y="2045928"/>
                  <a:pt x="2608480" y="2052538"/>
                  <a:pt x="2604937" y="2058958"/>
                </a:cubicBezTo>
                <a:lnTo>
                  <a:pt x="2607128" y="2057529"/>
                </a:lnTo>
                <a:cubicBezTo>
                  <a:pt x="2601412" y="2068197"/>
                  <a:pt x="2595602" y="2079246"/>
                  <a:pt x="2589316" y="2090295"/>
                </a:cubicBezTo>
                <a:lnTo>
                  <a:pt x="2569028" y="2123252"/>
                </a:lnTo>
                <a:cubicBezTo>
                  <a:pt x="2555597" y="2145636"/>
                  <a:pt x="2539405" y="2166591"/>
                  <a:pt x="2524736" y="2188117"/>
                </a:cubicBezTo>
                <a:cubicBezTo>
                  <a:pt x="2527308" y="2181926"/>
                  <a:pt x="2515211" y="2194689"/>
                  <a:pt x="2518640" y="2188117"/>
                </a:cubicBezTo>
                <a:cubicBezTo>
                  <a:pt x="2515497" y="2194594"/>
                  <a:pt x="2527308" y="2181831"/>
                  <a:pt x="2524736" y="2188117"/>
                </a:cubicBezTo>
                <a:cubicBezTo>
                  <a:pt x="2517783" y="2199642"/>
                  <a:pt x="2508258" y="2211549"/>
                  <a:pt x="2498638" y="2224312"/>
                </a:cubicBezTo>
                <a:lnTo>
                  <a:pt x="2483684" y="2243362"/>
                </a:lnTo>
                <a:cubicBezTo>
                  <a:pt x="2478540" y="2249744"/>
                  <a:pt x="2472920" y="2255935"/>
                  <a:pt x="2467586" y="2262412"/>
                </a:cubicBezTo>
                <a:lnTo>
                  <a:pt x="2442726" y="2292035"/>
                </a:lnTo>
                <a:cubicBezTo>
                  <a:pt x="2434154" y="2301560"/>
                  <a:pt x="2425200" y="2311085"/>
                  <a:pt x="2416532" y="2320610"/>
                </a:cubicBezTo>
                <a:lnTo>
                  <a:pt x="2417961" y="2323467"/>
                </a:lnTo>
                <a:cubicBezTo>
                  <a:pt x="2445584" y="2299560"/>
                  <a:pt x="2397101" y="2354519"/>
                  <a:pt x="2413579" y="2342517"/>
                </a:cubicBezTo>
                <a:lnTo>
                  <a:pt x="2425581" y="2331373"/>
                </a:lnTo>
                <a:lnTo>
                  <a:pt x="2436154" y="2320420"/>
                </a:lnTo>
                <a:cubicBezTo>
                  <a:pt x="2436154" y="2322039"/>
                  <a:pt x="2439583" y="2319848"/>
                  <a:pt x="2445012" y="2315371"/>
                </a:cubicBezTo>
                <a:cubicBezTo>
                  <a:pt x="2447679" y="2313180"/>
                  <a:pt x="2450822" y="2310418"/>
                  <a:pt x="2454537" y="2307275"/>
                </a:cubicBezTo>
                <a:cubicBezTo>
                  <a:pt x="2458252" y="2304132"/>
                  <a:pt x="2461395" y="2300417"/>
                  <a:pt x="2465014" y="2296607"/>
                </a:cubicBezTo>
                <a:cubicBezTo>
                  <a:pt x="2479683" y="2281557"/>
                  <a:pt x="2496161" y="2264413"/>
                  <a:pt x="2503114" y="2258507"/>
                </a:cubicBezTo>
                <a:cubicBezTo>
                  <a:pt x="2515869" y="2246658"/>
                  <a:pt x="2527775" y="2233932"/>
                  <a:pt x="2538738" y="2220407"/>
                </a:cubicBezTo>
                <a:cubicBezTo>
                  <a:pt x="2545977" y="2212215"/>
                  <a:pt x="2552835" y="2202214"/>
                  <a:pt x="2560645" y="2191832"/>
                </a:cubicBezTo>
                <a:cubicBezTo>
                  <a:pt x="2568456" y="2181450"/>
                  <a:pt x="2577029" y="2169258"/>
                  <a:pt x="2585696" y="2156018"/>
                </a:cubicBezTo>
                <a:lnTo>
                  <a:pt x="2583887" y="2155065"/>
                </a:lnTo>
                <a:cubicBezTo>
                  <a:pt x="2533118" y="2224312"/>
                  <a:pt x="2559121" y="2180307"/>
                  <a:pt x="2559026" y="2175068"/>
                </a:cubicBezTo>
                <a:lnTo>
                  <a:pt x="2574362" y="2155351"/>
                </a:lnTo>
                <a:lnTo>
                  <a:pt x="2588839" y="2134968"/>
                </a:lnTo>
                <a:lnTo>
                  <a:pt x="2596555" y="2123157"/>
                </a:lnTo>
                <a:cubicBezTo>
                  <a:pt x="2602841" y="2116680"/>
                  <a:pt x="2616081" y="2098963"/>
                  <a:pt x="2617224" y="2100678"/>
                </a:cubicBezTo>
                <a:cubicBezTo>
                  <a:pt x="2624082" y="2089248"/>
                  <a:pt x="2631512" y="2078389"/>
                  <a:pt x="2638560" y="2067149"/>
                </a:cubicBezTo>
                <a:cubicBezTo>
                  <a:pt x="2641989" y="2061530"/>
                  <a:pt x="2645418" y="2055720"/>
                  <a:pt x="2648657" y="2049719"/>
                </a:cubicBezTo>
                <a:cubicBezTo>
                  <a:pt x="2651714" y="2043537"/>
                  <a:pt x="2654381" y="2037175"/>
                  <a:pt x="2656658" y="2030669"/>
                </a:cubicBezTo>
                <a:lnTo>
                  <a:pt x="2674755" y="1994855"/>
                </a:lnTo>
                <a:cubicBezTo>
                  <a:pt x="2680756" y="1982853"/>
                  <a:pt x="2685804" y="1970471"/>
                  <a:pt x="2691424" y="1958279"/>
                </a:cubicBezTo>
                <a:lnTo>
                  <a:pt x="2691424" y="1959422"/>
                </a:lnTo>
                <a:cubicBezTo>
                  <a:pt x="2697805" y="1944849"/>
                  <a:pt x="2704663" y="1930847"/>
                  <a:pt x="2709997" y="1915321"/>
                </a:cubicBezTo>
                <a:cubicBezTo>
                  <a:pt x="2716960" y="1899271"/>
                  <a:pt x="2722780" y="1882755"/>
                  <a:pt x="2727428" y="1865886"/>
                </a:cubicBezTo>
                <a:lnTo>
                  <a:pt x="2729333" y="1860362"/>
                </a:lnTo>
                <a:lnTo>
                  <a:pt x="2730953" y="1855123"/>
                </a:lnTo>
                <a:lnTo>
                  <a:pt x="2746954" y="1809594"/>
                </a:lnTo>
                <a:cubicBezTo>
                  <a:pt x="2750574" y="1798830"/>
                  <a:pt x="2752384" y="1792163"/>
                  <a:pt x="2753622" y="1789591"/>
                </a:cubicBezTo>
                <a:cubicBezTo>
                  <a:pt x="2754860" y="1787020"/>
                  <a:pt x="2754765" y="1788258"/>
                  <a:pt x="2754098" y="1793020"/>
                </a:cubicBezTo>
                <a:cubicBezTo>
                  <a:pt x="2752946" y="1801040"/>
                  <a:pt x="2751355" y="1808984"/>
                  <a:pt x="2749336" y="1816833"/>
                </a:cubicBezTo>
                <a:cubicBezTo>
                  <a:pt x="2744192" y="1833406"/>
                  <a:pt x="2739049" y="1849694"/>
                  <a:pt x="2733810" y="1866172"/>
                </a:cubicBezTo>
                <a:cubicBezTo>
                  <a:pt x="2728571" y="1882650"/>
                  <a:pt x="2721618" y="1898938"/>
                  <a:pt x="2714760" y="1916274"/>
                </a:cubicBezTo>
                <a:cubicBezTo>
                  <a:pt x="2712950" y="1921703"/>
                  <a:pt x="2711045" y="1927513"/>
                  <a:pt x="2708950" y="1933323"/>
                </a:cubicBezTo>
                <a:cubicBezTo>
                  <a:pt x="2706854" y="1939134"/>
                  <a:pt x="2703997" y="1945230"/>
                  <a:pt x="2701520" y="1951326"/>
                </a:cubicBezTo>
                <a:cubicBezTo>
                  <a:pt x="2696091" y="1963803"/>
                  <a:pt x="2690471" y="1976853"/>
                  <a:pt x="2684756" y="1990283"/>
                </a:cubicBezTo>
                <a:cubicBezTo>
                  <a:pt x="2646123" y="2072455"/>
                  <a:pt x="2599241" y="2150484"/>
                  <a:pt x="2544834" y="2223169"/>
                </a:cubicBezTo>
                <a:cubicBezTo>
                  <a:pt x="2529213" y="2243172"/>
                  <a:pt x="2517116" y="2259745"/>
                  <a:pt x="2508544" y="2271556"/>
                </a:cubicBezTo>
                <a:cubicBezTo>
                  <a:pt x="2499971" y="2283367"/>
                  <a:pt x="2495018" y="2290606"/>
                  <a:pt x="2495590" y="2292606"/>
                </a:cubicBezTo>
                <a:lnTo>
                  <a:pt x="2495590" y="2292606"/>
                </a:lnTo>
                <a:cubicBezTo>
                  <a:pt x="2501210" y="2287368"/>
                  <a:pt x="2506448" y="2282605"/>
                  <a:pt x="2513211" y="2275938"/>
                </a:cubicBezTo>
                <a:cubicBezTo>
                  <a:pt x="2519974" y="2269270"/>
                  <a:pt x="2527213" y="2260031"/>
                  <a:pt x="2537976" y="2246505"/>
                </a:cubicBezTo>
                <a:lnTo>
                  <a:pt x="2538929" y="2248220"/>
                </a:lnTo>
                <a:cubicBezTo>
                  <a:pt x="2545787" y="2240505"/>
                  <a:pt x="2556740" y="2228217"/>
                  <a:pt x="2565313" y="2216597"/>
                </a:cubicBezTo>
                <a:cubicBezTo>
                  <a:pt x="2570809" y="2208567"/>
                  <a:pt x="2577200" y="2201186"/>
                  <a:pt x="2584363" y="2194594"/>
                </a:cubicBezTo>
                <a:lnTo>
                  <a:pt x="2598650" y="2175544"/>
                </a:lnTo>
                <a:cubicBezTo>
                  <a:pt x="2603413" y="2169353"/>
                  <a:pt x="2607509" y="2162971"/>
                  <a:pt x="2611890" y="2156494"/>
                </a:cubicBezTo>
                <a:lnTo>
                  <a:pt x="2637036" y="2120871"/>
                </a:lnTo>
                <a:cubicBezTo>
                  <a:pt x="2651895" y="2098487"/>
                  <a:pt x="2665611" y="2077532"/>
                  <a:pt x="2678755" y="2057815"/>
                </a:cubicBezTo>
                <a:cubicBezTo>
                  <a:pt x="2699234" y="2019715"/>
                  <a:pt x="2697805" y="2028002"/>
                  <a:pt x="2704949" y="2018667"/>
                </a:cubicBezTo>
                <a:lnTo>
                  <a:pt x="2698853" y="2033145"/>
                </a:lnTo>
                <a:cubicBezTo>
                  <a:pt x="2693614" y="2044290"/>
                  <a:pt x="2688566" y="2055053"/>
                  <a:pt x="2683423" y="2065816"/>
                </a:cubicBezTo>
                <a:lnTo>
                  <a:pt x="2666849" y="2097439"/>
                </a:lnTo>
                <a:cubicBezTo>
                  <a:pt x="2660944" y="2108012"/>
                  <a:pt x="2655324" y="2119251"/>
                  <a:pt x="2648276" y="2130586"/>
                </a:cubicBezTo>
                <a:cubicBezTo>
                  <a:pt x="2641227" y="2141921"/>
                  <a:pt x="2633417" y="2153637"/>
                  <a:pt x="2624844" y="2166305"/>
                </a:cubicBezTo>
                <a:cubicBezTo>
                  <a:pt x="2616271" y="2178973"/>
                  <a:pt x="2608080" y="2192404"/>
                  <a:pt x="2599317" y="2205167"/>
                </a:cubicBezTo>
                <a:cubicBezTo>
                  <a:pt x="2590554" y="2217930"/>
                  <a:pt x="2582172" y="2230884"/>
                  <a:pt x="2572837" y="2243267"/>
                </a:cubicBezTo>
                <a:lnTo>
                  <a:pt x="2542834" y="2281938"/>
                </a:lnTo>
                <a:cubicBezTo>
                  <a:pt x="2538071" y="2288511"/>
                  <a:pt x="2532833" y="2294702"/>
                  <a:pt x="2527594" y="2300988"/>
                </a:cubicBezTo>
                <a:lnTo>
                  <a:pt x="2511878" y="2319562"/>
                </a:lnTo>
                <a:lnTo>
                  <a:pt x="2496066" y="2338612"/>
                </a:lnTo>
                <a:cubicBezTo>
                  <a:pt x="2490732" y="2344804"/>
                  <a:pt x="2484922" y="2350518"/>
                  <a:pt x="2479302" y="2356519"/>
                </a:cubicBezTo>
                <a:cubicBezTo>
                  <a:pt x="2467967" y="2368425"/>
                  <a:pt x="2456633" y="2380522"/>
                  <a:pt x="2444536" y="2392238"/>
                </a:cubicBezTo>
                <a:cubicBezTo>
                  <a:pt x="2444536" y="2392238"/>
                  <a:pt x="2444536" y="2393285"/>
                  <a:pt x="2443012" y="2395095"/>
                </a:cubicBezTo>
                <a:cubicBezTo>
                  <a:pt x="2448517" y="2389676"/>
                  <a:pt x="2454975" y="2385313"/>
                  <a:pt x="2462062" y="2382237"/>
                </a:cubicBezTo>
                <a:cubicBezTo>
                  <a:pt x="2475378" y="2370769"/>
                  <a:pt x="2487922" y="2358424"/>
                  <a:pt x="2499590" y="2345280"/>
                </a:cubicBezTo>
                <a:cubicBezTo>
                  <a:pt x="2512449" y="2330230"/>
                  <a:pt x="2525594" y="2314228"/>
                  <a:pt x="2537690" y="2300607"/>
                </a:cubicBezTo>
                <a:cubicBezTo>
                  <a:pt x="2537690" y="2299750"/>
                  <a:pt x="2538547" y="2298988"/>
                  <a:pt x="2538929" y="2298131"/>
                </a:cubicBezTo>
                <a:cubicBezTo>
                  <a:pt x="2545787" y="2290225"/>
                  <a:pt x="2552073" y="2281843"/>
                  <a:pt x="2558645" y="2273747"/>
                </a:cubicBezTo>
                <a:lnTo>
                  <a:pt x="2576838" y="2250411"/>
                </a:lnTo>
                <a:cubicBezTo>
                  <a:pt x="2582267" y="2243648"/>
                  <a:pt x="2587220" y="2236504"/>
                  <a:pt x="2592078" y="2229361"/>
                </a:cubicBezTo>
                <a:lnTo>
                  <a:pt x="2606937" y="2207929"/>
                </a:lnTo>
                <a:lnTo>
                  <a:pt x="2605413" y="2209453"/>
                </a:lnTo>
                <a:cubicBezTo>
                  <a:pt x="2629130" y="2177354"/>
                  <a:pt x="2626368" y="2183926"/>
                  <a:pt x="2629321" y="2183259"/>
                </a:cubicBezTo>
                <a:cubicBezTo>
                  <a:pt x="2626273" y="2189260"/>
                  <a:pt x="2622844" y="2194975"/>
                  <a:pt x="2619796" y="2200786"/>
                </a:cubicBezTo>
                <a:cubicBezTo>
                  <a:pt x="2610271" y="2214787"/>
                  <a:pt x="2599888" y="2229361"/>
                  <a:pt x="2593030" y="2239457"/>
                </a:cubicBezTo>
                <a:cubicBezTo>
                  <a:pt x="2586172" y="2249554"/>
                  <a:pt x="2581886" y="2256030"/>
                  <a:pt x="2585029" y="2254888"/>
                </a:cubicBezTo>
                <a:cubicBezTo>
                  <a:pt x="2598745" y="2237266"/>
                  <a:pt x="2611128" y="2218692"/>
                  <a:pt x="2624272" y="2200595"/>
                </a:cubicBezTo>
                <a:cubicBezTo>
                  <a:pt x="2627035" y="2196785"/>
                  <a:pt x="2629987" y="2192975"/>
                  <a:pt x="2632464" y="2188879"/>
                </a:cubicBezTo>
                <a:cubicBezTo>
                  <a:pt x="2636360" y="2184603"/>
                  <a:pt x="2639570" y="2179754"/>
                  <a:pt x="2641989" y="2174496"/>
                </a:cubicBezTo>
                <a:lnTo>
                  <a:pt x="2659039" y="2146969"/>
                </a:lnTo>
                <a:lnTo>
                  <a:pt x="2666659" y="2133920"/>
                </a:lnTo>
                <a:cubicBezTo>
                  <a:pt x="2668945" y="2129538"/>
                  <a:pt x="2671231" y="2125252"/>
                  <a:pt x="2673517" y="2121061"/>
                </a:cubicBezTo>
                <a:lnTo>
                  <a:pt x="2686947" y="2096677"/>
                </a:lnTo>
                <a:cubicBezTo>
                  <a:pt x="2691424" y="2088867"/>
                  <a:pt x="2695805" y="2081342"/>
                  <a:pt x="2699996" y="2073912"/>
                </a:cubicBezTo>
                <a:lnTo>
                  <a:pt x="2711807" y="2051910"/>
                </a:lnTo>
                <a:cubicBezTo>
                  <a:pt x="2719522" y="2037527"/>
                  <a:pt x="2727619" y="2024001"/>
                  <a:pt x="2734762" y="2010190"/>
                </a:cubicBezTo>
                <a:lnTo>
                  <a:pt x="2755813" y="1968471"/>
                </a:lnTo>
                <a:lnTo>
                  <a:pt x="2755813" y="1968471"/>
                </a:lnTo>
                <a:cubicBezTo>
                  <a:pt x="2764480" y="1952469"/>
                  <a:pt x="2770481" y="1938372"/>
                  <a:pt x="2776006" y="1927989"/>
                </a:cubicBezTo>
                <a:cubicBezTo>
                  <a:pt x="2779444" y="1920693"/>
                  <a:pt x="2783626" y="1913768"/>
                  <a:pt x="2788484" y="1907320"/>
                </a:cubicBezTo>
                <a:lnTo>
                  <a:pt x="2788484" y="1907320"/>
                </a:lnTo>
                <a:cubicBezTo>
                  <a:pt x="2790579" y="1901796"/>
                  <a:pt x="2792675" y="1896652"/>
                  <a:pt x="2794579" y="1891795"/>
                </a:cubicBezTo>
                <a:lnTo>
                  <a:pt x="2799437" y="1878174"/>
                </a:lnTo>
                <a:cubicBezTo>
                  <a:pt x="2802485" y="1869887"/>
                  <a:pt x="2805057" y="1863029"/>
                  <a:pt x="2807248" y="1857790"/>
                </a:cubicBezTo>
                <a:cubicBezTo>
                  <a:pt x="2811534" y="1847408"/>
                  <a:pt x="2814011" y="1843598"/>
                  <a:pt x="2814392" y="1847598"/>
                </a:cubicBezTo>
                <a:cubicBezTo>
                  <a:pt x="2810848" y="1858066"/>
                  <a:pt x="2807981" y="1868763"/>
                  <a:pt x="2805819" y="1879603"/>
                </a:cubicBezTo>
                <a:cubicBezTo>
                  <a:pt x="2803781" y="1890670"/>
                  <a:pt x="2800590" y="1901491"/>
                  <a:pt x="2796294" y="1911892"/>
                </a:cubicBezTo>
                <a:lnTo>
                  <a:pt x="2796294" y="1911892"/>
                </a:lnTo>
                <a:cubicBezTo>
                  <a:pt x="2794446" y="1922570"/>
                  <a:pt x="2791246" y="1932980"/>
                  <a:pt x="2786769" y="1942848"/>
                </a:cubicBezTo>
                <a:cubicBezTo>
                  <a:pt x="2784102" y="1950468"/>
                  <a:pt x="2781721" y="1958184"/>
                  <a:pt x="2778768" y="1965708"/>
                </a:cubicBezTo>
                <a:lnTo>
                  <a:pt x="2769243" y="1988283"/>
                </a:lnTo>
                <a:lnTo>
                  <a:pt x="2761909" y="2009238"/>
                </a:lnTo>
                <a:lnTo>
                  <a:pt x="2764480" y="2011619"/>
                </a:lnTo>
                <a:lnTo>
                  <a:pt x="2781911" y="1981901"/>
                </a:lnTo>
                <a:cubicBezTo>
                  <a:pt x="2789722" y="1964946"/>
                  <a:pt x="2794484" y="1953326"/>
                  <a:pt x="2797913" y="1947706"/>
                </a:cubicBezTo>
                <a:lnTo>
                  <a:pt x="2797913" y="1946849"/>
                </a:lnTo>
                <a:cubicBezTo>
                  <a:pt x="2820583" y="1897414"/>
                  <a:pt x="2830298" y="1869792"/>
                  <a:pt x="2835251" y="1861695"/>
                </a:cubicBezTo>
                <a:cubicBezTo>
                  <a:pt x="2840204" y="1853599"/>
                  <a:pt x="2838680" y="1864172"/>
                  <a:pt x="2834013" y="1889223"/>
                </a:cubicBezTo>
                <a:cubicBezTo>
                  <a:pt x="2830775" y="1908273"/>
                  <a:pt x="2825536" y="1927323"/>
                  <a:pt x="2824488" y="1938753"/>
                </a:cubicBezTo>
                <a:cubicBezTo>
                  <a:pt x="2823440" y="1950183"/>
                  <a:pt x="2825060" y="1952945"/>
                  <a:pt x="2834013" y="1939324"/>
                </a:cubicBezTo>
                <a:cubicBezTo>
                  <a:pt x="2833918" y="1950211"/>
                  <a:pt x="2831946" y="1961003"/>
                  <a:pt x="2828203" y="1971233"/>
                </a:cubicBezTo>
                <a:cubicBezTo>
                  <a:pt x="2817820" y="1997236"/>
                  <a:pt x="2806200" y="2021144"/>
                  <a:pt x="2795627" y="2044004"/>
                </a:cubicBezTo>
                <a:cubicBezTo>
                  <a:pt x="2785054" y="2066864"/>
                  <a:pt x="2772482" y="2086962"/>
                  <a:pt x="2761433" y="2106202"/>
                </a:cubicBezTo>
                <a:cubicBezTo>
                  <a:pt x="2741716" y="2138016"/>
                  <a:pt x="2720856" y="2172877"/>
                  <a:pt x="2697996" y="2204976"/>
                </a:cubicBezTo>
                <a:cubicBezTo>
                  <a:pt x="2692376" y="2213073"/>
                  <a:pt x="2686947" y="2221074"/>
                  <a:pt x="2681327" y="2228884"/>
                </a:cubicBezTo>
                <a:lnTo>
                  <a:pt x="2664087" y="2251268"/>
                </a:lnTo>
                <a:lnTo>
                  <a:pt x="2647513" y="2272413"/>
                </a:lnTo>
                <a:cubicBezTo>
                  <a:pt x="2642275" y="2279271"/>
                  <a:pt x="2636941" y="2285748"/>
                  <a:pt x="2631512" y="2291463"/>
                </a:cubicBezTo>
                <a:cubicBezTo>
                  <a:pt x="2621987" y="2304417"/>
                  <a:pt x="2613795" y="2313657"/>
                  <a:pt x="2606270" y="2322420"/>
                </a:cubicBezTo>
                <a:lnTo>
                  <a:pt x="2595126" y="2335374"/>
                </a:lnTo>
                <a:lnTo>
                  <a:pt x="2582553" y="2349090"/>
                </a:lnTo>
                <a:cubicBezTo>
                  <a:pt x="2582553" y="2343470"/>
                  <a:pt x="2546453" y="2379379"/>
                  <a:pt x="2548358" y="2370807"/>
                </a:cubicBezTo>
                <a:cubicBezTo>
                  <a:pt x="2544177" y="2375969"/>
                  <a:pt x="2539272" y="2380494"/>
                  <a:pt x="2533785" y="2384237"/>
                </a:cubicBezTo>
                <a:cubicBezTo>
                  <a:pt x="2531689" y="2385380"/>
                  <a:pt x="2531499" y="2384237"/>
                  <a:pt x="2529880" y="2384999"/>
                </a:cubicBezTo>
                <a:lnTo>
                  <a:pt x="2538452" y="2375474"/>
                </a:lnTo>
                <a:lnTo>
                  <a:pt x="2529880" y="2384999"/>
                </a:lnTo>
                <a:lnTo>
                  <a:pt x="2529880" y="2384999"/>
                </a:lnTo>
                <a:cubicBezTo>
                  <a:pt x="2509877" y="2405287"/>
                  <a:pt x="2496733" y="2417479"/>
                  <a:pt x="2482255" y="2430529"/>
                </a:cubicBezTo>
                <a:lnTo>
                  <a:pt x="2466538" y="2444340"/>
                </a:lnTo>
                <a:lnTo>
                  <a:pt x="2466538" y="2444340"/>
                </a:lnTo>
                <a:cubicBezTo>
                  <a:pt x="2455023" y="2455760"/>
                  <a:pt x="2442907" y="2466571"/>
                  <a:pt x="2430248" y="2476725"/>
                </a:cubicBezTo>
                <a:cubicBezTo>
                  <a:pt x="2413761" y="2491736"/>
                  <a:pt x="2396425" y="2505795"/>
                  <a:pt x="2378337" y="2518825"/>
                </a:cubicBezTo>
                <a:cubicBezTo>
                  <a:pt x="2365478" y="2527302"/>
                  <a:pt x="2354525" y="2534065"/>
                  <a:pt x="2336046" y="2547400"/>
                </a:cubicBezTo>
                <a:cubicBezTo>
                  <a:pt x="2331379" y="2551115"/>
                  <a:pt x="2326521" y="2555020"/>
                  <a:pt x="2321949" y="2558545"/>
                </a:cubicBezTo>
                <a:cubicBezTo>
                  <a:pt x="2309471" y="2566164"/>
                  <a:pt x="2294993" y="2576452"/>
                  <a:pt x="2279753" y="2587786"/>
                </a:cubicBezTo>
                <a:lnTo>
                  <a:pt x="2266133" y="2597311"/>
                </a:lnTo>
                <a:lnTo>
                  <a:pt x="2252036" y="2606265"/>
                </a:lnTo>
                <a:cubicBezTo>
                  <a:pt x="2236891" y="2615790"/>
                  <a:pt x="2222603" y="2624457"/>
                  <a:pt x="2208030" y="2633316"/>
                </a:cubicBezTo>
                <a:cubicBezTo>
                  <a:pt x="2193457" y="2642174"/>
                  <a:pt x="2177550" y="2650080"/>
                  <a:pt x="2160405" y="2660176"/>
                </a:cubicBezTo>
                <a:cubicBezTo>
                  <a:pt x="2151385" y="2665968"/>
                  <a:pt x="2141812" y="2670854"/>
                  <a:pt x="2131830" y="2674750"/>
                </a:cubicBezTo>
                <a:cubicBezTo>
                  <a:pt x="2128115" y="2675893"/>
                  <a:pt x="2128877" y="2674750"/>
                  <a:pt x="2129163" y="2673511"/>
                </a:cubicBezTo>
                <a:lnTo>
                  <a:pt x="2119638" y="2675797"/>
                </a:lnTo>
                <a:lnTo>
                  <a:pt x="2116304" y="2675702"/>
                </a:lnTo>
                <a:cubicBezTo>
                  <a:pt x="2097273" y="2688075"/>
                  <a:pt x="2077376" y="2699057"/>
                  <a:pt x="2056773" y="2708563"/>
                </a:cubicBezTo>
                <a:lnTo>
                  <a:pt x="2026007" y="2723327"/>
                </a:lnTo>
                <a:cubicBezTo>
                  <a:pt x="2012815" y="2730271"/>
                  <a:pt x="1999242" y="2736433"/>
                  <a:pt x="1985335" y="2741805"/>
                </a:cubicBezTo>
                <a:lnTo>
                  <a:pt x="1960094" y="2751902"/>
                </a:lnTo>
                <a:cubicBezTo>
                  <a:pt x="1951712" y="2755141"/>
                  <a:pt x="1943235" y="2757807"/>
                  <a:pt x="1935615" y="2760569"/>
                </a:cubicBezTo>
                <a:cubicBezTo>
                  <a:pt x="1880275" y="2779619"/>
                  <a:pt x="1909707" y="2766094"/>
                  <a:pt x="1893038" y="2770094"/>
                </a:cubicBezTo>
                <a:cubicBezTo>
                  <a:pt x="1881608" y="2772762"/>
                  <a:pt x="1868559" y="2775238"/>
                  <a:pt x="1856272" y="2777810"/>
                </a:cubicBezTo>
                <a:lnTo>
                  <a:pt x="1820267" y="2786382"/>
                </a:lnTo>
                <a:cubicBezTo>
                  <a:pt x="1757021" y="2797717"/>
                  <a:pt x="1749592" y="2799908"/>
                  <a:pt x="1728446" y="2809814"/>
                </a:cubicBezTo>
                <a:lnTo>
                  <a:pt x="1737971" y="2809814"/>
                </a:lnTo>
                <a:lnTo>
                  <a:pt x="1751211" y="2807528"/>
                </a:lnTo>
                <a:lnTo>
                  <a:pt x="1764736" y="2804480"/>
                </a:lnTo>
                <a:lnTo>
                  <a:pt x="1790740" y="2798860"/>
                </a:lnTo>
                <a:cubicBezTo>
                  <a:pt x="1801884" y="2796136"/>
                  <a:pt x="1813219" y="2794221"/>
                  <a:pt x="1824649" y="2793145"/>
                </a:cubicBezTo>
                <a:cubicBezTo>
                  <a:pt x="1830840" y="2793145"/>
                  <a:pt x="1804075" y="2801337"/>
                  <a:pt x="1771976" y="2808671"/>
                </a:cubicBezTo>
                <a:cubicBezTo>
                  <a:pt x="1750916" y="2815062"/>
                  <a:pt x="1729427" y="2819968"/>
                  <a:pt x="1707682" y="2823339"/>
                </a:cubicBezTo>
                <a:cubicBezTo>
                  <a:pt x="1684060" y="2828102"/>
                  <a:pt x="1658628" y="2830579"/>
                  <a:pt x="1634339" y="2833627"/>
                </a:cubicBezTo>
                <a:lnTo>
                  <a:pt x="1634339" y="2833627"/>
                </a:lnTo>
                <a:lnTo>
                  <a:pt x="1615766" y="2837055"/>
                </a:lnTo>
                <a:lnTo>
                  <a:pt x="1543280" y="2843342"/>
                </a:lnTo>
                <a:cubicBezTo>
                  <a:pt x="1519087" y="2844961"/>
                  <a:pt x="1494798" y="2845151"/>
                  <a:pt x="1471176" y="2844771"/>
                </a:cubicBezTo>
                <a:cubicBezTo>
                  <a:pt x="1466413" y="2843723"/>
                  <a:pt x="1461651" y="2842675"/>
                  <a:pt x="1456793" y="2841246"/>
                </a:cubicBezTo>
                <a:lnTo>
                  <a:pt x="1397262" y="2838389"/>
                </a:lnTo>
                <a:cubicBezTo>
                  <a:pt x="1380022" y="2838389"/>
                  <a:pt x="1362972" y="2836579"/>
                  <a:pt x="1346113" y="2835626"/>
                </a:cubicBezTo>
                <a:lnTo>
                  <a:pt x="1320871" y="2833817"/>
                </a:lnTo>
                <a:cubicBezTo>
                  <a:pt x="1312489" y="2833245"/>
                  <a:pt x="1304203" y="2831912"/>
                  <a:pt x="1295916" y="2830959"/>
                </a:cubicBezTo>
                <a:cubicBezTo>
                  <a:pt x="1279409" y="2828740"/>
                  <a:pt x="1263026" y="2826454"/>
                  <a:pt x="1246767" y="2824102"/>
                </a:cubicBezTo>
                <a:cubicBezTo>
                  <a:pt x="1230575" y="2821149"/>
                  <a:pt x="1214668" y="2817719"/>
                  <a:pt x="1199142" y="2814577"/>
                </a:cubicBezTo>
                <a:lnTo>
                  <a:pt x="1177139" y="2809909"/>
                </a:lnTo>
                <a:cubicBezTo>
                  <a:pt x="1169614" y="2808290"/>
                  <a:pt x="1161899" y="2806195"/>
                  <a:pt x="1154089" y="2804385"/>
                </a:cubicBezTo>
                <a:lnTo>
                  <a:pt x="1106464" y="2792859"/>
                </a:lnTo>
                <a:lnTo>
                  <a:pt x="1058839" y="2779048"/>
                </a:lnTo>
                <a:cubicBezTo>
                  <a:pt x="1051219" y="2776762"/>
                  <a:pt x="1043694" y="2774476"/>
                  <a:pt x="1036360" y="2772095"/>
                </a:cubicBezTo>
                <a:lnTo>
                  <a:pt x="1015500" y="2764284"/>
                </a:lnTo>
                <a:lnTo>
                  <a:pt x="978352" y="2751711"/>
                </a:lnTo>
                <a:cubicBezTo>
                  <a:pt x="965970" y="2747711"/>
                  <a:pt x="954350" y="2742186"/>
                  <a:pt x="943110" y="2738091"/>
                </a:cubicBezTo>
                <a:cubicBezTo>
                  <a:pt x="931870" y="2733995"/>
                  <a:pt x="921679" y="2729232"/>
                  <a:pt x="912439" y="2725041"/>
                </a:cubicBezTo>
                <a:cubicBezTo>
                  <a:pt x="904467" y="2721365"/>
                  <a:pt x="896771" y="2717126"/>
                  <a:pt x="889389" y="2712373"/>
                </a:cubicBezTo>
                <a:cubicBezTo>
                  <a:pt x="879007" y="2705611"/>
                  <a:pt x="854909" y="2696371"/>
                  <a:pt x="836239" y="2687513"/>
                </a:cubicBezTo>
                <a:lnTo>
                  <a:pt x="787281" y="2664082"/>
                </a:lnTo>
                <a:cubicBezTo>
                  <a:pt x="771088" y="2655890"/>
                  <a:pt x="755372" y="2646936"/>
                  <a:pt x="739656" y="2638459"/>
                </a:cubicBezTo>
                <a:cubicBezTo>
                  <a:pt x="723940" y="2629982"/>
                  <a:pt x="708414" y="2621409"/>
                  <a:pt x="692031" y="2611504"/>
                </a:cubicBezTo>
                <a:lnTo>
                  <a:pt x="666694" y="2595978"/>
                </a:lnTo>
                <a:cubicBezTo>
                  <a:pt x="658027" y="2590644"/>
                  <a:pt x="649549" y="2584452"/>
                  <a:pt x="640691" y="2578357"/>
                </a:cubicBezTo>
                <a:cubicBezTo>
                  <a:pt x="610002" y="2558011"/>
                  <a:pt x="580636" y="2535742"/>
                  <a:pt x="552776" y="2511682"/>
                </a:cubicBezTo>
                <a:cubicBezTo>
                  <a:pt x="540488" y="2500632"/>
                  <a:pt x="528868" y="2489678"/>
                  <a:pt x="517342" y="2478820"/>
                </a:cubicBezTo>
                <a:cubicBezTo>
                  <a:pt x="511532" y="2473391"/>
                  <a:pt x="505722" y="2468057"/>
                  <a:pt x="500102" y="2462532"/>
                </a:cubicBezTo>
                <a:lnTo>
                  <a:pt x="483338" y="2445388"/>
                </a:lnTo>
                <a:cubicBezTo>
                  <a:pt x="458383" y="2420241"/>
                  <a:pt x="405709" y="2366044"/>
                  <a:pt x="404090" y="2356805"/>
                </a:cubicBezTo>
                <a:cubicBezTo>
                  <a:pt x="391517" y="2341279"/>
                  <a:pt x="391327" y="2339279"/>
                  <a:pt x="391231" y="2337279"/>
                </a:cubicBezTo>
                <a:cubicBezTo>
                  <a:pt x="383040" y="2325372"/>
                  <a:pt x="374563" y="2313847"/>
                  <a:pt x="366752" y="2301846"/>
                </a:cubicBezTo>
                <a:cubicBezTo>
                  <a:pt x="336653" y="2263746"/>
                  <a:pt x="324842" y="2246124"/>
                  <a:pt x="351322" y="2275557"/>
                </a:cubicBezTo>
                <a:cubicBezTo>
                  <a:pt x="361990" y="2287272"/>
                  <a:pt x="370372" y="2296702"/>
                  <a:pt x="376753" y="2302131"/>
                </a:cubicBezTo>
                <a:cubicBezTo>
                  <a:pt x="383135" y="2307561"/>
                  <a:pt x="386278" y="2308894"/>
                  <a:pt x="384564" y="2304989"/>
                </a:cubicBezTo>
                <a:cubicBezTo>
                  <a:pt x="382849" y="2301084"/>
                  <a:pt x="380182" y="2295464"/>
                  <a:pt x="378277" y="2289939"/>
                </a:cubicBezTo>
                <a:lnTo>
                  <a:pt x="378277" y="2289939"/>
                </a:lnTo>
                <a:cubicBezTo>
                  <a:pt x="380182" y="2295083"/>
                  <a:pt x="382278" y="2300131"/>
                  <a:pt x="384564" y="2304989"/>
                </a:cubicBezTo>
                <a:cubicBezTo>
                  <a:pt x="357037" y="2269365"/>
                  <a:pt x="334748" y="2242029"/>
                  <a:pt x="315127" y="2215645"/>
                </a:cubicBezTo>
                <a:cubicBezTo>
                  <a:pt x="295505" y="2189260"/>
                  <a:pt x="277027" y="2164590"/>
                  <a:pt x="257977" y="2135254"/>
                </a:cubicBezTo>
                <a:cubicBezTo>
                  <a:pt x="245118" y="2119470"/>
                  <a:pt x="233888" y="2102430"/>
                  <a:pt x="224449" y="2084390"/>
                </a:cubicBezTo>
                <a:cubicBezTo>
                  <a:pt x="209399" y="2055815"/>
                  <a:pt x="217210" y="2065340"/>
                  <a:pt x="214162" y="2056291"/>
                </a:cubicBezTo>
                <a:cubicBezTo>
                  <a:pt x="212695" y="2051900"/>
                  <a:pt x="211704" y="2047366"/>
                  <a:pt x="211209" y="2042766"/>
                </a:cubicBezTo>
                <a:lnTo>
                  <a:pt x="212447" y="2044290"/>
                </a:lnTo>
                <a:lnTo>
                  <a:pt x="202160" y="2023335"/>
                </a:lnTo>
                <a:cubicBezTo>
                  <a:pt x="196350" y="2018191"/>
                  <a:pt x="186349" y="1994760"/>
                  <a:pt x="175204" y="1969233"/>
                </a:cubicBezTo>
                <a:cubicBezTo>
                  <a:pt x="167680" y="1954278"/>
                  <a:pt x="161107" y="1936848"/>
                  <a:pt x="154535" y="1920941"/>
                </a:cubicBezTo>
                <a:cubicBezTo>
                  <a:pt x="147963" y="1905034"/>
                  <a:pt x="141391" y="1890937"/>
                  <a:pt x="137104" y="1881222"/>
                </a:cubicBezTo>
                <a:cubicBezTo>
                  <a:pt x="128151" y="1865220"/>
                  <a:pt x="123579" y="1857123"/>
                  <a:pt x="125579" y="1866648"/>
                </a:cubicBezTo>
                <a:cubicBezTo>
                  <a:pt x="126627" y="1871411"/>
                  <a:pt x="129008" y="1880650"/>
                  <a:pt x="133866" y="1895223"/>
                </a:cubicBezTo>
                <a:cubicBezTo>
                  <a:pt x="138724" y="1909797"/>
                  <a:pt x="146534" y="1929799"/>
                  <a:pt x="156345" y="1956469"/>
                </a:cubicBezTo>
                <a:cubicBezTo>
                  <a:pt x="139067" y="1922550"/>
                  <a:pt x="124912" y="1887127"/>
                  <a:pt x="114054" y="1850646"/>
                </a:cubicBezTo>
                <a:cubicBezTo>
                  <a:pt x="107101" y="1829406"/>
                  <a:pt x="102434" y="1810451"/>
                  <a:pt x="98052" y="1794068"/>
                </a:cubicBezTo>
                <a:cubicBezTo>
                  <a:pt x="93670" y="1777685"/>
                  <a:pt x="89384" y="1763874"/>
                  <a:pt x="86812" y="1751777"/>
                </a:cubicBezTo>
                <a:cubicBezTo>
                  <a:pt x="81193" y="1727869"/>
                  <a:pt x="77287" y="1712439"/>
                  <a:pt x="73954" y="1702818"/>
                </a:cubicBezTo>
                <a:cubicBezTo>
                  <a:pt x="67477" y="1683768"/>
                  <a:pt x="65381" y="1687293"/>
                  <a:pt x="61952" y="1692436"/>
                </a:cubicBezTo>
                <a:cubicBezTo>
                  <a:pt x="60904" y="1696132"/>
                  <a:pt x="60295" y="1699932"/>
                  <a:pt x="60142" y="1703771"/>
                </a:cubicBezTo>
                <a:cubicBezTo>
                  <a:pt x="59114" y="1698828"/>
                  <a:pt x="57418" y="1694055"/>
                  <a:pt x="55094" y="1689579"/>
                </a:cubicBezTo>
                <a:cubicBezTo>
                  <a:pt x="54142" y="1688721"/>
                  <a:pt x="53570" y="1690055"/>
                  <a:pt x="52522" y="1688531"/>
                </a:cubicBezTo>
                <a:cubicBezTo>
                  <a:pt x="42997" y="1648240"/>
                  <a:pt x="35473" y="1619761"/>
                  <a:pt x="31186" y="1606425"/>
                </a:cubicBezTo>
                <a:cubicBezTo>
                  <a:pt x="28224" y="1596910"/>
                  <a:pt x="26052" y="1587156"/>
                  <a:pt x="24709" y="1577279"/>
                </a:cubicBezTo>
                <a:cubicBezTo>
                  <a:pt x="23566" y="1570516"/>
                  <a:pt x="22423" y="1562801"/>
                  <a:pt x="21185" y="1554324"/>
                </a:cubicBezTo>
                <a:cubicBezTo>
                  <a:pt x="19947" y="1545846"/>
                  <a:pt x="19661" y="1536417"/>
                  <a:pt x="18899" y="1526320"/>
                </a:cubicBezTo>
                <a:cubicBezTo>
                  <a:pt x="13937" y="1509813"/>
                  <a:pt x="11279" y="1492697"/>
                  <a:pt x="10993" y="1475457"/>
                </a:cubicBezTo>
                <a:cubicBezTo>
                  <a:pt x="7945" y="1480505"/>
                  <a:pt x="5469" y="1456407"/>
                  <a:pt x="3850" y="1406210"/>
                </a:cubicBezTo>
                <a:cubicBezTo>
                  <a:pt x="4897" y="1385731"/>
                  <a:pt x="5755" y="1365348"/>
                  <a:pt x="6898" y="1344774"/>
                </a:cubicBezTo>
                <a:cubicBezTo>
                  <a:pt x="5755" y="1365348"/>
                  <a:pt x="4897" y="1385731"/>
                  <a:pt x="3850" y="1406210"/>
                </a:cubicBezTo>
                <a:cubicBezTo>
                  <a:pt x="2211" y="1395047"/>
                  <a:pt x="1830" y="1383740"/>
                  <a:pt x="2707" y="1372491"/>
                </a:cubicBezTo>
                <a:cubicBezTo>
                  <a:pt x="3469" y="1358013"/>
                  <a:pt x="4231" y="1344583"/>
                  <a:pt x="4897" y="1332105"/>
                </a:cubicBezTo>
                <a:cubicBezTo>
                  <a:pt x="5564" y="1319628"/>
                  <a:pt x="6898" y="1307626"/>
                  <a:pt x="7755" y="1296387"/>
                </a:cubicBezTo>
                <a:cubicBezTo>
                  <a:pt x="8422" y="1288290"/>
                  <a:pt x="8898" y="1280575"/>
                  <a:pt x="9374" y="1272955"/>
                </a:cubicBezTo>
                <a:cubicBezTo>
                  <a:pt x="2926" y="1329591"/>
                  <a:pt x="-256" y="1386550"/>
                  <a:pt x="-151" y="1443548"/>
                </a:cubicBezTo>
                <a:cubicBezTo>
                  <a:pt x="-151" y="1468570"/>
                  <a:pt x="449" y="1493525"/>
                  <a:pt x="1659" y="1518414"/>
                </a:cubicBezTo>
                <a:cubicBezTo>
                  <a:pt x="2345" y="1521319"/>
                  <a:pt x="3202" y="1524186"/>
                  <a:pt x="4231" y="1526987"/>
                </a:cubicBezTo>
                <a:cubicBezTo>
                  <a:pt x="5278" y="1536988"/>
                  <a:pt x="6040" y="1546894"/>
                  <a:pt x="7279" y="1556895"/>
                </a:cubicBezTo>
                <a:lnTo>
                  <a:pt x="11565" y="1586613"/>
                </a:lnTo>
                <a:cubicBezTo>
                  <a:pt x="14613" y="1606330"/>
                  <a:pt x="16899" y="1626237"/>
                  <a:pt x="21090" y="1645764"/>
                </a:cubicBezTo>
                <a:cubicBezTo>
                  <a:pt x="25281" y="1665290"/>
                  <a:pt x="30139" y="1683006"/>
                  <a:pt x="34901" y="1702342"/>
                </a:cubicBezTo>
                <a:cubicBezTo>
                  <a:pt x="39664" y="1721678"/>
                  <a:pt x="46236" y="1742823"/>
                  <a:pt x="52046" y="1764826"/>
                </a:cubicBezTo>
                <a:lnTo>
                  <a:pt x="73287" y="1833787"/>
                </a:lnTo>
                <a:cubicBezTo>
                  <a:pt x="81478" y="1857790"/>
                  <a:pt x="90270" y="1883193"/>
                  <a:pt x="99671" y="1909987"/>
                </a:cubicBezTo>
                <a:cubicBezTo>
                  <a:pt x="95004" y="1899986"/>
                  <a:pt x="90813" y="1889699"/>
                  <a:pt x="86431" y="1879412"/>
                </a:cubicBezTo>
                <a:cubicBezTo>
                  <a:pt x="90813" y="1889699"/>
                  <a:pt x="95004" y="1899986"/>
                  <a:pt x="99671" y="1909987"/>
                </a:cubicBezTo>
                <a:lnTo>
                  <a:pt x="107101" y="1925799"/>
                </a:lnTo>
                <a:lnTo>
                  <a:pt x="119769" y="1957422"/>
                </a:lnTo>
                <a:cubicBezTo>
                  <a:pt x="122245" y="1963327"/>
                  <a:pt x="124436" y="1969423"/>
                  <a:pt x="127294" y="1975233"/>
                </a:cubicBezTo>
                <a:lnTo>
                  <a:pt x="130913" y="1982853"/>
                </a:lnTo>
                <a:lnTo>
                  <a:pt x="130913" y="1982853"/>
                </a:lnTo>
                <a:cubicBezTo>
                  <a:pt x="136152" y="1993426"/>
                  <a:pt x="141486" y="2003904"/>
                  <a:pt x="146725" y="2014476"/>
                </a:cubicBezTo>
                <a:cubicBezTo>
                  <a:pt x="151963" y="2025049"/>
                  <a:pt x="157107" y="2035527"/>
                  <a:pt x="163012" y="2045528"/>
                </a:cubicBezTo>
                <a:lnTo>
                  <a:pt x="188063" y="2088867"/>
                </a:lnTo>
                <a:cubicBezTo>
                  <a:pt x="196731" y="2103916"/>
                  <a:pt x="207113" y="2120013"/>
                  <a:pt x="217591" y="2140588"/>
                </a:cubicBezTo>
                <a:cubicBezTo>
                  <a:pt x="223439" y="2150493"/>
                  <a:pt x="228497" y="2160847"/>
                  <a:pt x="232735" y="2171544"/>
                </a:cubicBezTo>
                <a:cubicBezTo>
                  <a:pt x="233688" y="2175354"/>
                  <a:pt x="231592" y="2174782"/>
                  <a:pt x="230735" y="2175830"/>
                </a:cubicBezTo>
                <a:lnTo>
                  <a:pt x="252928" y="2219073"/>
                </a:lnTo>
                <a:cubicBezTo>
                  <a:pt x="283789" y="2262222"/>
                  <a:pt x="294553" y="2271937"/>
                  <a:pt x="324080" y="2307465"/>
                </a:cubicBezTo>
                <a:cubicBezTo>
                  <a:pt x="342368" y="2328325"/>
                  <a:pt x="362180" y="2348613"/>
                  <a:pt x="381992" y="2370997"/>
                </a:cubicBezTo>
                <a:cubicBezTo>
                  <a:pt x="391517" y="2382427"/>
                  <a:pt x="402471" y="2393095"/>
                  <a:pt x="412853" y="2404811"/>
                </a:cubicBezTo>
                <a:lnTo>
                  <a:pt x="428569" y="2422623"/>
                </a:lnTo>
                <a:cubicBezTo>
                  <a:pt x="433808" y="2428719"/>
                  <a:pt x="439142" y="2434815"/>
                  <a:pt x="444857" y="2440816"/>
                </a:cubicBezTo>
                <a:cubicBezTo>
                  <a:pt x="459040" y="2454113"/>
                  <a:pt x="472432" y="2468238"/>
                  <a:pt x="484957" y="2483107"/>
                </a:cubicBezTo>
                <a:cubicBezTo>
                  <a:pt x="490577" y="2489774"/>
                  <a:pt x="490196" y="2491584"/>
                  <a:pt x="490672" y="2494155"/>
                </a:cubicBezTo>
                <a:lnTo>
                  <a:pt x="510294" y="2513205"/>
                </a:lnTo>
                <a:cubicBezTo>
                  <a:pt x="508484" y="2516254"/>
                  <a:pt x="477909" y="2490441"/>
                  <a:pt x="453144" y="2464914"/>
                </a:cubicBezTo>
                <a:lnTo>
                  <a:pt x="432284" y="2444435"/>
                </a:lnTo>
                <a:cubicBezTo>
                  <a:pt x="425902" y="2438434"/>
                  <a:pt x="420664" y="2432528"/>
                  <a:pt x="415806" y="2427861"/>
                </a:cubicBezTo>
                <a:cubicBezTo>
                  <a:pt x="409453" y="2420975"/>
                  <a:pt x="402366" y="2414812"/>
                  <a:pt x="394660" y="2409478"/>
                </a:cubicBezTo>
                <a:cubicBezTo>
                  <a:pt x="386469" y="2402810"/>
                  <a:pt x="377801" y="2396429"/>
                  <a:pt x="369991" y="2389285"/>
                </a:cubicBezTo>
                <a:lnTo>
                  <a:pt x="336082" y="2351185"/>
                </a:lnTo>
                <a:cubicBezTo>
                  <a:pt x="328652" y="2342898"/>
                  <a:pt x="321889" y="2334040"/>
                  <a:pt x="315031" y="2325277"/>
                </a:cubicBezTo>
                <a:lnTo>
                  <a:pt x="294362" y="2299083"/>
                </a:lnTo>
                <a:cubicBezTo>
                  <a:pt x="285599" y="2291749"/>
                  <a:pt x="265787" y="2265079"/>
                  <a:pt x="266740" y="2271366"/>
                </a:cubicBezTo>
                <a:cubicBezTo>
                  <a:pt x="267692" y="2277652"/>
                  <a:pt x="261596" y="2271366"/>
                  <a:pt x="249690" y="2257459"/>
                </a:cubicBezTo>
                <a:cubicBezTo>
                  <a:pt x="243975" y="2250315"/>
                  <a:pt x="236260" y="2241457"/>
                  <a:pt x="228449" y="2230313"/>
                </a:cubicBezTo>
                <a:lnTo>
                  <a:pt x="227306" y="2228789"/>
                </a:lnTo>
                <a:cubicBezTo>
                  <a:pt x="463393" y="2600997"/>
                  <a:pt x="854566" y="2847085"/>
                  <a:pt x="1292296" y="2898777"/>
                </a:cubicBezTo>
                <a:cubicBezTo>
                  <a:pt x="1292296" y="2898777"/>
                  <a:pt x="1290868" y="2897539"/>
                  <a:pt x="1291344" y="2897349"/>
                </a:cubicBezTo>
                <a:close/>
                <a:moveTo>
                  <a:pt x="1805218" y="63852"/>
                </a:moveTo>
                <a:cubicBezTo>
                  <a:pt x="1772357" y="58041"/>
                  <a:pt x="1740257" y="47849"/>
                  <a:pt x="1707110" y="42992"/>
                </a:cubicBezTo>
                <a:cubicBezTo>
                  <a:pt x="1681012" y="37848"/>
                  <a:pt x="1657580" y="34705"/>
                  <a:pt x="1649960" y="32419"/>
                </a:cubicBezTo>
                <a:cubicBezTo>
                  <a:pt x="1657390" y="34705"/>
                  <a:pt x="1680821" y="37848"/>
                  <a:pt x="1707110" y="42992"/>
                </a:cubicBezTo>
                <a:lnTo>
                  <a:pt x="1707110" y="44992"/>
                </a:lnTo>
                <a:cubicBezTo>
                  <a:pt x="1707968" y="46706"/>
                  <a:pt x="1697585" y="45468"/>
                  <a:pt x="1675297" y="41658"/>
                </a:cubicBezTo>
                <a:cubicBezTo>
                  <a:pt x="1675297" y="41658"/>
                  <a:pt x="1676344" y="41658"/>
                  <a:pt x="1677869" y="41658"/>
                </a:cubicBezTo>
                <a:cubicBezTo>
                  <a:pt x="1676344" y="41658"/>
                  <a:pt x="1675487" y="41658"/>
                  <a:pt x="1675297" y="41658"/>
                </a:cubicBezTo>
                <a:cubicBezTo>
                  <a:pt x="1664629" y="40801"/>
                  <a:pt x="1653961" y="40325"/>
                  <a:pt x="1643293" y="39753"/>
                </a:cubicBezTo>
                <a:lnTo>
                  <a:pt x="1612241" y="35943"/>
                </a:lnTo>
                <a:cubicBezTo>
                  <a:pt x="1596049" y="33848"/>
                  <a:pt x="1579761" y="33181"/>
                  <a:pt x="1563569" y="31752"/>
                </a:cubicBezTo>
                <a:cubicBezTo>
                  <a:pt x="1558778" y="32952"/>
                  <a:pt x="1553824" y="33400"/>
                  <a:pt x="1548900" y="33086"/>
                </a:cubicBezTo>
                <a:lnTo>
                  <a:pt x="1535279" y="33086"/>
                </a:lnTo>
                <a:lnTo>
                  <a:pt x="1519944" y="33086"/>
                </a:lnTo>
                <a:cubicBezTo>
                  <a:pt x="1471081" y="33943"/>
                  <a:pt x="1480415" y="36229"/>
                  <a:pt x="1513848" y="39372"/>
                </a:cubicBezTo>
                <a:cubicBezTo>
                  <a:pt x="1521087" y="39944"/>
                  <a:pt x="1529278" y="39944"/>
                  <a:pt x="1537565" y="40706"/>
                </a:cubicBezTo>
                <a:lnTo>
                  <a:pt x="1562044" y="42992"/>
                </a:lnTo>
                <a:cubicBezTo>
                  <a:pt x="1573513" y="43649"/>
                  <a:pt x="1584886" y="45335"/>
                  <a:pt x="1596049" y="48040"/>
                </a:cubicBezTo>
                <a:cubicBezTo>
                  <a:pt x="1575856" y="48516"/>
                  <a:pt x="1522325" y="42039"/>
                  <a:pt x="1512229" y="45849"/>
                </a:cubicBezTo>
                <a:cubicBezTo>
                  <a:pt x="1494798" y="45373"/>
                  <a:pt x="1476415" y="45087"/>
                  <a:pt x="1464604" y="43563"/>
                </a:cubicBezTo>
                <a:cubicBezTo>
                  <a:pt x="1441363" y="44230"/>
                  <a:pt x="1418027" y="45468"/>
                  <a:pt x="1395071" y="45945"/>
                </a:cubicBezTo>
                <a:cubicBezTo>
                  <a:pt x="1378784" y="46802"/>
                  <a:pt x="1351637" y="48421"/>
                  <a:pt x="1359638" y="45945"/>
                </a:cubicBezTo>
                <a:cubicBezTo>
                  <a:pt x="1392309" y="37467"/>
                  <a:pt x="1393738" y="29181"/>
                  <a:pt x="1480034" y="24323"/>
                </a:cubicBezTo>
                <a:lnTo>
                  <a:pt x="1480034" y="24323"/>
                </a:lnTo>
                <a:lnTo>
                  <a:pt x="1530326" y="22418"/>
                </a:lnTo>
                <a:lnTo>
                  <a:pt x="1527374" y="14607"/>
                </a:lnTo>
                <a:cubicBezTo>
                  <a:pt x="1541509" y="14569"/>
                  <a:pt x="1555634" y="15398"/>
                  <a:pt x="1569664" y="17084"/>
                </a:cubicBezTo>
                <a:lnTo>
                  <a:pt x="1611670" y="21084"/>
                </a:lnTo>
                <a:lnTo>
                  <a:pt x="1614337" y="20608"/>
                </a:lnTo>
                <a:cubicBezTo>
                  <a:pt x="1635959" y="23180"/>
                  <a:pt x="1643483" y="24989"/>
                  <a:pt x="1645388" y="26514"/>
                </a:cubicBezTo>
                <a:lnTo>
                  <a:pt x="1647960" y="29943"/>
                </a:lnTo>
                <a:cubicBezTo>
                  <a:pt x="1672630" y="32990"/>
                  <a:pt x="1695585" y="37372"/>
                  <a:pt x="1719207" y="41087"/>
                </a:cubicBezTo>
                <a:cubicBezTo>
                  <a:pt x="1742829" y="44802"/>
                  <a:pt x="1765499" y="49755"/>
                  <a:pt x="1789311" y="55374"/>
                </a:cubicBezTo>
                <a:lnTo>
                  <a:pt x="1805313" y="61375"/>
                </a:lnTo>
                <a:close/>
                <a:moveTo>
                  <a:pt x="322937" y="1187802"/>
                </a:moveTo>
                <a:lnTo>
                  <a:pt x="312555" y="1225902"/>
                </a:lnTo>
                <a:cubicBezTo>
                  <a:pt x="305316" y="1242189"/>
                  <a:pt x="312555" y="1202565"/>
                  <a:pt x="318365" y="1169514"/>
                </a:cubicBezTo>
                <a:cubicBezTo>
                  <a:pt x="320842" y="1168942"/>
                  <a:pt x="320556" y="1179801"/>
                  <a:pt x="327223" y="1159989"/>
                </a:cubicBezTo>
                <a:cubicBezTo>
                  <a:pt x="325604" y="1169037"/>
                  <a:pt x="324080" y="1178467"/>
                  <a:pt x="322937" y="1187802"/>
                </a:cubicBezTo>
                <a:close/>
                <a:moveTo>
                  <a:pt x="345702" y="1690055"/>
                </a:moveTo>
                <a:cubicBezTo>
                  <a:pt x="341711" y="1676872"/>
                  <a:pt x="339158" y="1663299"/>
                  <a:pt x="338082" y="1649574"/>
                </a:cubicBezTo>
                <a:cubicBezTo>
                  <a:pt x="337130" y="1637286"/>
                  <a:pt x="335605" y="1609569"/>
                  <a:pt x="341987" y="1633095"/>
                </a:cubicBezTo>
                <a:cubicBezTo>
                  <a:pt x="345616" y="1644249"/>
                  <a:pt x="348455" y="1655641"/>
                  <a:pt x="350464" y="1667195"/>
                </a:cubicBezTo>
                <a:cubicBezTo>
                  <a:pt x="352560" y="1677863"/>
                  <a:pt x="353322" y="1688436"/>
                  <a:pt x="356275" y="1699008"/>
                </a:cubicBezTo>
                <a:lnTo>
                  <a:pt x="358370" y="1710153"/>
                </a:lnTo>
                <a:cubicBezTo>
                  <a:pt x="358265" y="1710753"/>
                  <a:pt x="358265" y="1711362"/>
                  <a:pt x="358370" y="1711962"/>
                </a:cubicBezTo>
                <a:cubicBezTo>
                  <a:pt x="361704" y="1733584"/>
                  <a:pt x="353417" y="1713010"/>
                  <a:pt x="345702" y="1690055"/>
                </a:cubicBezTo>
                <a:close/>
                <a:moveTo>
                  <a:pt x="364752" y="1101696"/>
                </a:moveTo>
                <a:cubicBezTo>
                  <a:pt x="363571" y="1108877"/>
                  <a:pt x="361790" y="1115955"/>
                  <a:pt x="359418" y="1122841"/>
                </a:cubicBezTo>
                <a:cubicBezTo>
                  <a:pt x="350560" y="1156560"/>
                  <a:pt x="349893" y="1148654"/>
                  <a:pt x="346655" y="1151988"/>
                </a:cubicBezTo>
                <a:lnTo>
                  <a:pt x="353036" y="1124651"/>
                </a:lnTo>
                <a:cubicBezTo>
                  <a:pt x="357132" y="1114459"/>
                  <a:pt x="365609" y="1091504"/>
                  <a:pt x="364847" y="1101696"/>
                </a:cubicBezTo>
                <a:close/>
                <a:moveTo>
                  <a:pt x="1555377" y="158721"/>
                </a:moveTo>
                <a:lnTo>
                  <a:pt x="1582904" y="161102"/>
                </a:lnTo>
                <a:lnTo>
                  <a:pt x="1538613" y="159864"/>
                </a:lnTo>
                <a:cubicBezTo>
                  <a:pt x="1526135" y="158530"/>
                  <a:pt x="1513277" y="158816"/>
                  <a:pt x="1500513" y="158339"/>
                </a:cubicBezTo>
                <a:lnTo>
                  <a:pt x="1463175" y="157292"/>
                </a:lnTo>
                <a:cubicBezTo>
                  <a:pt x="1442267" y="157930"/>
                  <a:pt x="1421351" y="157425"/>
                  <a:pt x="1400501" y="155768"/>
                </a:cubicBezTo>
                <a:cubicBezTo>
                  <a:pt x="1452412" y="153387"/>
                  <a:pt x="1506704" y="151005"/>
                  <a:pt x="1554996" y="158339"/>
                </a:cubicBezTo>
                <a:close/>
                <a:moveTo>
                  <a:pt x="1353066" y="223300"/>
                </a:moveTo>
                <a:cubicBezTo>
                  <a:pt x="1343446" y="223748"/>
                  <a:pt x="1333883" y="225053"/>
                  <a:pt x="1324491" y="227205"/>
                </a:cubicBezTo>
                <a:lnTo>
                  <a:pt x="1283914" y="232349"/>
                </a:lnTo>
                <a:cubicBezTo>
                  <a:pt x="1294011" y="228729"/>
                  <a:pt x="1253530" y="232349"/>
                  <a:pt x="1289439" y="225491"/>
                </a:cubicBezTo>
                <a:cubicBezTo>
                  <a:pt x="1308489" y="222443"/>
                  <a:pt x="1326015" y="220347"/>
                  <a:pt x="1341445" y="218919"/>
                </a:cubicBezTo>
                <a:cubicBezTo>
                  <a:pt x="1356876" y="217490"/>
                  <a:pt x="1370020" y="218919"/>
                  <a:pt x="1381927" y="218919"/>
                </a:cubicBezTo>
                <a:cubicBezTo>
                  <a:pt x="1372307" y="221052"/>
                  <a:pt x="1362524" y="222395"/>
                  <a:pt x="1352685" y="222919"/>
                </a:cubicBezTo>
                <a:close/>
                <a:moveTo>
                  <a:pt x="1768356" y="276449"/>
                </a:moveTo>
                <a:cubicBezTo>
                  <a:pt x="1761079" y="274516"/>
                  <a:pt x="1753707" y="272992"/>
                  <a:pt x="1746258" y="271878"/>
                </a:cubicBezTo>
                <a:cubicBezTo>
                  <a:pt x="1732256" y="269496"/>
                  <a:pt x="1719874" y="267687"/>
                  <a:pt x="1710063" y="266734"/>
                </a:cubicBezTo>
                <a:lnTo>
                  <a:pt x="1698824" y="264353"/>
                </a:lnTo>
                <a:lnTo>
                  <a:pt x="1689299" y="262924"/>
                </a:lnTo>
                <a:cubicBezTo>
                  <a:pt x="1683869" y="261972"/>
                  <a:pt x="1679774" y="261305"/>
                  <a:pt x="1676916" y="260638"/>
                </a:cubicBezTo>
                <a:cubicBezTo>
                  <a:pt x="1671010" y="259400"/>
                  <a:pt x="1669391" y="258638"/>
                  <a:pt x="1669391" y="258066"/>
                </a:cubicBezTo>
                <a:cubicBezTo>
                  <a:pt x="1669391" y="257495"/>
                  <a:pt x="1676154" y="256638"/>
                  <a:pt x="1669391" y="254732"/>
                </a:cubicBezTo>
                <a:lnTo>
                  <a:pt x="1671677" y="251875"/>
                </a:lnTo>
                <a:cubicBezTo>
                  <a:pt x="1681678" y="251875"/>
                  <a:pt x="1691394" y="252447"/>
                  <a:pt x="1660057" y="246255"/>
                </a:cubicBezTo>
                <a:cubicBezTo>
                  <a:pt x="1660057" y="246255"/>
                  <a:pt x="1660057" y="245684"/>
                  <a:pt x="1659390" y="245303"/>
                </a:cubicBezTo>
                <a:lnTo>
                  <a:pt x="1645007" y="241588"/>
                </a:lnTo>
                <a:cubicBezTo>
                  <a:pt x="1635482" y="240255"/>
                  <a:pt x="1626624" y="239302"/>
                  <a:pt x="1617385" y="238159"/>
                </a:cubicBezTo>
                <a:lnTo>
                  <a:pt x="1603002" y="236159"/>
                </a:lnTo>
                <a:cubicBezTo>
                  <a:pt x="1594715" y="235302"/>
                  <a:pt x="1586524" y="233873"/>
                  <a:pt x="1578142" y="233492"/>
                </a:cubicBezTo>
                <a:cubicBezTo>
                  <a:pt x="1574427" y="235206"/>
                  <a:pt x="1573760" y="237302"/>
                  <a:pt x="1547757" y="236540"/>
                </a:cubicBezTo>
                <a:cubicBezTo>
                  <a:pt x="1519944" y="232920"/>
                  <a:pt x="1516705" y="231587"/>
                  <a:pt x="1519182" y="229777"/>
                </a:cubicBezTo>
                <a:cubicBezTo>
                  <a:pt x="1521659" y="227967"/>
                  <a:pt x="1528707" y="226443"/>
                  <a:pt x="1521944" y="224634"/>
                </a:cubicBezTo>
                <a:lnTo>
                  <a:pt x="1518325" y="224634"/>
                </a:lnTo>
                <a:lnTo>
                  <a:pt x="1522325" y="219299"/>
                </a:lnTo>
                <a:cubicBezTo>
                  <a:pt x="1555377" y="218252"/>
                  <a:pt x="1522802" y="212727"/>
                  <a:pt x="1491941" y="211870"/>
                </a:cubicBezTo>
                <a:cubicBezTo>
                  <a:pt x="1480606" y="211394"/>
                  <a:pt x="1469747" y="210537"/>
                  <a:pt x="1459460" y="210346"/>
                </a:cubicBezTo>
                <a:lnTo>
                  <a:pt x="1430028" y="210346"/>
                </a:lnTo>
                <a:lnTo>
                  <a:pt x="1403072" y="209584"/>
                </a:lnTo>
                <a:lnTo>
                  <a:pt x="1378402" y="209584"/>
                </a:lnTo>
                <a:cubicBezTo>
                  <a:pt x="1367601" y="210203"/>
                  <a:pt x="1356771" y="209917"/>
                  <a:pt x="1346018" y="208727"/>
                </a:cubicBezTo>
                <a:cubicBezTo>
                  <a:pt x="1332778" y="208727"/>
                  <a:pt x="1334778" y="207870"/>
                  <a:pt x="1333349" y="206727"/>
                </a:cubicBezTo>
                <a:lnTo>
                  <a:pt x="1333349" y="204250"/>
                </a:lnTo>
                <a:cubicBezTo>
                  <a:pt x="1345160" y="202345"/>
                  <a:pt x="1357067" y="201583"/>
                  <a:pt x="1368973" y="200154"/>
                </a:cubicBezTo>
                <a:cubicBezTo>
                  <a:pt x="1380879" y="198726"/>
                  <a:pt x="1392785" y="197392"/>
                  <a:pt x="1404692" y="196535"/>
                </a:cubicBezTo>
                <a:cubicBezTo>
                  <a:pt x="1424656" y="194392"/>
                  <a:pt x="1444716" y="193239"/>
                  <a:pt x="1464794" y="193106"/>
                </a:cubicBezTo>
                <a:cubicBezTo>
                  <a:pt x="1466794" y="190915"/>
                  <a:pt x="1461842" y="189105"/>
                  <a:pt x="1427361" y="189867"/>
                </a:cubicBezTo>
                <a:cubicBezTo>
                  <a:pt x="1410883" y="189867"/>
                  <a:pt x="1397452" y="189867"/>
                  <a:pt x="1385260" y="190439"/>
                </a:cubicBezTo>
                <a:lnTo>
                  <a:pt x="1350113" y="191010"/>
                </a:lnTo>
                <a:cubicBezTo>
                  <a:pt x="1374307" y="189296"/>
                  <a:pt x="1397738" y="186819"/>
                  <a:pt x="1421646" y="187200"/>
                </a:cubicBezTo>
                <a:lnTo>
                  <a:pt x="1457365" y="186629"/>
                </a:lnTo>
                <a:cubicBezTo>
                  <a:pt x="1469366" y="186629"/>
                  <a:pt x="1481368" y="187105"/>
                  <a:pt x="1493560" y="187105"/>
                </a:cubicBezTo>
                <a:cubicBezTo>
                  <a:pt x="1522135" y="185772"/>
                  <a:pt x="1563759" y="192725"/>
                  <a:pt x="1583380" y="190439"/>
                </a:cubicBezTo>
                <a:cubicBezTo>
                  <a:pt x="1596525" y="191772"/>
                  <a:pt x="1609765" y="193963"/>
                  <a:pt x="1623004" y="195582"/>
                </a:cubicBezTo>
                <a:cubicBezTo>
                  <a:pt x="1636244" y="197202"/>
                  <a:pt x="1649294" y="198726"/>
                  <a:pt x="1661104" y="201583"/>
                </a:cubicBezTo>
                <a:cubicBezTo>
                  <a:pt x="1682507" y="205203"/>
                  <a:pt x="1703615" y="210394"/>
                  <a:pt x="1724255" y="217109"/>
                </a:cubicBezTo>
                <a:cubicBezTo>
                  <a:pt x="1710539" y="217109"/>
                  <a:pt x="1716730" y="221395"/>
                  <a:pt x="1677773" y="217109"/>
                </a:cubicBezTo>
                <a:cubicBezTo>
                  <a:pt x="1677773" y="221681"/>
                  <a:pt x="1709492" y="230444"/>
                  <a:pt x="1729685" y="239778"/>
                </a:cubicBezTo>
                <a:lnTo>
                  <a:pt x="1742734" y="247208"/>
                </a:lnTo>
                <a:cubicBezTo>
                  <a:pt x="1727303" y="245874"/>
                  <a:pt x="1720160" y="245970"/>
                  <a:pt x="1694156" y="242350"/>
                </a:cubicBezTo>
                <a:lnTo>
                  <a:pt x="1660533" y="239397"/>
                </a:lnTo>
                <a:lnTo>
                  <a:pt x="1643769" y="236445"/>
                </a:lnTo>
                <a:lnTo>
                  <a:pt x="1660533" y="239397"/>
                </a:lnTo>
                <a:cubicBezTo>
                  <a:pt x="1671353" y="243607"/>
                  <a:pt x="1682641" y="246493"/>
                  <a:pt x="1694156" y="247970"/>
                </a:cubicBezTo>
                <a:cubicBezTo>
                  <a:pt x="1709110" y="250637"/>
                  <a:pt x="1725970" y="254542"/>
                  <a:pt x="1740257" y="257495"/>
                </a:cubicBezTo>
                <a:lnTo>
                  <a:pt x="1740257" y="257495"/>
                </a:lnTo>
                <a:cubicBezTo>
                  <a:pt x="1757783" y="264639"/>
                  <a:pt x="1774547" y="273878"/>
                  <a:pt x="1791407" y="282165"/>
                </a:cubicBezTo>
                <a:close/>
                <a:moveTo>
                  <a:pt x="1967238" y="2475296"/>
                </a:moveTo>
                <a:cubicBezTo>
                  <a:pt x="1955551" y="2481735"/>
                  <a:pt x="1943054" y="2486602"/>
                  <a:pt x="1930091" y="2489774"/>
                </a:cubicBezTo>
                <a:cubicBezTo>
                  <a:pt x="1933834" y="2487698"/>
                  <a:pt x="1937463" y="2485411"/>
                  <a:pt x="1940949" y="2482916"/>
                </a:cubicBezTo>
                <a:cubicBezTo>
                  <a:pt x="1948474" y="2475868"/>
                  <a:pt x="1979049" y="2459104"/>
                  <a:pt x="1960570" y="2463104"/>
                </a:cubicBezTo>
                <a:cubicBezTo>
                  <a:pt x="1957903" y="2463675"/>
                  <a:pt x="1957237" y="2463104"/>
                  <a:pt x="1959713" y="2461580"/>
                </a:cubicBezTo>
                <a:cubicBezTo>
                  <a:pt x="1962190" y="2460056"/>
                  <a:pt x="1967905" y="2457103"/>
                  <a:pt x="1977525" y="2452055"/>
                </a:cubicBezTo>
                <a:cubicBezTo>
                  <a:pt x="1986707" y="2446521"/>
                  <a:pt x="1996613" y="2442282"/>
                  <a:pt x="2006957" y="2439482"/>
                </a:cubicBezTo>
                <a:cubicBezTo>
                  <a:pt x="2011910" y="2439482"/>
                  <a:pt x="2017911" y="2438339"/>
                  <a:pt x="2023150" y="2437768"/>
                </a:cubicBezTo>
                <a:cubicBezTo>
                  <a:pt x="2027065" y="2436862"/>
                  <a:pt x="2031141" y="2436862"/>
                  <a:pt x="2035056" y="2437768"/>
                </a:cubicBezTo>
                <a:cubicBezTo>
                  <a:pt x="2040866" y="2439863"/>
                  <a:pt x="1989050" y="2463104"/>
                  <a:pt x="1966857" y="2474915"/>
                </a:cubicBezTo>
                <a:close/>
                <a:moveTo>
                  <a:pt x="2129163" y="418944"/>
                </a:moveTo>
                <a:lnTo>
                  <a:pt x="2108113" y="405132"/>
                </a:lnTo>
                <a:cubicBezTo>
                  <a:pt x="2094492" y="396274"/>
                  <a:pt x="2082776" y="387225"/>
                  <a:pt x="2072585" y="380367"/>
                </a:cubicBezTo>
                <a:cubicBezTo>
                  <a:pt x="2064774" y="374843"/>
                  <a:pt x="2047058" y="363889"/>
                  <a:pt x="2053535" y="365794"/>
                </a:cubicBezTo>
                <a:cubicBezTo>
                  <a:pt x="2060135" y="368432"/>
                  <a:pt x="2066508" y="371623"/>
                  <a:pt x="2072585" y="375319"/>
                </a:cubicBezTo>
                <a:lnTo>
                  <a:pt x="2084777" y="382463"/>
                </a:lnTo>
                <a:lnTo>
                  <a:pt x="2096397" y="389892"/>
                </a:lnTo>
                <a:lnTo>
                  <a:pt x="2119162" y="405894"/>
                </a:lnTo>
                <a:cubicBezTo>
                  <a:pt x="2122305" y="408656"/>
                  <a:pt x="2126496" y="411895"/>
                  <a:pt x="2131639" y="415419"/>
                </a:cubicBezTo>
                <a:cubicBezTo>
                  <a:pt x="2136783" y="418944"/>
                  <a:pt x="2142688" y="424087"/>
                  <a:pt x="2149737" y="429326"/>
                </a:cubicBezTo>
                <a:lnTo>
                  <a:pt x="2151261" y="434088"/>
                </a:lnTo>
                <a:close/>
                <a:moveTo>
                  <a:pt x="2249654" y="445899"/>
                </a:moveTo>
                <a:lnTo>
                  <a:pt x="2251464" y="443137"/>
                </a:lnTo>
                <a:lnTo>
                  <a:pt x="2252321" y="442470"/>
                </a:lnTo>
                <a:cubicBezTo>
                  <a:pt x="2264132" y="451329"/>
                  <a:pt x="2275562" y="460663"/>
                  <a:pt x="2287278" y="469712"/>
                </a:cubicBezTo>
                <a:cubicBezTo>
                  <a:pt x="2294031" y="475075"/>
                  <a:pt x="2300251" y="481066"/>
                  <a:pt x="2305852" y="487619"/>
                </a:cubicBezTo>
                <a:cubicBezTo>
                  <a:pt x="2308138" y="490667"/>
                  <a:pt x="2307662" y="491238"/>
                  <a:pt x="2307090" y="491810"/>
                </a:cubicBezTo>
                <a:cubicBezTo>
                  <a:pt x="2294612" y="480856"/>
                  <a:pt x="2294993" y="483523"/>
                  <a:pt x="2294041" y="484095"/>
                </a:cubicBezTo>
                <a:cubicBezTo>
                  <a:pt x="2279182" y="471426"/>
                  <a:pt x="2264609" y="458472"/>
                  <a:pt x="2249654" y="445899"/>
                </a:cubicBezTo>
                <a:close/>
                <a:moveTo>
                  <a:pt x="2335379" y="2201929"/>
                </a:moveTo>
                <a:cubicBezTo>
                  <a:pt x="2329855" y="2208215"/>
                  <a:pt x="2321854" y="2217073"/>
                  <a:pt x="2311186" y="2228694"/>
                </a:cubicBezTo>
                <a:cubicBezTo>
                  <a:pt x="2306709" y="2233456"/>
                  <a:pt x="2302804" y="2238219"/>
                  <a:pt x="2298803" y="2242696"/>
                </a:cubicBezTo>
                <a:lnTo>
                  <a:pt x="2286326" y="2255840"/>
                </a:lnTo>
                <a:cubicBezTo>
                  <a:pt x="2276753" y="2266117"/>
                  <a:pt x="2266437" y="2275662"/>
                  <a:pt x="2255464" y="2284415"/>
                </a:cubicBezTo>
                <a:cubicBezTo>
                  <a:pt x="2260256" y="2275280"/>
                  <a:pt x="2266495" y="2266975"/>
                  <a:pt x="2273943" y="2259840"/>
                </a:cubicBezTo>
                <a:cubicBezTo>
                  <a:pt x="2279591" y="2253487"/>
                  <a:pt x="2286354" y="2246344"/>
                  <a:pt x="2294231" y="2238409"/>
                </a:cubicBezTo>
                <a:cubicBezTo>
                  <a:pt x="2301851" y="2230027"/>
                  <a:pt x="2310329" y="2220597"/>
                  <a:pt x="2319758" y="2210501"/>
                </a:cubicBezTo>
                <a:cubicBezTo>
                  <a:pt x="2336618" y="2195451"/>
                  <a:pt x="2344428" y="2187736"/>
                  <a:pt x="2343666" y="2190498"/>
                </a:cubicBezTo>
                <a:cubicBezTo>
                  <a:pt x="2341380" y="2194632"/>
                  <a:pt x="2338599" y="2198471"/>
                  <a:pt x="2335379" y="2201929"/>
                </a:cubicBezTo>
                <a:close/>
                <a:moveTo>
                  <a:pt x="2405197" y="2106679"/>
                </a:moveTo>
                <a:cubicBezTo>
                  <a:pt x="2400911" y="2112489"/>
                  <a:pt x="2395672" y="2118585"/>
                  <a:pt x="2391196" y="2124681"/>
                </a:cubicBezTo>
                <a:cubicBezTo>
                  <a:pt x="2391196" y="2122680"/>
                  <a:pt x="2387005" y="2125729"/>
                  <a:pt x="2399673" y="2109155"/>
                </a:cubicBezTo>
                <a:cubicBezTo>
                  <a:pt x="2409960" y="2094867"/>
                  <a:pt x="2413008" y="2091820"/>
                  <a:pt x="2415294" y="2090676"/>
                </a:cubicBezTo>
                <a:cubicBezTo>
                  <a:pt x="2412284" y="2096306"/>
                  <a:pt x="2408979" y="2101773"/>
                  <a:pt x="2405388" y="2107059"/>
                </a:cubicBezTo>
                <a:close/>
                <a:moveTo>
                  <a:pt x="2495304" y="2039527"/>
                </a:moveTo>
                <a:cubicBezTo>
                  <a:pt x="2485112" y="2054577"/>
                  <a:pt x="2475397" y="2069626"/>
                  <a:pt x="2465586" y="2083533"/>
                </a:cubicBezTo>
                <a:cubicBezTo>
                  <a:pt x="2447203" y="2107726"/>
                  <a:pt x="2430153" y="2128967"/>
                  <a:pt x="2457776" y="2086771"/>
                </a:cubicBezTo>
                <a:cubicBezTo>
                  <a:pt x="2461319" y="2084171"/>
                  <a:pt x="2464357" y="2080942"/>
                  <a:pt x="2466729" y="2077246"/>
                </a:cubicBezTo>
                <a:cubicBezTo>
                  <a:pt x="2470729" y="2071626"/>
                  <a:pt x="2475683" y="2064006"/>
                  <a:pt x="2481207" y="2055339"/>
                </a:cubicBezTo>
                <a:cubicBezTo>
                  <a:pt x="2486732" y="2046671"/>
                  <a:pt x="2491589" y="2039337"/>
                  <a:pt x="2496066" y="2032669"/>
                </a:cubicBezTo>
                <a:cubicBezTo>
                  <a:pt x="2500543" y="2026002"/>
                  <a:pt x="2504067" y="2019715"/>
                  <a:pt x="2507496" y="2014572"/>
                </a:cubicBezTo>
                <a:cubicBezTo>
                  <a:pt x="2512192" y="2006952"/>
                  <a:pt x="2517583" y="1999770"/>
                  <a:pt x="2523593" y="1993140"/>
                </a:cubicBezTo>
                <a:cubicBezTo>
                  <a:pt x="2514259" y="2008952"/>
                  <a:pt x="2505401" y="2024763"/>
                  <a:pt x="2495495" y="2039908"/>
                </a:cubicBezTo>
                <a:close/>
                <a:moveTo>
                  <a:pt x="2686757" y="1654622"/>
                </a:moveTo>
                <a:cubicBezTo>
                  <a:pt x="2685899" y="1660432"/>
                  <a:pt x="2684566" y="1666052"/>
                  <a:pt x="2683423" y="1671291"/>
                </a:cubicBezTo>
                <a:cubicBezTo>
                  <a:pt x="2682032" y="1679416"/>
                  <a:pt x="2679498" y="1687302"/>
                  <a:pt x="2675898" y="1694722"/>
                </a:cubicBezTo>
                <a:cubicBezTo>
                  <a:pt x="2678184" y="1683387"/>
                  <a:pt x="2680375" y="1671100"/>
                  <a:pt x="2682756" y="1660623"/>
                </a:cubicBezTo>
                <a:cubicBezTo>
                  <a:pt x="2683889" y="1652565"/>
                  <a:pt x="2686071" y="1644687"/>
                  <a:pt x="2689233" y="1637191"/>
                </a:cubicBezTo>
                <a:cubicBezTo>
                  <a:pt x="2688662" y="1643192"/>
                  <a:pt x="2687804" y="1649193"/>
                  <a:pt x="2686947" y="1655003"/>
                </a:cubicBezTo>
                <a:close/>
                <a:moveTo>
                  <a:pt x="2705140" y="1189802"/>
                </a:moveTo>
                <a:cubicBezTo>
                  <a:pt x="2703425" y="1193993"/>
                  <a:pt x="2694281" y="1144844"/>
                  <a:pt x="2687233" y="1120270"/>
                </a:cubicBezTo>
                <a:cubicBezTo>
                  <a:pt x="2669326" y="1051023"/>
                  <a:pt x="2655419" y="1028639"/>
                  <a:pt x="2626082" y="946343"/>
                </a:cubicBezTo>
                <a:cubicBezTo>
                  <a:pt x="2613890" y="916148"/>
                  <a:pt x="2598269" y="895098"/>
                  <a:pt x="2587982" y="866714"/>
                </a:cubicBezTo>
                <a:cubicBezTo>
                  <a:pt x="2584649" y="858237"/>
                  <a:pt x="2583887" y="855855"/>
                  <a:pt x="2585220" y="857189"/>
                </a:cubicBezTo>
                <a:cubicBezTo>
                  <a:pt x="2588192" y="860970"/>
                  <a:pt x="2590745" y="865057"/>
                  <a:pt x="2592840" y="869381"/>
                </a:cubicBezTo>
                <a:cubicBezTo>
                  <a:pt x="2599603" y="881859"/>
                  <a:pt x="2608747" y="899480"/>
                  <a:pt x="2611890" y="902909"/>
                </a:cubicBezTo>
                <a:lnTo>
                  <a:pt x="2618081" y="916720"/>
                </a:lnTo>
                <a:lnTo>
                  <a:pt x="2623606" y="930722"/>
                </a:lnTo>
                <a:lnTo>
                  <a:pt x="2634560" y="958821"/>
                </a:lnTo>
                <a:lnTo>
                  <a:pt x="2639132" y="956439"/>
                </a:lnTo>
                <a:lnTo>
                  <a:pt x="2634560" y="943390"/>
                </a:lnTo>
                <a:cubicBezTo>
                  <a:pt x="2633607" y="939771"/>
                  <a:pt x="2633702" y="938532"/>
                  <a:pt x="2634560" y="938723"/>
                </a:cubicBezTo>
                <a:cubicBezTo>
                  <a:pt x="2635417" y="938913"/>
                  <a:pt x="2633797" y="939675"/>
                  <a:pt x="2634560" y="943390"/>
                </a:cubicBezTo>
                <a:cubicBezTo>
                  <a:pt x="2629321" y="931198"/>
                  <a:pt x="2625035" y="918911"/>
                  <a:pt x="2619796" y="907671"/>
                </a:cubicBezTo>
                <a:cubicBezTo>
                  <a:pt x="2614557" y="896432"/>
                  <a:pt x="2610271" y="885573"/>
                  <a:pt x="2606651" y="875477"/>
                </a:cubicBezTo>
                <a:lnTo>
                  <a:pt x="2606651" y="870810"/>
                </a:lnTo>
                <a:cubicBezTo>
                  <a:pt x="2610080" y="871667"/>
                  <a:pt x="2611795" y="872143"/>
                  <a:pt x="2610080" y="867095"/>
                </a:cubicBezTo>
                <a:cubicBezTo>
                  <a:pt x="2608537" y="862856"/>
                  <a:pt x="2606718" y="858722"/>
                  <a:pt x="2604651" y="854712"/>
                </a:cubicBezTo>
                <a:cubicBezTo>
                  <a:pt x="2601603" y="848997"/>
                  <a:pt x="2597317" y="841282"/>
                  <a:pt x="2591602" y="830900"/>
                </a:cubicBezTo>
                <a:lnTo>
                  <a:pt x="2578362" y="804611"/>
                </a:lnTo>
                <a:cubicBezTo>
                  <a:pt x="2573885" y="795848"/>
                  <a:pt x="2568837" y="787466"/>
                  <a:pt x="2563979" y="778893"/>
                </a:cubicBezTo>
                <a:lnTo>
                  <a:pt x="2566170" y="776322"/>
                </a:lnTo>
                <a:cubicBezTo>
                  <a:pt x="2575695" y="792133"/>
                  <a:pt x="2575695" y="789657"/>
                  <a:pt x="2578648" y="791943"/>
                </a:cubicBezTo>
                <a:cubicBezTo>
                  <a:pt x="2582839" y="793943"/>
                  <a:pt x="2561217" y="753843"/>
                  <a:pt x="2567504" y="759272"/>
                </a:cubicBezTo>
                <a:cubicBezTo>
                  <a:pt x="2573885" y="770035"/>
                  <a:pt x="2579791" y="779941"/>
                  <a:pt x="2585315" y="788799"/>
                </a:cubicBezTo>
                <a:cubicBezTo>
                  <a:pt x="2590840" y="797657"/>
                  <a:pt x="2595317" y="805944"/>
                  <a:pt x="2599888" y="812898"/>
                </a:cubicBezTo>
                <a:lnTo>
                  <a:pt x="2599888" y="812898"/>
                </a:lnTo>
                <a:cubicBezTo>
                  <a:pt x="2598393" y="807164"/>
                  <a:pt x="2596222" y="801639"/>
                  <a:pt x="2593412" y="796419"/>
                </a:cubicBezTo>
                <a:cubicBezTo>
                  <a:pt x="2589697" y="788704"/>
                  <a:pt x="2583887" y="779560"/>
                  <a:pt x="2578457" y="769845"/>
                </a:cubicBezTo>
                <a:cubicBezTo>
                  <a:pt x="2576457" y="766130"/>
                  <a:pt x="2574362" y="762415"/>
                  <a:pt x="2572171" y="758605"/>
                </a:cubicBezTo>
                <a:lnTo>
                  <a:pt x="2571218" y="754890"/>
                </a:lnTo>
                <a:cubicBezTo>
                  <a:pt x="2611604" y="818422"/>
                  <a:pt x="2589125" y="768892"/>
                  <a:pt x="2600746" y="780703"/>
                </a:cubicBezTo>
                <a:cubicBezTo>
                  <a:pt x="2602555" y="783751"/>
                  <a:pt x="2604365" y="786704"/>
                  <a:pt x="2605889" y="789561"/>
                </a:cubicBezTo>
                <a:lnTo>
                  <a:pt x="2612557" y="804230"/>
                </a:lnTo>
                <a:lnTo>
                  <a:pt x="2633417" y="844616"/>
                </a:lnTo>
                <a:lnTo>
                  <a:pt x="2658277" y="901766"/>
                </a:lnTo>
                <a:cubicBezTo>
                  <a:pt x="2682089" y="965964"/>
                  <a:pt x="2680375" y="969203"/>
                  <a:pt x="2663801" y="937485"/>
                </a:cubicBezTo>
                <a:lnTo>
                  <a:pt x="2662372" y="946343"/>
                </a:lnTo>
                <a:cubicBezTo>
                  <a:pt x="2664944" y="953010"/>
                  <a:pt x="2667326" y="959011"/>
                  <a:pt x="2669326" y="964631"/>
                </a:cubicBezTo>
                <a:lnTo>
                  <a:pt x="2674088" y="980252"/>
                </a:lnTo>
                <a:cubicBezTo>
                  <a:pt x="2676946" y="989777"/>
                  <a:pt x="2679137" y="997682"/>
                  <a:pt x="2680756" y="1004255"/>
                </a:cubicBezTo>
                <a:cubicBezTo>
                  <a:pt x="2683394" y="1013570"/>
                  <a:pt x="2684994" y="1023162"/>
                  <a:pt x="2685518" y="1032830"/>
                </a:cubicBezTo>
                <a:lnTo>
                  <a:pt x="2684947" y="1035402"/>
                </a:lnTo>
                <a:cubicBezTo>
                  <a:pt x="2696282" y="1081503"/>
                  <a:pt x="2685518" y="1055785"/>
                  <a:pt x="2686566" y="1068358"/>
                </a:cubicBezTo>
                <a:cubicBezTo>
                  <a:pt x="2688090" y="1074359"/>
                  <a:pt x="2689709" y="1080360"/>
                  <a:pt x="2691138" y="1085789"/>
                </a:cubicBezTo>
                <a:cubicBezTo>
                  <a:pt x="2692567" y="1091218"/>
                  <a:pt x="2693234" y="1095981"/>
                  <a:pt x="2693805" y="1099314"/>
                </a:cubicBezTo>
                <a:cubicBezTo>
                  <a:pt x="2694853" y="1105982"/>
                  <a:pt x="2694377" y="1106934"/>
                  <a:pt x="2690662" y="1096266"/>
                </a:cubicBezTo>
                <a:lnTo>
                  <a:pt x="2691519" y="1109411"/>
                </a:lnTo>
                <a:cubicBezTo>
                  <a:pt x="2694091" y="1123317"/>
                  <a:pt x="2699044" y="1142082"/>
                  <a:pt x="2701616" y="1158179"/>
                </a:cubicBezTo>
                <a:cubicBezTo>
                  <a:pt x="2703911" y="1168571"/>
                  <a:pt x="2705159" y="1179162"/>
                  <a:pt x="2705330" y="1189802"/>
                </a:cubicBezTo>
                <a:close/>
                <a:moveTo>
                  <a:pt x="2708759" y="1534893"/>
                </a:moveTo>
                <a:cubicBezTo>
                  <a:pt x="2711236" y="1506318"/>
                  <a:pt x="2712760" y="1505556"/>
                  <a:pt x="2714284" y="1506318"/>
                </a:cubicBezTo>
                <a:cubicBezTo>
                  <a:pt x="2712379" y="1525939"/>
                  <a:pt x="2710664" y="1535750"/>
                  <a:pt x="2708950" y="1535274"/>
                </a:cubicBezTo>
                <a:close/>
                <a:moveTo>
                  <a:pt x="2798770" y="1404591"/>
                </a:moveTo>
                <a:cubicBezTo>
                  <a:pt x="2797399" y="1395351"/>
                  <a:pt x="2796732" y="1386027"/>
                  <a:pt x="2796770" y="1376682"/>
                </a:cubicBezTo>
                <a:lnTo>
                  <a:pt x="2800009" y="1377254"/>
                </a:lnTo>
                <a:cubicBezTo>
                  <a:pt x="2800390" y="1393256"/>
                  <a:pt x="2800485" y="1407829"/>
                  <a:pt x="2798961" y="1404972"/>
                </a:cubicBezTo>
                <a:close/>
                <a:moveTo>
                  <a:pt x="2806867" y="1364395"/>
                </a:moveTo>
                <a:cubicBezTo>
                  <a:pt x="2803247" y="1331915"/>
                  <a:pt x="2803247" y="1382302"/>
                  <a:pt x="2801057" y="1376587"/>
                </a:cubicBezTo>
                <a:cubicBezTo>
                  <a:pt x="2801057" y="1363443"/>
                  <a:pt x="2801057" y="1350203"/>
                  <a:pt x="2801057" y="1338487"/>
                </a:cubicBezTo>
                <a:cubicBezTo>
                  <a:pt x="2801057" y="1326771"/>
                  <a:pt x="2800295" y="1316770"/>
                  <a:pt x="2800485" y="1309912"/>
                </a:cubicBezTo>
                <a:cubicBezTo>
                  <a:pt x="2800485" y="1296958"/>
                  <a:pt x="2802200" y="1298101"/>
                  <a:pt x="2806962" y="1328962"/>
                </a:cubicBezTo>
                <a:cubicBezTo>
                  <a:pt x="2808010" y="1344202"/>
                  <a:pt x="2808772" y="1381349"/>
                  <a:pt x="2807057" y="1364776"/>
                </a:cubicBezTo>
                <a:close/>
                <a:moveTo>
                  <a:pt x="1342112" y="2850295"/>
                </a:moveTo>
                <a:lnTo>
                  <a:pt x="1372402" y="2851152"/>
                </a:lnTo>
                <a:lnTo>
                  <a:pt x="1387546" y="2851628"/>
                </a:lnTo>
                <a:lnTo>
                  <a:pt x="1402596" y="2851628"/>
                </a:lnTo>
                <a:lnTo>
                  <a:pt x="1462889" y="2850295"/>
                </a:lnTo>
                <a:lnTo>
                  <a:pt x="1481939" y="2851057"/>
                </a:lnTo>
                <a:cubicBezTo>
                  <a:pt x="1476605" y="2852010"/>
                  <a:pt x="1470604" y="2852962"/>
                  <a:pt x="1463556" y="2853915"/>
                </a:cubicBezTo>
                <a:cubicBezTo>
                  <a:pt x="1456508" y="2854867"/>
                  <a:pt x="1448697" y="2855058"/>
                  <a:pt x="1439648" y="2855439"/>
                </a:cubicBezTo>
                <a:cubicBezTo>
                  <a:pt x="1430600" y="2855819"/>
                  <a:pt x="1420598" y="2856201"/>
                  <a:pt x="1409073" y="2856391"/>
                </a:cubicBezTo>
                <a:lnTo>
                  <a:pt x="1390976" y="2856391"/>
                </a:lnTo>
                <a:cubicBezTo>
                  <a:pt x="1384594" y="2856391"/>
                  <a:pt x="1377926" y="2855819"/>
                  <a:pt x="1370878" y="2855534"/>
                </a:cubicBezTo>
                <a:cubicBezTo>
                  <a:pt x="1355447" y="2854676"/>
                  <a:pt x="1333921" y="2853248"/>
                  <a:pt x="1323253" y="2851438"/>
                </a:cubicBezTo>
                <a:cubicBezTo>
                  <a:pt x="1310299" y="2849057"/>
                  <a:pt x="1328587" y="2849819"/>
                  <a:pt x="1342303" y="2850200"/>
                </a:cubicBezTo>
                <a:close/>
              </a:path>
            </a:pathLst>
          </a:cu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normAutofit/>
          </a:bodyPr>
          <a:lstStyle/>
          <a:p>
            <a:pPr lvl="0" algn="ctr">
              <a:buClrTx/>
              <a:buSzTx/>
              <a:buFontTx/>
            </a:pPr>
            <a:r>
              <a:rPr lang="zh-CN" altLang="en-US" sz="2000" b="1">
                <a:solidFill>
                  <a:srgbClr val="FFFFFF"/>
                </a:solidFill>
                <a:latin typeface="+mn-ea"/>
                <a:cs typeface="+mn-ea"/>
                <a:sym typeface="+mn-ea"/>
              </a:rPr>
              <a:t>（</a:t>
            </a:r>
            <a:r>
              <a:rPr lang="en-US" altLang="zh-CN" sz="2000" b="1">
                <a:solidFill>
                  <a:srgbClr val="FFFFFF"/>
                </a:solidFill>
                <a:latin typeface="+mn-ea"/>
                <a:cs typeface="+mn-ea"/>
                <a:sym typeface="+mn-ea"/>
              </a:rPr>
              <a:t>1</a:t>
            </a:r>
            <a:r>
              <a:rPr lang="zh-CN" altLang="en-US" sz="2000" b="1">
                <a:solidFill>
                  <a:srgbClr val="FFFFFF"/>
                </a:solidFill>
                <a:latin typeface="+mn-ea"/>
                <a:cs typeface="+mn-ea"/>
                <a:sym typeface="+mn-ea"/>
              </a:rPr>
              <a:t>）</a:t>
            </a:r>
            <a:endParaRPr lang="zh-CN" altLang="en-US" sz="2000" b="1">
              <a:solidFill>
                <a:srgbClr val="FFFFFF"/>
              </a:solidFill>
              <a:latin typeface="+mn-ea"/>
              <a:cs typeface="+mn-ea"/>
              <a:sym typeface="+mn-ea"/>
            </a:endParaRPr>
          </a:p>
        </p:txBody>
      </p:sp>
      <p:sp>
        <p:nvSpPr>
          <p:cNvPr id="5" name="文本框 4"/>
          <p:cNvSpPr txBox="1"/>
          <p:nvPr/>
        </p:nvSpPr>
        <p:spPr>
          <a:xfrm>
            <a:off x="1282815" y="390453"/>
            <a:ext cx="37261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五、生成式人工智能</a:t>
            </a:r>
            <a:endParaRPr sz="2800" b="1" spc="300" dirty="0">
              <a:latin typeface="微软雅黑" panose="020B0503020204020204" charset="-122"/>
              <a:ea typeface="微软雅黑" panose="020B0503020204020204" charset="-122"/>
              <a:cs typeface="+mn-ea"/>
              <a:sym typeface="+mn-lt"/>
            </a:endParaRPr>
          </a:p>
        </p:txBody>
      </p:sp>
      <p:sp>
        <p:nvSpPr>
          <p:cNvPr id="29" name="矩形 28"/>
          <p:cNvSpPr/>
          <p:nvPr/>
        </p:nvSpPr>
        <p:spPr>
          <a:xfrm>
            <a:off x="5005705" y="452120"/>
            <a:ext cx="501459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（二）生成式人工智能的应用</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6" name="文本框 5"/>
          <p:cNvSpPr txBox="1"/>
          <p:nvPr/>
        </p:nvSpPr>
        <p:spPr>
          <a:xfrm>
            <a:off x="1282700" y="1173480"/>
            <a:ext cx="6096000" cy="368300"/>
          </a:xfrm>
          <a:prstGeom prst="rect">
            <a:avLst/>
          </a:prstGeom>
          <a:noFill/>
        </p:spPr>
        <p:txBody>
          <a:bodyPr wrap="square" rtlCol="0" anchor="t">
            <a:spAutoFit/>
          </a:bodyPr>
          <a:p>
            <a:r>
              <a:rPr lang="zh-CN" altLang="en-US" b="1"/>
              <a:t>4. 视频生成：影视制作的革新力量</a:t>
            </a:r>
            <a:endParaRPr lang="zh-CN" altLang="en-US" b="1"/>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34" name="Rectangle 3"/>
          <p:cNvSpPr>
            <a:spLocks noChangeArrowheads="1"/>
          </p:cNvSpPr>
          <p:nvPr/>
        </p:nvSpPr>
        <p:spPr bwMode="auto">
          <a:xfrm>
            <a:off x="1219200" y="1503680"/>
            <a:ext cx="6077585"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77" name="矩形 47"/>
          <p:cNvSpPr>
            <a:spLocks noChangeArrowheads="1"/>
          </p:cNvSpPr>
          <p:nvPr/>
        </p:nvSpPr>
        <p:spPr bwMode="auto">
          <a:xfrm>
            <a:off x="1282065" y="1591945"/>
            <a:ext cx="4678045" cy="2058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6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算力，简单来讲就是计算机的计算能力，体现为计算机在单位时间内处理数据的能力。</a:t>
            </a:r>
            <a:endParaRPr lang="zh-CN" altLang="en-US" sz="1600">
              <a:solidFill>
                <a:schemeClr val="tx1"/>
              </a:solidFill>
              <a:latin typeface="微软雅黑" panose="020B0503020204020204" charset="-122"/>
              <a:ea typeface="微软雅黑" panose="020B0503020204020204" charset="-122"/>
              <a:cs typeface="+mn-ea"/>
              <a:sym typeface="+mn-lt"/>
            </a:endParaRPr>
          </a:p>
          <a:p>
            <a:pPr algn="just" eaLnBrk="1" hangingPunct="1">
              <a:lnSpc>
                <a:spcPct val="16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无论是训练复杂的深度学习模型，还是实时处理大量图像、语音数据，都需要强大的算力支持。没有足够的算力，再先进的算法和模型也无法高效运行。</a:t>
            </a:r>
            <a:endParaRPr lang="zh-CN" altLang="en-US" sz="1600">
              <a:solidFill>
                <a:schemeClr val="tx1"/>
              </a:solidFill>
              <a:latin typeface="微软雅黑" panose="020B0503020204020204" charset="-122"/>
              <a:ea typeface="微软雅黑" panose="020B0503020204020204" charset="-122"/>
              <a:cs typeface="+mn-ea"/>
              <a:sym typeface="+mn-lt"/>
            </a:endParaRPr>
          </a:p>
        </p:txBody>
      </p:sp>
      <p:grpSp>
        <p:nvGrpSpPr>
          <p:cNvPr id="5" name="组合 4"/>
          <p:cNvGrpSpPr/>
          <p:nvPr>
            <p:custDataLst>
              <p:tags r:id="rId1"/>
            </p:custDataLst>
          </p:nvPr>
        </p:nvGrpSpPr>
        <p:grpSpPr>
          <a:xfrm>
            <a:off x="543560" y="4151892"/>
            <a:ext cx="2221865" cy="1942203"/>
            <a:chOff x="2672" y="6356"/>
            <a:chExt cx="3499" cy="3059"/>
          </a:xfrm>
        </p:grpSpPr>
        <p:sp>
          <p:nvSpPr>
            <p:cNvPr id="26635" name="Oval 4"/>
            <p:cNvSpPr>
              <a:spLocks noChangeArrowheads="1"/>
            </p:cNvSpPr>
            <p:nvPr>
              <p:custDataLst>
                <p:tags r:id="rId2"/>
              </p:custDataLst>
            </p:nvPr>
          </p:nvSpPr>
          <p:spPr bwMode="auto">
            <a:xfrm>
              <a:off x="3475" y="6356"/>
              <a:ext cx="1536"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39" name="Group 20"/>
            <p:cNvGrpSpPr/>
            <p:nvPr>
              <p:custDataLst>
                <p:tags r:id="rId3"/>
              </p:custDataLst>
            </p:nvPr>
          </p:nvGrpSpPr>
          <p:grpSpPr bwMode="auto">
            <a:xfrm>
              <a:off x="3813" y="6694"/>
              <a:ext cx="860" cy="867"/>
              <a:chOff x="0" y="0"/>
              <a:chExt cx="401822" cy="404317"/>
            </a:xfrm>
          </p:grpSpPr>
          <p:sp>
            <p:nvSpPr>
              <p:cNvPr id="38971" name="Freeform 42"/>
              <p:cNvSpPr>
                <a:spLocks noEditPoints="1" noChangeArrowheads="1"/>
              </p:cNvSpPr>
              <p:nvPr>
                <p:custDataLst>
                  <p:tags r:id="rId4"/>
                </p:custDataLst>
              </p:nvPr>
            </p:nvSpPr>
            <p:spPr bwMode="auto">
              <a:xfrm>
                <a:off x="0" y="0"/>
                <a:ext cx="401822" cy="404317"/>
              </a:xfrm>
              <a:custGeom>
                <a:avLst/>
                <a:gdLst>
                  <a:gd name="T0" fmla="*/ 661681284 w 121"/>
                  <a:gd name="T1" fmla="*/ 0 h 121"/>
                  <a:gd name="T2" fmla="*/ 0 w 121"/>
                  <a:gd name="T3" fmla="*/ 681087023 h 121"/>
                  <a:gd name="T4" fmla="*/ 661681284 w 121"/>
                  <a:gd name="T5" fmla="*/ 1351010219 h 121"/>
                  <a:gd name="T6" fmla="*/ 1334387766 w 121"/>
                  <a:gd name="T7" fmla="*/ 681087023 h 121"/>
                  <a:gd name="T8" fmla="*/ 661681284 w 121"/>
                  <a:gd name="T9" fmla="*/ 0 h 121"/>
                  <a:gd name="T10" fmla="*/ 661681284 w 121"/>
                  <a:gd name="T11" fmla="*/ 1239355239 h 121"/>
                  <a:gd name="T12" fmla="*/ 110278554 w 121"/>
                  <a:gd name="T13" fmla="*/ 681087023 h 121"/>
                  <a:gd name="T14" fmla="*/ 661681284 w 121"/>
                  <a:gd name="T15" fmla="*/ 111654980 h 121"/>
                  <a:gd name="T16" fmla="*/ 1224109212 w 121"/>
                  <a:gd name="T17" fmla="*/ 681087023 h 121"/>
                  <a:gd name="T18" fmla="*/ 661681284 w 121"/>
                  <a:gd name="T19" fmla="*/ 1239355239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21"/>
                  <a:gd name="T32" fmla="*/ 121 w 121"/>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72" name="Freeform 43"/>
              <p:cNvSpPr>
                <a:spLocks noChangeArrowheads="1"/>
              </p:cNvSpPr>
              <p:nvPr>
                <p:custDataLst>
                  <p:tags r:id="rId5"/>
                </p:custDataLst>
              </p:nvPr>
            </p:nvSpPr>
            <p:spPr bwMode="auto">
              <a:xfrm>
                <a:off x="107320" y="97336"/>
                <a:ext cx="139764" cy="199662"/>
              </a:xfrm>
              <a:custGeom>
                <a:avLst/>
                <a:gdLst>
                  <a:gd name="T0" fmla="*/ 465094659 w 42"/>
                  <a:gd name="T1" fmla="*/ 664415237 h 60"/>
                  <a:gd name="T2" fmla="*/ 465094659 w 42"/>
                  <a:gd name="T3" fmla="*/ 0 h 60"/>
                  <a:gd name="T4" fmla="*/ 0 w 42"/>
                  <a:gd name="T5" fmla="*/ 465089335 h 60"/>
                  <a:gd name="T6" fmla="*/ 465094659 w 42"/>
                  <a:gd name="T7" fmla="*/ 664415237 h 60"/>
                  <a:gd name="T8" fmla="*/ 0 60000 65536"/>
                  <a:gd name="T9" fmla="*/ 0 60000 65536"/>
                  <a:gd name="T10" fmla="*/ 0 60000 65536"/>
                  <a:gd name="T11" fmla="*/ 0 60000 65536"/>
                  <a:gd name="T12" fmla="*/ 0 w 42"/>
                  <a:gd name="T13" fmla="*/ 0 h 60"/>
                  <a:gd name="T14" fmla="*/ 42 w 42"/>
                  <a:gd name="T15" fmla="*/ 60 h 60"/>
                </a:gdLst>
                <a:ahLst/>
                <a:cxnLst>
                  <a:cxn ang="T8">
                    <a:pos x="T0" y="T1"/>
                  </a:cxn>
                  <a:cxn ang="T9">
                    <a:pos x="T2" y="T3"/>
                  </a:cxn>
                  <a:cxn ang="T10">
                    <a:pos x="T4" y="T5"/>
                  </a:cxn>
                  <a:cxn ang="T11">
                    <a:pos x="T6" y="T7"/>
                  </a:cxn>
                </a:cxnLst>
                <a:rect l="T12" t="T13" r="T14" b="T15"/>
                <a:pathLst>
                  <a:path w="42" h="60">
                    <a:moveTo>
                      <a:pt x="42" y="60"/>
                    </a:moveTo>
                    <a:cubicBezTo>
                      <a:pt x="42" y="0"/>
                      <a:pt x="42" y="0"/>
                      <a:pt x="42" y="0"/>
                    </a:cubicBezTo>
                    <a:cubicBezTo>
                      <a:pt x="0" y="42"/>
                      <a:pt x="0" y="42"/>
                      <a:pt x="0" y="42"/>
                    </a:cubicBezTo>
                    <a:cubicBezTo>
                      <a:pt x="29" y="42"/>
                      <a:pt x="42" y="60"/>
                      <a:pt x="42" y="6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78" name="矩形 106"/>
            <p:cNvSpPr>
              <a:spLocks noChangeArrowheads="1"/>
            </p:cNvSpPr>
            <p:nvPr>
              <p:custDataLst>
                <p:tags r:id="rId6"/>
              </p:custDataLst>
            </p:nvPr>
          </p:nvSpPr>
          <p:spPr bwMode="auto">
            <a:xfrm>
              <a:off x="2672" y="8207"/>
              <a:ext cx="3499"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（一）</a:t>
              </a:r>
              <a:endParaRPr lang="zh-CN" altLang="en-US" sz="2200">
                <a:latin typeface="微软雅黑" panose="020B0503020204020204" charset="-122"/>
                <a:ea typeface="微软雅黑" panose="020B0503020204020204" charset="-122"/>
                <a:cs typeface="+mn-ea"/>
                <a:sym typeface="+mn-lt"/>
              </a:endParaRPr>
            </a:p>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算力的重要性</a:t>
              </a:r>
              <a:endParaRPr lang="zh-CN" altLang="en-US" sz="2200">
                <a:latin typeface="微软雅黑" panose="020B0503020204020204" charset="-122"/>
                <a:ea typeface="微软雅黑" panose="020B0503020204020204" charset="-122"/>
                <a:cs typeface="+mn-ea"/>
                <a:sym typeface="+mn-lt"/>
              </a:endParaRPr>
            </a:p>
          </p:txBody>
        </p:sp>
      </p:grpSp>
      <p:grpSp>
        <p:nvGrpSpPr>
          <p:cNvPr id="6" name="组合 5"/>
          <p:cNvGrpSpPr/>
          <p:nvPr>
            <p:custDataLst>
              <p:tags r:id="rId7"/>
            </p:custDataLst>
          </p:nvPr>
        </p:nvGrpSpPr>
        <p:grpSpPr>
          <a:xfrm>
            <a:off x="3292475" y="4229997"/>
            <a:ext cx="2326005" cy="1864098"/>
            <a:chOff x="7227" y="6370"/>
            <a:chExt cx="3663" cy="2936"/>
          </a:xfrm>
        </p:grpSpPr>
        <p:sp>
          <p:nvSpPr>
            <p:cNvPr id="26636" name="Oval 12"/>
            <p:cNvSpPr>
              <a:spLocks noChangeArrowheads="1"/>
            </p:cNvSpPr>
            <p:nvPr>
              <p:custDataLst>
                <p:tags r:id="rId8"/>
              </p:custDataLst>
            </p:nvPr>
          </p:nvSpPr>
          <p:spPr bwMode="auto">
            <a:xfrm>
              <a:off x="8411" y="6370"/>
              <a:ext cx="1538"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42" name="Group 23"/>
            <p:cNvGrpSpPr/>
            <p:nvPr>
              <p:custDataLst>
                <p:tags r:id="rId9"/>
              </p:custDataLst>
            </p:nvPr>
          </p:nvGrpSpPr>
          <p:grpSpPr bwMode="auto">
            <a:xfrm>
              <a:off x="8835" y="6799"/>
              <a:ext cx="834" cy="727"/>
              <a:chOff x="0" y="0"/>
              <a:chExt cx="389342" cy="339426"/>
            </a:xfrm>
          </p:grpSpPr>
          <p:sp>
            <p:nvSpPr>
              <p:cNvPr id="38960" name="Freeform 110"/>
              <p:cNvSpPr>
                <a:spLocks noChangeArrowheads="1"/>
              </p:cNvSpPr>
              <p:nvPr>
                <p:custDataLst>
                  <p:tags r:id="rId10"/>
                </p:custDataLst>
              </p:nvPr>
            </p:nvSpPr>
            <p:spPr bwMode="auto">
              <a:xfrm>
                <a:off x="259561" y="102327"/>
                <a:ext cx="102328" cy="102328"/>
              </a:xfrm>
              <a:custGeom>
                <a:avLst/>
                <a:gdLst>
                  <a:gd name="T0" fmla="*/ 0 w 41"/>
                  <a:gd name="T1" fmla="*/ 242931664 h 41"/>
                  <a:gd name="T2" fmla="*/ 18686091 w 41"/>
                  <a:gd name="T3" fmla="*/ 255390722 h 41"/>
                  <a:gd name="T4" fmla="*/ 255390722 w 41"/>
                  <a:gd name="T5" fmla="*/ 18686091 h 41"/>
                  <a:gd name="T6" fmla="*/ 242931664 w 41"/>
                  <a:gd name="T7" fmla="*/ 0 h 41"/>
                  <a:gd name="T8" fmla="*/ 0 w 41"/>
                  <a:gd name="T9" fmla="*/ 242931664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39"/>
                    </a:moveTo>
                    <a:lnTo>
                      <a:pt x="3" y="41"/>
                    </a:lnTo>
                    <a:lnTo>
                      <a:pt x="41" y="3"/>
                    </a:lnTo>
                    <a:lnTo>
                      <a:pt x="39" y="0"/>
                    </a:lnTo>
                    <a:lnTo>
                      <a:pt x="0" y="3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1" name="Freeform 111"/>
              <p:cNvSpPr>
                <a:spLocks noChangeArrowheads="1"/>
              </p:cNvSpPr>
              <p:nvPr>
                <p:custDataLst>
                  <p:tags r:id="rId11"/>
                </p:custDataLst>
              </p:nvPr>
            </p:nvSpPr>
            <p:spPr bwMode="auto">
              <a:xfrm>
                <a:off x="237098" y="74873"/>
                <a:ext cx="109814" cy="114806"/>
              </a:xfrm>
              <a:custGeom>
                <a:avLst/>
                <a:gdLst>
                  <a:gd name="T0" fmla="*/ 230469637 w 44"/>
                  <a:gd name="T1" fmla="*/ 0 h 46"/>
                  <a:gd name="T2" fmla="*/ 0 w 44"/>
                  <a:gd name="T3" fmla="*/ 242929496 h 46"/>
                  <a:gd name="T4" fmla="*/ 37374197 w 44"/>
                  <a:gd name="T5" fmla="*/ 286530818 h 46"/>
                  <a:gd name="T6" fmla="*/ 274070786 w 44"/>
                  <a:gd name="T7" fmla="*/ 49830796 h 46"/>
                  <a:gd name="T8" fmla="*/ 230469637 w 44"/>
                  <a:gd name="T9" fmla="*/ 0 h 46"/>
                  <a:gd name="T10" fmla="*/ 0 60000 65536"/>
                  <a:gd name="T11" fmla="*/ 0 60000 65536"/>
                  <a:gd name="T12" fmla="*/ 0 60000 65536"/>
                  <a:gd name="T13" fmla="*/ 0 60000 65536"/>
                  <a:gd name="T14" fmla="*/ 0 60000 65536"/>
                  <a:gd name="T15" fmla="*/ 0 w 44"/>
                  <a:gd name="T16" fmla="*/ 0 h 46"/>
                  <a:gd name="T17" fmla="*/ 44 w 44"/>
                  <a:gd name="T18" fmla="*/ 46 h 46"/>
                </a:gdLst>
                <a:ahLst/>
                <a:cxnLst>
                  <a:cxn ang="T10">
                    <a:pos x="T0" y="T1"/>
                  </a:cxn>
                  <a:cxn ang="T11">
                    <a:pos x="T2" y="T3"/>
                  </a:cxn>
                  <a:cxn ang="T12">
                    <a:pos x="T4" y="T5"/>
                  </a:cxn>
                  <a:cxn ang="T13">
                    <a:pos x="T6" y="T7"/>
                  </a:cxn>
                  <a:cxn ang="T14">
                    <a:pos x="T8" y="T9"/>
                  </a:cxn>
                </a:cxnLst>
                <a:rect l="T15" t="T16" r="T17" b="T18"/>
                <a:pathLst>
                  <a:path w="44" h="46">
                    <a:moveTo>
                      <a:pt x="37" y="0"/>
                    </a:moveTo>
                    <a:lnTo>
                      <a:pt x="0" y="39"/>
                    </a:lnTo>
                    <a:lnTo>
                      <a:pt x="6" y="46"/>
                    </a:lnTo>
                    <a:lnTo>
                      <a:pt x="44" y="8"/>
                    </a:lnTo>
                    <a:lnTo>
                      <a:pt x="3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2" name="Freeform 112"/>
              <p:cNvSpPr>
                <a:spLocks noChangeArrowheads="1"/>
              </p:cNvSpPr>
              <p:nvPr>
                <p:custDataLst>
                  <p:tags r:id="rId12"/>
                </p:custDataLst>
              </p:nvPr>
            </p:nvSpPr>
            <p:spPr bwMode="auto">
              <a:xfrm>
                <a:off x="217132" y="59898"/>
                <a:ext cx="104823" cy="104823"/>
              </a:xfrm>
              <a:custGeom>
                <a:avLst/>
                <a:gdLst>
                  <a:gd name="T0" fmla="*/ 0 w 42"/>
                  <a:gd name="T1" fmla="*/ 236700317 h 42"/>
                  <a:gd name="T2" fmla="*/ 24915429 w 42"/>
                  <a:gd name="T3" fmla="*/ 261615746 h 42"/>
                  <a:gd name="T4" fmla="*/ 261615746 w 42"/>
                  <a:gd name="T5" fmla="*/ 24915429 h 42"/>
                  <a:gd name="T6" fmla="*/ 236700317 w 42"/>
                  <a:gd name="T7" fmla="*/ 0 h 42"/>
                  <a:gd name="T8" fmla="*/ 0 w 42"/>
                  <a:gd name="T9" fmla="*/ 236700317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4" y="42"/>
                    </a:lnTo>
                    <a:lnTo>
                      <a:pt x="42" y="4"/>
                    </a:lnTo>
                    <a:lnTo>
                      <a:pt x="38" y="0"/>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3" name="Freeform 113"/>
              <p:cNvSpPr>
                <a:spLocks noChangeArrowheads="1"/>
              </p:cNvSpPr>
              <p:nvPr>
                <p:custDataLst>
                  <p:tags r:id="rId13"/>
                </p:custDataLst>
              </p:nvPr>
            </p:nvSpPr>
            <p:spPr bwMode="auto">
              <a:xfrm>
                <a:off x="189679" y="162226"/>
                <a:ext cx="69882" cy="69882"/>
              </a:xfrm>
              <a:custGeom>
                <a:avLst/>
                <a:gdLst>
                  <a:gd name="T0" fmla="*/ 174410497 w 28"/>
                  <a:gd name="T1" fmla="*/ 124579640 h 28"/>
                  <a:gd name="T2" fmla="*/ 49830858 w 28"/>
                  <a:gd name="T3" fmla="*/ 0 h 28"/>
                  <a:gd name="T4" fmla="*/ 0 w 28"/>
                  <a:gd name="T5" fmla="*/ 124579640 h 28"/>
                  <a:gd name="T6" fmla="*/ 56060339 w 28"/>
                  <a:gd name="T7" fmla="*/ 174410497 h 28"/>
                  <a:gd name="T8" fmla="*/ 174410497 w 28"/>
                  <a:gd name="T9" fmla="*/ 12457964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20"/>
                    </a:moveTo>
                    <a:lnTo>
                      <a:pt x="8" y="0"/>
                    </a:lnTo>
                    <a:lnTo>
                      <a:pt x="0" y="20"/>
                    </a:lnTo>
                    <a:lnTo>
                      <a:pt x="9" y="28"/>
                    </a:lnTo>
                    <a:lnTo>
                      <a:pt x="28" y="2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4" name="Freeform 114"/>
              <p:cNvSpPr>
                <a:spLocks noChangeArrowheads="1"/>
              </p:cNvSpPr>
              <p:nvPr>
                <p:custDataLst>
                  <p:tags r:id="rId14"/>
                </p:custDataLst>
              </p:nvPr>
            </p:nvSpPr>
            <p:spPr bwMode="auto">
              <a:xfrm>
                <a:off x="172208" y="219628"/>
                <a:ext cx="34941" cy="32446"/>
              </a:xfrm>
              <a:custGeom>
                <a:avLst/>
                <a:gdLst>
                  <a:gd name="T0" fmla="*/ 0 w 14"/>
                  <a:gd name="T1" fmla="*/ 80980224 h 13"/>
                  <a:gd name="T2" fmla="*/ 87205249 w 14"/>
                  <a:gd name="T3" fmla="*/ 37375296 h 13"/>
                  <a:gd name="T4" fmla="*/ 37374391 w 14"/>
                  <a:gd name="T5" fmla="*/ 0 h 13"/>
                  <a:gd name="T6" fmla="*/ 0 w 14"/>
                  <a:gd name="T7" fmla="*/ 80980224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0" y="13"/>
                    </a:moveTo>
                    <a:lnTo>
                      <a:pt x="14" y="6"/>
                    </a:lnTo>
                    <a:lnTo>
                      <a:pt x="6"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5" name="Freeform 115"/>
              <p:cNvSpPr>
                <a:spLocks noChangeArrowheads="1"/>
              </p:cNvSpPr>
              <p:nvPr>
                <p:custDataLst>
                  <p:tags r:id="rId15"/>
                </p:custDataLst>
              </p:nvPr>
            </p:nvSpPr>
            <p:spPr bwMode="auto">
              <a:xfrm>
                <a:off x="319460" y="34941"/>
                <a:ext cx="69882" cy="69882"/>
              </a:xfrm>
              <a:custGeom>
                <a:avLst/>
                <a:gdLst>
                  <a:gd name="T0" fmla="*/ 43603872 w 28"/>
                  <a:gd name="T1" fmla="*/ 0 h 28"/>
                  <a:gd name="T2" fmla="*/ 0 w 28"/>
                  <a:gd name="T3" fmla="*/ 49830858 h 28"/>
                  <a:gd name="T4" fmla="*/ 124579640 w 28"/>
                  <a:gd name="T5" fmla="*/ 174410497 h 28"/>
                  <a:gd name="T6" fmla="*/ 174410497 w 28"/>
                  <a:gd name="T7" fmla="*/ 124579640 h 28"/>
                  <a:gd name="T8" fmla="*/ 4360387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7" y="0"/>
                    </a:moveTo>
                    <a:lnTo>
                      <a:pt x="0" y="8"/>
                    </a:lnTo>
                    <a:lnTo>
                      <a:pt x="20" y="28"/>
                    </a:lnTo>
                    <a:lnTo>
                      <a:pt x="28" y="2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6" name="Freeform 116"/>
              <p:cNvSpPr>
                <a:spLocks noChangeArrowheads="1"/>
              </p:cNvSpPr>
              <p:nvPr>
                <p:custDataLst>
                  <p:tags r:id="rId16"/>
                </p:custDataLst>
              </p:nvPr>
            </p:nvSpPr>
            <p:spPr bwMode="auto">
              <a:xfrm>
                <a:off x="0" y="0"/>
                <a:ext cx="279527" cy="339426"/>
              </a:xfrm>
              <a:custGeom>
                <a:avLst/>
                <a:gdLst>
                  <a:gd name="T0" fmla="*/ 647806318 w 112"/>
                  <a:gd name="T1" fmla="*/ 629121099 h 136"/>
                  <a:gd name="T2" fmla="*/ 516997665 w 112"/>
                  <a:gd name="T3" fmla="*/ 629121099 h 136"/>
                  <a:gd name="T4" fmla="*/ 516997665 w 112"/>
                  <a:gd name="T5" fmla="*/ 803531156 h 136"/>
                  <a:gd name="T6" fmla="*/ 43601220 w 112"/>
                  <a:gd name="T7" fmla="*/ 803531156 h 136"/>
                  <a:gd name="T8" fmla="*/ 43601220 w 112"/>
                  <a:gd name="T9" fmla="*/ 199325423 h 136"/>
                  <a:gd name="T10" fmla="*/ 647806318 w 112"/>
                  <a:gd name="T11" fmla="*/ 199325423 h 136"/>
                  <a:gd name="T12" fmla="*/ 647806318 w 112"/>
                  <a:gd name="T13" fmla="*/ 249156154 h 136"/>
                  <a:gd name="T14" fmla="*/ 697636998 w 112"/>
                  <a:gd name="T15" fmla="*/ 199325423 h 136"/>
                  <a:gd name="T16" fmla="*/ 697636998 w 112"/>
                  <a:gd name="T17" fmla="*/ 37374297 h 136"/>
                  <a:gd name="T18" fmla="*/ 604202602 w 112"/>
                  <a:gd name="T19" fmla="*/ 37374297 h 136"/>
                  <a:gd name="T20" fmla="*/ 604202602 w 112"/>
                  <a:gd name="T21" fmla="*/ 124579325 h 136"/>
                  <a:gd name="T22" fmla="*/ 591746180 w 112"/>
                  <a:gd name="T23" fmla="*/ 124579325 h 136"/>
                  <a:gd name="T24" fmla="*/ 591746180 w 112"/>
                  <a:gd name="T25" fmla="*/ 0 h 136"/>
                  <a:gd name="T26" fmla="*/ 554371923 w 112"/>
                  <a:gd name="T27" fmla="*/ 0 h 136"/>
                  <a:gd name="T28" fmla="*/ 554371923 w 112"/>
                  <a:gd name="T29" fmla="*/ 124579325 h 136"/>
                  <a:gd name="T30" fmla="*/ 541915501 w 112"/>
                  <a:gd name="T31" fmla="*/ 124579325 h 136"/>
                  <a:gd name="T32" fmla="*/ 541915501 w 112"/>
                  <a:gd name="T33" fmla="*/ 37374297 h 136"/>
                  <a:gd name="T34" fmla="*/ 492082326 w 112"/>
                  <a:gd name="T35" fmla="*/ 37374297 h 136"/>
                  <a:gd name="T36" fmla="*/ 492082326 w 112"/>
                  <a:gd name="T37" fmla="*/ 124579325 h 136"/>
                  <a:gd name="T38" fmla="*/ 473396445 w 112"/>
                  <a:gd name="T39" fmla="*/ 124579325 h 136"/>
                  <a:gd name="T40" fmla="*/ 473396445 w 112"/>
                  <a:gd name="T41" fmla="*/ 0 h 136"/>
                  <a:gd name="T42" fmla="*/ 448481105 w 112"/>
                  <a:gd name="T43" fmla="*/ 0 h 136"/>
                  <a:gd name="T44" fmla="*/ 448481105 w 112"/>
                  <a:gd name="T45" fmla="*/ 124579325 h 136"/>
                  <a:gd name="T46" fmla="*/ 423565766 w 112"/>
                  <a:gd name="T47" fmla="*/ 124579325 h 136"/>
                  <a:gd name="T48" fmla="*/ 423565766 w 112"/>
                  <a:gd name="T49" fmla="*/ 37374297 h 136"/>
                  <a:gd name="T50" fmla="*/ 373735086 w 112"/>
                  <a:gd name="T51" fmla="*/ 37374297 h 136"/>
                  <a:gd name="T52" fmla="*/ 373735086 w 112"/>
                  <a:gd name="T53" fmla="*/ 124579325 h 136"/>
                  <a:gd name="T54" fmla="*/ 355046710 w 112"/>
                  <a:gd name="T55" fmla="*/ 124579325 h 136"/>
                  <a:gd name="T56" fmla="*/ 355046710 w 112"/>
                  <a:gd name="T57" fmla="*/ 0 h 136"/>
                  <a:gd name="T58" fmla="*/ 330131370 w 112"/>
                  <a:gd name="T59" fmla="*/ 0 h 136"/>
                  <a:gd name="T60" fmla="*/ 330131370 w 112"/>
                  <a:gd name="T61" fmla="*/ 124579325 h 136"/>
                  <a:gd name="T62" fmla="*/ 317674948 w 112"/>
                  <a:gd name="T63" fmla="*/ 124579325 h 136"/>
                  <a:gd name="T64" fmla="*/ 317674948 w 112"/>
                  <a:gd name="T65" fmla="*/ 37374297 h 136"/>
                  <a:gd name="T66" fmla="*/ 267841773 w 112"/>
                  <a:gd name="T67" fmla="*/ 37374297 h 136"/>
                  <a:gd name="T68" fmla="*/ 267841773 w 112"/>
                  <a:gd name="T69" fmla="*/ 124579325 h 136"/>
                  <a:gd name="T70" fmla="*/ 249155892 w 112"/>
                  <a:gd name="T71" fmla="*/ 124579325 h 136"/>
                  <a:gd name="T72" fmla="*/ 249155892 w 112"/>
                  <a:gd name="T73" fmla="*/ 0 h 136"/>
                  <a:gd name="T74" fmla="*/ 218011094 w 112"/>
                  <a:gd name="T75" fmla="*/ 0 h 136"/>
                  <a:gd name="T76" fmla="*/ 218011094 w 112"/>
                  <a:gd name="T77" fmla="*/ 124579325 h 136"/>
                  <a:gd name="T78" fmla="*/ 199325213 w 112"/>
                  <a:gd name="T79" fmla="*/ 124579325 h 136"/>
                  <a:gd name="T80" fmla="*/ 199325213 w 112"/>
                  <a:gd name="T81" fmla="*/ 37374297 h 136"/>
                  <a:gd name="T82" fmla="*/ 155721497 w 112"/>
                  <a:gd name="T83" fmla="*/ 37374297 h 136"/>
                  <a:gd name="T84" fmla="*/ 155721497 w 112"/>
                  <a:gd name="T85" fmla="*/ 124579325 h 136"/>
                  <a:gd name="T86" fmla="*/ 143265075 w 112"/>
                  <a:gd name="T87" fmla="*/ 124579325 h 136"/>
                  <a:gd name="T88" fmla="*/ 143265075 w 112"/>
                  <a:gd name="T89" fmla="*/ 0 h 136"/>
                  <a:gd name="T90" fmla="*/ 105890817 w 112"/>
                  <a:gd name="T91" fmla="*/ 0 h 136"/>
                  <a:gd name="T92" fmla="*/ 105890817 w 112"/>
                  <a:gd name="T93" fmla="*/ 124579325 h 136"/>
                  <a:gd name="T94" fmla="*/ 93434396 w 112"/>
                  <a:gd name="T95" fmla="*/ 124579325 h 136"/>
                  <a:gd name="T96" fmla="*/ 93434396 w 112"/>
                  <a:gd name="T97" fmla="*/ 37374297 h 136"/>
                  <a:gd name="T98" fmla="*/ 0 w 112"/>
                  <a:gd name="T99" fmla="*/ 37374297 h 136"/>
                  <a:gd name="T100" fmla="*/ 0 w 112"/>
                  <a:gd name="T101" fmla="*/ 149494691 h 136"/>
                  <a:gd name="T102" fmla="*/ 0 w 112"/>
                  <a:gd name="T103" fmla="*/ 174410057 h 136"/>
                  <a:gd name="T104" fmla="*/ 0 w 112"/>
                  <a:gd name="T105" fmla="*/ 847132423 h 136"/>
                  <a:gd name="T106" fmla="*/ 554371923 w 112"/>
                  <a:gd name="T107" fmla="*/ 847132423 h 136"/>
                  <a:gd name="T108" fmla="*/ 697636998 w 112"/>
                  <a:gd name="T109" fmla="*/ 685181297 h 136"/>
                  <a:gd name="T110" fmla="*/ 697636998 w 112"/>
                  <a:gd name="T111" fmla="*/ 523227675 h 136"/>
                  <a:gd name="T112" fmla="*/ 647806318 w 112"/>
                  <a:gd name="T113" fmla="*/ 573060902 h 136"/>
                  <a:gd name="T114" fmla="*/ 647806318 w 112"/>
                  <a:gd name="T115" fmla="*/ 629121099 h 1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36"/>
                  <a:gd name="T176" fmla="*/ 112 w 112"/>
                  <a:gd name="T177" fmla="*/ 136 h 1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7" name="Rectangle 117"/>
              <p:cNvSpPr>
                <a:spLocks noChangeArrowheads="1"/>
              </p:cNvSpPr>
              <p:nvPr>
                <p:custDataLst>
                  <p:tags r:id="rId17"/>
                </p:custDataLst>
              </p:nvPr>
            </p:nvSpPr>
            <p:spPr bwMode="auto">
              <a:xfrm>
                <a:off x="49916" y="114806"/>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8" name="Rectangle 118"/>
              <p:cNvSpPr>
                <a:spLocks noChangeArrowheads="1"/>
              </p:cNvSpPr>
              <p:nvPr>
                <p:custDataLst>
                  <p:tags r:id="rId18"/>
                </p:custDataLst>
              </p:nvPr>
            </p:nvSpPr>
            <p:spPr bwMode="auto">
              <a:xfrm>
                <a:off x="49916" y="154738"/>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9" name="Rectangle 119"/>
              <p:cNvSpPr>
                <a:spLocks noChangeArrowheads="1"/>
              </p:cNvSpPr>
              <p:nvPr>
                <p:custDataLst>
                  <p:tags r:id="rId19"/>
                </p:custDataLst>
              </p:nvPr>
            </p:nvSpPr>
            <p:spPr bwMode="auto">
              <a:xfrm>
                <a:off x="49916" y="199662"/>
                <a:ext cx="109814" cy="14975"/>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70" name="Rectangle 120"/>
              <p:cNvSpPr>
                <a:spLocks noChangeArrowheads="1"/>
              </p:cNvSpPr>
              <p:nvPr>
                <p:custDataLst>
                  <p:tags r:id="rId20"/>
                </p:custDataLst>
              </p:nvPr>
            </p:nvSpPr>
            <p:spPr bwMode="auto">
              <a:xfrm>
                <a:off x="49916" y="242091"/>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grpSp>
        <p:sp>
          <p:nvSpPr>
            <p:cNvPr id="26680" name="矩形 108"/>
            <p:cNvSpPr>
              <a:spLocks noChangeArrowheads="1"/>
            </p:cNvSpPr>
            <p:nvPr>
              <p:custDataLst>
                <p:tags r:id="rId21"/>
              </p:custDataLst>
            </p:nvPr>
          </p:nvSpPr>
          <p:spPr bwMode="auto">
            <a:xfrm>
              <a:off x="7227" y="8098"/>
              <a:ext cx="3663"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（二）</a:t>
              </a:r>
              <a:endParaRPr lang="zh-CN" altLang="en-US" sz="2200">
                <a:solidFill>
                  <a:schemeClr val="tx1"/>
                </a:solidFill>
                <a:latin typeface="微软雅黑" panose="020B0503020204020204" charset="-122"/>
                <a:ea typeface="微软雅黑" panose="020B0503020204020204" charset="-122"/>
                <a:cs typeface="+mn-ea"/>
                <a:sym typeface="+mn-lt"/>
              </a:endParaRPr>
            </a:p>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算力的应用</a:t>
              </a:r>
              <a:endParaRPr lang="zh-CN" altLang="en-US" sz="2200">
                <a:solidFill>
                  <a:schemeClr val="tx1"/>
                </a:solidFill>
                <a:latin typeface="微软雅黑" panose="020B0503020204020204" charset="-122"/>
                <a:ea typeface="微软雅黑" panose="020B0503020204020204" charset="-122"/>
                <a:cs typeface="+mn-ea"/>
                <a:sym typeface="+mn-lt"/>
              </a:endParaRPr>
            </a:p>
          </p:txBody>
        </p:sp>
      </p:grpSp>
      <p:grpSp>
        <p:nvGrpSpPr>
          <p:cNvPr id="10" name="组合 9"/>
          <p:cNvGrpSpPr/>
          <p:nvPr>
            <p:custDataLst>
              <p:tags r:id="rId22"/>
            </p:custDataLst>
          </p:nvPr>
        </p:nvGrpSpPr>
        <p:grpSpPr>
          <a:xfrm>
            <a:off x="6261100" y="4160520"/>
            <a:ext cx="1978025" cy="1864360"/>
            <a:chOff x="10048" y="6552"/>
            <a:chExt cx="3115" cy="2936"/>
          </a:xfrm>
        </p:grpSpPr>
        <p:sp>
          <p:nvSpPr>
            <p:cNvPr id="26637" name="Oval 14"/>
            <p:cNvSpPr>
              <a:spLocks noChangeArrowheads="1"/>
            </p:cNvSpPr>
            <p:nvPr>
              <p:custDataLst>
                <p:tags r:id="rId23"/>
              </p:custDataLst>
            </p:nvPr>
          </p:nvSpPr>
          <p:spPr bwMode="auto">
            <a:xfrm>
              <a:off x="10838" y="6552"/>
              <a:ext cx="1536" cy="1543"/>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73" name="Group 54"/>
            <p:cNvGrpSpPr/>
            <p:nvPr>
              <p:custDataLst>
                <p:tags r:id="rId24"/>
              </p:custDataLst>
            </p:nvPr>
          </p:nvGrpSpPr>
          <p:grpSpPr bwMode="auto">
            <a:xfrm>
              <a:off x="11292" y="6984"/>
              <a:ext cx="643" cy="834"/>
              <a:chOff x="0" y="0"/>
              <a:chExt cx="299494" cy="389342"/>
            </a:xfrm>
          </p:grpSpPr>
          <p:sp>
            <p:nvSpPr>
              <p:cNvPr id="38940" name="Freeform 170"/>
              <p:cNvSpPr>
                <a:spLocks noChangeArrowheads="1"/>
              </p:cNvSpPr>
              <p:nvPr>
                <p:custDataLst>
                  <p:tags r:id="rId25"/>
                </p:custDataLst>
              </p:nvPr>
            </p:nvSpPr>
            <p:spPr bwMode="auto">
              <a:xfrm>
                <a:off x="0" y="112310"/>
                <a:ext cx="299494" cy="277032"/>
              </a:xfrm>
              <a:custGeom>
                <a:avLst/>
                <a:gdLst>
                  <a:gd name="T0" fmla="*/ 498314756 w 90"/>
                  <a:gd name="T1" fmla="*/ 924659386 h 83"/>
                  <a:gd name="T2" fmla="*/ 996629512 w 90"/>
                  <a:gd name="T3" fmla="*/ 0 h 83"/>
                  <a:gd name="T4" fmla="*/ 0 w 90"/>
                  <a:gd name="T5" fmla="*/ 0 h 83"/>
                  <a:gd name="T6" fmla="*/ 498314756 w 90"/>
                  <a:gd name="T7" fmla="*/ 924659386 h 83"/>
                  <a:gd name="T8" fmla="*/ 0 60000 65536"/>
                  <a:gd name="T9" fmla="*/ 0 60000 65536"/>
                  <a:gd name="T10" fmla="*/ 0 60000 65536"/>
                  <a:gd name="T11" fmla="*/ 0 60000 65536"/>
                  <a:gd name="T12" fmla="*/ 0 w 90"/>
                  <a:gd name="T13" fmla="*/ 0 h 83"/>
                  <a:gd name="T14" fmla="*/ 90 w 90"/>
                  <a:gd name="T15" fmla="*/ 83 h 83"/>
                </a:gdLst>
                <a:ahLst/>
                <a:cxnLst>
                  <a:cxn ang="T8">
                    <a:pos x="T0" y="T1"/>
                  </a:cxn>
                  <a:cxn ang="T9">
                    <a:pos x="T2" y="T3"/>
                  </a:cxn>
                  <a:cxn ang="T10">
                    <a:pos x="T4" y="T5"/>
                  </a:cxn>
                  <a:cxn ang="T11">
                    <a:pos x="T6" y="T7"/>
                  </a:cxn>
                </a:cxnLst>
                <a:rect l="T12" t="T13" r="T14" b="T15"/>
                <a:pathLst>
                  <a:path w="90" h="83">
                    <a:moveTo>
                      <a:pt x="45" y="83"/>
                    </a:moveTo>
                    <a:cubicBezTo>
                      <a:pt x="90" y="59"/>
                      <a:pt x="90" y="0"/>
                      <a:pt x="90" y="0"/>
                    </a:cubicBezTo>
                    <a:cubicBezTo>
                      <a:pt x="0" y="0"/>
                      <a:pt x="0" y="0"/>
                      <a:pt x="0" y="0"/>
                    </a:cubicBezTo>
                    <a:cubicBezTo>
                      <a:pt x="0" y="0"/>
                      <a:pt x="0" y="59"/>
                      <a:pt x="45" y="8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41" name="Freeform 171"/>
              <p:cNvSpPr>
                <a:spLocks noChangeArrowheads="1"/>
              </p:cNvSpPr>
              <p:nvPr>
                <p:custDataLst>
                  <p:tags r:id="rId26"/>
                </p:custDataLst>
              </p:nvPr>
            </p:nvSpPr>
            <p:spPr bwMode="auto">
              <a:xfrm>
                <a:off x="0" y="0"/>
                <a:ext cx="299494" cy="94840"/>
              </a:xfrm>
              <a:custGeom>
                <a:avLst/>
                <a:gdLst>
                  <a:gd name="T0" fmla="*/ 930188431 w 90"/>
                  <a:gd name="T1" fmla="*/ 0 h 29"/>
                  <a:gd name="T2" fmla="*/ 753007781 w 90"/>
                  <a:gd name="T3" fmla="*/ 171124063 h 29"/>
                  <a:gd name="T4" fmla="*/ 575830458 w 90"/>
                  <a:gd name="T5" fmla="*/ 0 h 29"/>
                  <a:gd name="T6" fmla="*/ 431873676 w 90"/>
                  <a:gd name="T7" fmla="*/ 0 h 29"/>
                  <a:gd name="T8" fmla="*/ 254693025 w 90"/>
                  <a:gd name="T9" fmla="*/ 171124063 h 29"/>
                  <a:gd name="T10" fmla="*/ 77515703 w 90"/>
                  <a:gd name="T11" fmla="*/ 0 h 29"/>
                  <a:gd name="T12" fmla="*/ 0 w 90"/>
                  <a:gd name="T13" fmla="*/ 0 h 29"/>
                  <a:gd name="T14" fmla="*/ 0 w 90"/>
                  <a:gd name="T15" fmla="*/ 310159503 h 29"/>
                  <a:gd name="T16" fmla="*/ 996629512 w 90"/>
                  <a:gd name="T17" fmla="*/ 310159503 h 29"/>
                  <a:gd name="T18" fmla="*/ 996629512 w 90"/>
                  <a:gd name="T19" fmla="*/ 0 h 29"/>
                  <a:gd name="T20" fmla="*/ 930188431 w 90"/>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29"/>
                  <a:gd name="T35" fmla="*/ 90 w 90"/>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84" name="矩形 112"/>
            <p:cNvSpPr>
              <a:spLocks noChangeArrowheads="1"/>
            </p:cNvSpPr>
            <p:nvPr>
              <p:custDataLst>
                <p:tags r:id="rId27"/>
              </p:custDataLst>
            </p:nvPr>
          </p:nvSpPr>
          <p:spPr bwMode="auto">
            <a:xfrm>
              <a:off x="10048" y="8280"/>
              <a:ext cx="3115"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（三）提升算力的方式</a:t>
              </a:r>
              <a:endParaRPr lang="zh-CN" altLang="en-US" sz="2200">
                <a:solidFill>
                  <a:schemeClr val="tx1"/>
                </a:solidFill>
                <a:latin typeface="微软雅黑" panose="020B0503020204020204" charset="-122"/>
                <a:ea typeface="微软雅黑" panose="020B0503020204020204" charset="-122"/>
                <a:cs typeface="+mn-ea"/>
                <a:sym typeface="+mn-lt"/>
              </a:endParaRPr>
            </a:p>
          </p:txBody>
        </p:sp>
      </p:grpSp>
      <p:sp>
        <p:nvSpPr>
          <p:cNvPr id="14" name="文本框 13"/>
          <p:cNvSpPr txBox="1"/>
          <p:nvPr/>
        </p:nvSpPr>
        <p:spPr>
          <a:xfrm>
            <a:off x="1282815" y="390453"/>
            <a:ext cx="17576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六、算力</a:t>
            </a:r>
            <a:endParaRPr sz="2800" b="1" spc="300" dirty="0">
              <a:solidFill>
                <a:schemeClr val="tx1"/>
              </a:solidFill>
              <a:latin typeface="微软雅黑" panose="020B0503020204020204" charset="-122"/>
              <a:ea typeface="微软雅黑" panose="020B0503020204020204" charset="-122"/>
              <a:cs typeface="+mn-ea"/>
              <a:sym typeface="+mn-lt"/>
            </a:endParaRPr>
          </a:p>
        </p:txBody>
      </p:sp>
      <p:sp>
        <p:nvSpPr>
          <p:cNvPr id="8" name="Oval 14"/>
          <p:cNvSpPr>
            <a:spLocks noChangeArrowheads="1"/>
          </p:cNvSpPr>
          <p:nvPr>
            <p:custDataLst>
              <p:tags r:id="rId28"/>
            </p:custDataLst>
          </p:nvPr>
        </p:nvSpPr>
        <p:spPr bwMode="auto">
          <a:xfrm>
            <a:off x="9478470" y="4160782"/>
            <a:ext cx="975156" cy="980016"/>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9" name="矩形 112"/>
          <p:cNvSpPr>
            <a:spLocks noChangeArrowheads="1"/>
          </p:cNvSpPr>
          <p:nvPr>
            <p:custDataLst>
              <p:tags r:id="rId29"/>
            </p:custDataLst>
          </p:nvPr>
        </p:nvSpPr>
        <p:spPr bwMode="auto">
          <a:xfrm>
            <a:off x="8976995" y="5257800"/>
            <a:ext cx="2148840" cy="7670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（四）算力与人工智能的关系</a:t>
            </a:r>
            <a:endParaRPr lang="zh-CN" altLang="en-US" sz="2200">
              <a:solidFill>
                <a:schemeClr val="tx1"/>
              </a:solidFill>
              <a:latin typeface="微软雅黑" panose="020B0503020204020204" charset="-122"/>
              <a:ea typeface="微软雅黑" panose="020B0503020204020204" charset="-122"/>
              <a:cs typeface="+mn-ea"/>
              <a:sym typeface="+mn-lt"/>
            </a:endParaRPr>
          </a:p>
        </p:txBody>
      </p:sp>
      <p:pic>
        <p:nvPicPr>
          <p:cNvPr id="11" name="图片 10" descr="绘画"/>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9748520" y="4421505"/>
            <a:ext cx="542290" cy="542290"/>
          </a:xfrm>
          <a:prstGeom prst="rect">
            <a:avLst/>
          </a:prstGeom>
        </p:spPr>
      </p:pic>
      <p:sp>
        <p:nvSpPr>
          <p:cNvPr id="26633" name="Rectangle 2" descr="深度学习和生成式AI(人工智能)"/>
          <p:cNvSpPr>
            <a:spLocks noChangeArrowheads="1"/>
          </p:cNvSpPr>
          <p:nvPr/>
        </p:nvSpPr>
        <p:spPr bwMode="auto">
          <a:xfrm>
            <a:off x="6096000" y="1503363"/>
            <a:ext cx="4883150" cy="2333625"/>
          </a:xfrm>
          <a:prstGeom prst="rect">
            <a:avLst/>
          </a:prstGeom>
          <a:blipFill dpi="0" rotWithShape="1">
            <a:blip r:embed="rId32" cstate="screen"/>
            <a:srcRect/>
            <a:stretch>
              <a:fillRect/>
            </a:stretch>
          </a:blipFill>
          <a:ln>
            <a:noFill/>
          </a:ln>
          <a:extLst>
            <a:ext uri="{91240B29-F687-4F45-9708-019B960494DF}">
              <a14:hiddenLine xmlns:a14="http://schemas.microsoft.com/office/drawing/2010/main" w="28575">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Tree>
  </p:cSld>
  <p:clrMapOvr>
    <a:masterClrMapping/>
  </p:clrMapOvr>
  <p:timing>
    <p:tnLst>
      <p:par>
        <p:cTn id="1" dur="indefinite" restart="never" nodeType="tmRoot"/>
      </p:par>
    </p:tnLst>
    <p:bldLst>
      <p:bldP spid="26634" grpId="0" bldLvl="0" animBg="1" autoUpdateAnimBg="0"/>
      <p:bldP spid="26677" grpId="0" bldLvl="0" animBg="1" autoUpdateAnimBg="0"/>
      <p:bldP spid="14"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533775" y="452120"/>
            <a:ext cx="292862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（一）算力的重要性</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17576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六、算力</a:t>
            </a:r>
            <a:endParaRPr sz="2800" b="1" spc="300" dirty="0">
              <a:latin typeface="微软雅黑" panose="020B0503020204020204" charset="-122"/>
              <a:ea typeface="微软雅黑" panose="020B0503020204020204" charset="-122"/>
              <a:cs typeface="+mn-ea"/>
              <a:sym typeface="+mn-lt"/>
            </a:endParaRPr>
          </a:p>
        </p:txBody>
      </p:sp>
      <p:sp>
        <p:nvSpPr>
          <p:cNvPr id="6" name="矩形 5"/>
          <p:cNvSpPr/>
          <p:nvPr>
            <p:custDataLst>
              <p:tags r:id="rId1"/>
            </p:custDataLst>
          </p:nvPr>
        </p:nvSpPr>
        <p:spPr>
          <a:xfrm>
            <a:off x="3627120" y="5378450"/>
            <a:ext cx="7218045" cy="953135"/>
          </a:xfrm>
          <a:prstGeom prst="rect">
            <a:avLst/>
          </a:prstGeom>
          <a:noFill/>
        </p:spPr>
        <p:txBody>
          <a:bodyPr wrap="square" lIns="0" tIns="0" rIns="0" bIns="0" rtlCol="0" anchor="t" anchorCtr="0">
            <a:noAutofit/>
          </a:bodyPr>
          <a:p>
            <a:pPr>
              <a:lnSpc>
                <a:spcPct val="130000"/>
              </a:lnSpc>
              <a:spcBef>
                <a:spcPct val="0"/>
              </a:spcBef>
              <a:spcAft>
                <a:spcPct val="0"/>
              </a:spcAft>
            </a:pPr>
            <a:r>
              <a:rPr lang="zh-CN" altLang="en-US" sz="1400" dirty="0">
                <a:solidFill>
                  <a:schemeClr val="tx1">
                    <a:lumMod val="85000"/>
                    <a:lumOff val="15000"/>
                  </a:schemeClr>
                </a:solidFill>
                <a:latin typeface="+mn-ea"/>
                <a:cs typeface="+mn-ea"/>
              </a:rPr>
              <a:t>强大的算力可对更加复杂的模型结构和进行更大规模的数据训练，从而探索新的算法和技术。一些前沿的人工智能研究，如脑机接口模拟、复杂分子结构预测等，都依赖于强大的算力来运行复杂的模型和处理庞大的数据，推动人工智能技术不断向前发展。</a:t>
            </a:r>
            <a:endParaRPr lang="zh-CN" altLang="en-US" sz="1400" dirty="0">
              <a:solidFill>
                <a:schemeClr val="tx1">
                  <a:lumMod val="85000"/>
                  <a:lumOff val="15000"/>
                </a:schemeClr>
              </a:solidFill>
              <a:latin typeface="+mn-ea"/>
              <a:cs typeface="+mn-ea"/>
            </a:endParaRPr>
          </a:p>
        </p:txBody>
      </p:sp>
      <p:sp>
        <p:nvSpPr>
          <p:cNvPr id="8" name="矩形 7"/>
          <p:cNvSpPr/>
          <p:nvPr>
            <p:custDataLst>
              <p:tags r:id="rId2"/>
            </p:custDataLst>
          </p:nvPr>
        </p:nvSpPr>
        <p:spPr>
          <a:xfrm>
            <a:off x="3626803" y="4777105"/>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3"/>
                </a:solidFill>
                <a:latin typeface="+mn-ea"/>
                <a:cs typeface="+mn-ea"/>
              </a:rPr>
              <a:t>人工智能技术创新</a:t>
            </a:r>
            <a:endParaRPr lang="zh-CN" altLang="en-US" b="1" dirty="0">
              <a:solidFill>
                <a:schemeClr val="accent3"/>
              </a:solidFill>
              <a:latin typeface="+mn-ea"/>
              <a:cs typeface="+mn-ea"/>
            </a:endParaRPr>
          </a:p>
        </p:txBody>
      </p:sp>
      <p:sp>
        <p:nvSpPr>
          <p:cNvPr id="10" name="矩形 9"/>
          <p:cNvSpPr/>
          <p:nvPr>
            <p:custDataLst>
              <p:tags r:id="rId3"/>
            </p:custDataLst>
          </p:nvPr>
        </p:nvSpPr>
        <p:spPr>
          <a:xfrm>
            <a:off x="3617595" y="2202180"/>
            <a:ext cx="7227570" cy="953135"/>
          </a:xfrm>
          <a:prstGeom prst="rect">
            <a:avLst/>
          </a:prstGeom>
          <a:noFill/>
        </p:spPr>
        <p:txBody>
          <a:bodyPr wrap="square" lIns="0" tIns="0" rIns="0" bIns="0" rtlCol="0" anchor="t" anchorCtr="0">
            <a:noAutofit/>
          </a:bodyPr>
          <a:p>
            <a:pPr algn="just">
              <a:lnSpc>
                <a:spcPct val="130000"/>
              </a:lnSpc>
              <a:spcBef>
                <a:spcPct val="0"/>
              </a:spcBef>
              <a:spcAft>
                <a:spcPct val="0"/>
              </a:spcAft>
            </a:pPr>
            <a:r>
              <a:rPr lang="zh-CN" altLang="en-US" sz="1400" dirty="0">
                <a:solidFill>
                  <a:schemeClr val="tx1">
                    <a:lumMod val="85000"/>
                    <a:lumOff val="15000"/>
                  </a:schemeClr>
                </a:solidFill>
                <a:latin typeface="+mn-ea"/>
                <a:cs typeface="+mn-ea"/>
              </a:rPr>
              <a:t>训练大型深度学习模型，如语言模型、图像识别模型等，往往需要处理海量的数据。如果算力不足，模型训练可能需要耗费数月甚至数年的时间。而强大的算力能够显著缩短训练周期，提高研发效率。</a:t>
            </a:r>
            <a:endParaRPr lang="zh-CN" altLang="en-US" sz="1400" dirty="0">
              <a:solidFill>
                <a:schemeClr val="tx1">
                  <a:lumMod val="85000"/>
                  <a:lumOff val="15000"/>
                </a:schemeClr>
              </a:solidFill>
              <a:latin typeface="+mn-ea"/>
              <a:cs typeface="+mn-ea"/>
            </a:endParaRPr>
          </a:p>
        </p:txBody>
      </p:sp>
      <p:sp>
        <p:nvSpPr>
          <p:cNvPr id="11" name="矩形 10"/>
          <p:cNvSpPr/>
          <p:nvPr>
            <p:custDataLst>
              <p:tags r:id="rId4"/>
            </p:custDataLst>
          </p:nvPr>
        </p:nvSpPr>
        <p:spPr>
          <a:xfrm>
            <a:off x="3626803" y="1608455"/>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1"/>
                </a:solidFill>
                <a:latin typeface="+mn-ea"/>
                <a:cs typeface="+mn-ea"/>
              </a:rPr>
              <a:t>训练大模型</a:t>
            </a:r>
            <a:endParaRPr lang="zh-CN" altLang="en-US" b="1" dirty="0">
              <a:solidFill>
                <a:schemeClr val="accent1"/>
              </a:solidFill>
              <a:latin typeface="+mn-ea"/>
              <a:cs typeface="+mn-ea"/>
            </a:endParaRPr>
          </a:p>
        </p:txBody>
      </p:sp>
      <p:sp>
        <p:nvSpPr>
          <p:cNvPr id="12" name="矩形 11"/>
          <p:cNvSpPr/>
          <p:nvPr>
            <p:custDataLst>
              <p:tags r:id="rId5"/>
            </p:custDataLst>
          </p:nvPr>
        </p:nvSpPr>
        <p:spPr>
          <a:xfrm>
            <a:off x="3627120" y="3790315"/>
            <a:ext cx="7218045" cy="953135"/>
          </a:xfrm>
          <a:prstGeom prst="rect">
            <a:avLst/>
          </a:prstGeom>
          <a:noFill/>
        </p:spPr>
        <p:txBody>
          <a:bodyPr wrap="square" lIns="0" tIns="0" rIns="0" bIns="0" rtlCol="0" anchor="t" anchorCtr="0">
            <a:noAutofit/>
          </a:bodyPr>
          <a:p>
            <a:pPr>
              <a:lnSpc>
                <a:spcPct val="130000"/>
              </a:lnSpc>
              <a:spcBef>
                <a:spcPct val="0"/>
              </a:spcBef>
              <a:spcAft>
                <a:spcPct val="0"/>
              </a:spcAft>
            </a:pPr>
            <a:r>
              <a:rPr lang="zh-CN" altLang="en-US" sz="1400" dirty="0">
                <a:solidFill>
                  <a:schemeClr val="tx1">
                    <a:lumMod val="85000"/>
                    <a:lumOff val="15000"/>
                  </a:schemeClr>
                </a:solidFill>
                <a:latin typeface="+mn-ea"/>
                <a:cs typeface="+mn-ea"/>
              </a:rPr>
              <a:t>在自动驾驶、智能监控等实时应用场景，计算机需要实时处理传感器采集到的大量数据。。如果算力不足，自动驾驶汽车可能无法及时对这些数据进行分析和处理，从而无法及时做出反应，极易引发交通事故等。</a:t>
            </a:r>
            <a:endParaRPr lang="zh-CN" altLang="en-US" sz="1400" dirty="0">
              <a:solidFill>
                <a:schemeClr val="tx1">
                  <a:lumMod val="85000"/>
                  <a:lumOff val="15000"/>
                </a:schemeClr>
              </a:solidFill>
              <a:latin typeface="+mn-ea"/>
              <a:cs typeface="+mn-ea"/>
            </a:endParaRPr>
          </a:p>
        </p:txBody>
      </p:sp>
      <p:sp>
        <p:nvSpPr>
          <p:cNvPr id="13" name="矩形 12"/>
          <p:cNvSpPr/>
          <p:nvPr>
            <p:custDataLst>
              <p:tags r:id="rId6"/>
            </p:custDataLst>
          </p:nvPr>
        </p:nvSpPr>
        <p:spPr>
          <a:xfrm>
            <a:off x="3626803" y="3192780"/>
            <a:ext cx="6208393" cy="580832"/>
          </a:xfrm>
          <a:prstGeom prst="rect">
            <a:avLst/>
          </a:prstGeom>
          <a:noFill/>
        </p:spPr>
        <p:txBody>
          <a:bodyPr wrap="square" lIns="0" tIns="0" rIns="0" bIns="36000" rtlCol="0" anchor="b">
            <a:noAutofit/>
          </a:bodyPr>
          <a:p>
            <a:pPr lvl="0" algn="l">
              <a:buClrTx/>
              <a:buSzTx/>
              <a:buFontTx/>
            </a:pPr>
            <a:r>
              <a:rPr lang="zh-CN" altLang="en-US" b="1" dirty="0">
                <a:solidFill>
                  <a:schemeClr val="accent2"/>
                </a:solidFill>
                <a:latin typeface="+mn-ea"/>
                <a:cs typeface="+mn-ea"/>
                <a:sym typeface="+mn-ea"/>
              </a:rPr>
              <a:t>实时应用场景数据处理</a:t>
            </a:r>
            <a:endParaRPr lang="zh-CN" altLang="en-US" b="1" dirty="0">
              <a:solidFill>
                <a:schemeClr val="accent2"/>
              </a:solidFill>
              <a:latin typeface="+mn-ea"/>
              <a:cs typeface="+mn-ea"/>
              <a:sym typeface="+mn-ea"/>
            </a:endParaRPr>
          </a:p>
        </p:txBody>
      </p:sp>
      <p:sp>
        <p:nvSpPr>
          <p:cNvPr id="27" name="任意多边形: 形状 26"/>
          <p:cNvSpPr/>
          <p:nvPr>
            <p:custDataLst>
              <p:tags r:id="rId7"/>
            </p:custDataLst>
          </p:nvPr>
        </p:nvSpPr>
        <p:spPr>
          <a:xfrm>
            <a:off x="113348" y="1795145"/>
            <a:ext cx="3172579" cy="4176000"/>
          </a:xfrm>
          <a:custGeom>
            <a:avLst/>
            <a:gdLst>
              <a:gd name="connsiteX0" fmla="*/ 1084579 w 3172579"/>
              <a:gd name="connsiteY0" fmla="*/ 0 h 4176000"/>
              <a:gd name="connsiteX1" fmla="*/ 3172579 w 3172579"/>
              <a:gd name="connsiteY1" fmla="*/ 2088000 h 4176000"/>
              <a:gd name="connsiteX2" fmla="*/ 1084579 w 3172579"/>
              <a:gd name="connsiteY2" fmla="*/ 4176000 h 4176000"/>
              <a:gd name="connsiteX3" fmla="*/ 89315 w 3172579"/>
              <a:gd name="connsiteY3" fmla="*/ 3923990 h 4176000"/>
              <a:gd name="connsiteX4" fmla="*/ 0 w 3172579"/>
              <a:gd name="connsiteY4" fmla="*/ 3869730 h 4176000"/>
              <a:gd name="connsiteX5" fmla="*/ 0 w 3172579"/>
              <a:gd name="connsiteY5" fmla="*/ 306270 h 4176000"/>
              <a:gd name="connsiteX6" fmla="*/ 89315 w 3172579"/>
              <a:gd name="connsiteY6" fmla="*/ 252010 h 4176000"/>
              <a:gd name="connsiteX7" fmla="*/ 1084579 w 3172579"/>
              <a:gd name="connsiteY7" fmla="*/ 0 h 41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2579" h="4176000">
                <a:moveTo>
                  <a:pt x="1084579" y="0"/>
                </a:moveTo>
                <a:cubicBezTo>
                  <a:pt x="2237750" y="0"/>
                  <a:pt x="3172579" y="934829"/>
                  <a:pt x="3172579" y="2088000"/>
                </a:cubicBezTo>
                <a:cubicBezTo>
                  <a:pt x="3172579" y="3241171"/>
                  <a:pt x="2237750" y="4176000"/>
                  <a:pt x="1084579" y="4176000"/>
                </a:cubicBezTo>
                <a:cubicBezTo>
                  <a:pt x="724213" y="4176000"/>
                  <a:pt x="385170" y="4084708"/>
                  <a:pt x="89315" y="3923990"/>
                </a:cubicBezTo>
                <a:lnTo>
                  <a:pt x="0" y="3869730"/>
                </a:lnTo>
                <a:lnTo>
                  <a:pt x="0" y="306270"/>
                </a:lnTo>
                <a:lnTo>
                  <a:pt x="89315" y="252010"/>
                </a:lnTo>
                <a:cubicBezTo>
                  <a:pt x="385170" y="91292"/>
                  <a:pt x="724213" y="0"/>
                  <a:pt x="1084579" y="0"/>
                </a:cubicBezTo>
                <a:close/>
              </a:path>
            </a:pathLst>
          </a:custGeom>
          <a:noFill/>
          <a:ln>
            <a:gradFill>
              <a:gsLst>
                <a:gs pos="100000">
                  <a:schemeClr val="tx1">
                    <a:lumMod val="50000"/>
                    <a:lumOff val="50000"/>
                    <a:alpha val="30000"/>
                  </a:schemeClr>
                </a:gs>
                <a:gs pos="15000">
                  <a:srgbClr val="FFFFFF">
                    <a:lumMod val="20000"/>
                    <a:lumOff val="80000"/>
                    <a:alpha val="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15" name="椭圆 14"/>
          <p:cNvSpPr/>
          <p:nvPr>
            <p:custDataLst>
              <p:tags r:id="rId8"/>
            </p:custDataLst>
          </p:nvPr>
        </p:nvSpPr>
        <p:spPr>
          <a:xfrm>
            <a:off x="2998788" y="3576320"/>
            <a:ext cx="607695" cy="607695"/>
          </a:xfrm>
          <a:prstGeom prst="ellipse">
            <a:avLst/>
          </a:prstGeom>
          <a:solidFill>
            <a:schemeClr val="accent2"/>
          </a:solidFill>
          <a:ln>
            <a:gradFill>
              <a:gsLst>
                <a:gs pos="37000">
                  <a:srgbClr val="FFFFFF"/>
                </a:gs>
                <a:gs pos="0">
                  <a:schemeClr val="accent2">
                    <a:lumMod val="20000"/>
                    <a:lumOff val="80000"/>
                  </a:schemeClr>
                </a:gs>
                <a:gs pos="100000">
                  <a:srgbClr val="FFFFFF"/>
                </a:gs>
                <a:gs pos="71000">
                  <a:schemeClr val="accent2">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1400" b="1">
                <a:solidFill>
                  <a:srgbClr val="FFFFFF"/>
                </a:solidFill>
                <a:latin typeface="+mn-ea"/>
                <a:cs typeface="+mn-ea"/>
                <a:sym typeface="+mn-ea"/>
              </a:rPr>
              <a:t>02</a:t>
            </a:r>
            <a:endParaRPr lang="en-US" altLang="zh-CN" sz="1400" b="1">
              <a:solidFill>
                <a:srgbClr val="FFFFFF"/>
              </a:solidFill>
              <a:latin typeface="+mn-ea"/>
              <a:cs typeface="+mn-ea"/>
              <a:sym typeface="+mn-ea"/>
            </a:endParaRPr>
          </a:p>
        </p:txBody>
      </p:sp>
      <p:sp>
        <p:nvSpPr>
          <p:cNvPr id="33" name="椭圆 32"/>
          <p:cNvSpPr/>
          <p:nvPr>
            <p:custDataLst>
              <p:tags r:id="rId9"/>
            </p:custDataLst>
          </p:nvPr>
        </p:nvSpPr>
        <p:spPr>
          <a:xfrm>
            <a:off x="2436813" y="2121535"/>
            <a:ext cx="607695" cy="607695"/>
          </a:xfrm>
          <a:prstGeom prst="ellipse">
            <a:avLst/>
          </a:prstGeom>
          <a:solidFill>
            <a:schemeClr val="accent1"/>
          </a:solidFill>
          <a:ln>
            <a:gradFill>
              <a:gsLst>
                <a:gs pos="37000">
                  <a:srgbClr val="FFFFFF"/>
                </a:gs>
                <a:gs pos="0">
                  <a:schemeClr val="accent1">
                    <a:lumMod val="20000"/>
                    <a:lumOff val="80000"/>
                  </a:schemeClr>
                </a:gs>
                <a:gs pos="100000">
                  <a:srgbClr val="FFFFFF"/>
                </a:gs>
                <a:gs pos="71000">
                  <a:schemeClr val="accent1">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tIns="45720" bIns="45720" numCol="1" spcCol="0" rtlCol="0" fromWordArt="0" anchor="ctr" anchorCtr="0" forceAA="0" compatLnSpc="1">
            <a:noAutofit/>
          </a:bodyPr>
          <a:p>
            <a:pPr lvl="0" algn="ctr">
              <a:spcBef>
                <a:spcPct val="0"/>
              </a:spcBef>
              <a:spcAft>
                <a:spcPct val="0"/>
              </a:spcAft>
              <a:buClrTx/>
              <a:buSzTx/>
              <a:buFontTx/>
            </a:pPr>
            <a:r>
              <a:rPr lang="en-US" altLang="zh-CN" sz="1400" b="1">
                <a:solidFill>
                  <a:srgbClr val="FFFFFF"/>
                </a:solidFill>
                <a:latin typeface="+mn-ea"/>
                <a:cs typeface="+mn-ea"/>
                <a:sym typeface="+mn-ea"/>
              </a:rPr>
              <a:t>01</a:t>
            </a:r>
            <a:endParaRPr lang="en-US" altLang="zh-CN" sz="1400" b="1" dirty="0">
              <a:solidFill>
                <a:srgbClr val="FFFFFF"/>
              </a:solidFill>
              <a:latin typeface="+mn-ea"/>
              <a:cs typeface="+mn-ea"/>
              <a:sym typeface="+mn-ea"/>
            </a:endParaRPr>
          </a:p>
        </p:txBody>
      </p:sp>
      <p:sp>
        <p:nvSpPr>
          <p:cNvPr id="24" name="椭圆 23"/>
          <p:cNvSpPr/>
          <p:nvPr>
            <p:custDataLst>
              <p:tags r:id="rId10"/>
            </p:custDataLst>
          </p:nvPr>
        </p:nvSpPr>
        <p:spPr>
          <a:xfrm>
            <a:off x="2436813" y="5030470"/>
            <a:ext cx="607695" cy="607695"/>
          </a:xfrm>
          <a:prstGeom prst="ellipse">
            <a:avLst/>
          </a:prstGeom>
          <a:solidFill>
            <a:schemeClr val="accent3"/>
          </a:solidFill>
          <a:ln>
            <a:gradFill>
              <a:gsLst>
                <a:gs pos="37000">
                  <a:srgbClr val="FFFFFF"/>
                </a:gs>
                <a:gs pos="0">
                  <a:schemeClr val="accent6">
                    <a:lumMod val="20000"/>
                    <a:lumOff val="80000"/>
                  </a:schemeClr>
                </a:gs>
                <a:gs pos="100000">
                  <a:srgbClr val="FFFFFF"/>
                </a:gs>
                <a:gs pos="71000">
                  <a:schemeClr val="accent3">
                    <a:lumMod val="20000"/>
                    <a:lumOff val="8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sz="1400" b="1" dirty="0">
                <a:solidFill>
                  <a:srgbClr val="FFFFFF"/>
                </a:solidFill>
                <a:latin typeface="+mn-ea"/>
                <a:cs typeface="+mn-ea"/>
                <a:sym typeface="+mn-ea"/>
              </a:rPr>
              <a:t>03</a:t>
            </a:r>
            <a:endParaRPr lang="en-US" altLang="zh-CN" sz="1400" b="1" dirty="0">
              <a:solidFill>
                <a:srgbClr val="FFFFFF"/>
              </a:solidFill>
              <a:latin typeface="+mn-ea"/>
              <a:cs typeface="+mn-ea"/>
              <a:sym typeface="+mn-ea"/>
            </a:endParaRPr>
          </a:p>
        </p:txBody>
      </p:sp>
      <p:sp>
        <p:nvSpPr>
          <p:cNvPr id="19" name="椭圆 18"/>
          <p:cNvSpPr/>
          <p:nvPr>
            <p:custDataLst>
              <p:tags r:id="rId11"/>
            </p:custDataLst>
          </p:nvPr>
        </p:nvSpPr>
        <p:spPr>
          <a:xfrm>
            <a:off x="503873" y="2792730"/>
            <a:ext cx="2169160" cy="2169160"/>
          </a:xfrm>
          <a:prstGeom prst="ellipse">
            <a:avLst/>
          </a:prstGeom>
          <a:solidFill>
            <a:schemeClr val="accent1"/>
          </a:solidFill>
          <a:ln>
            <a:gradFill>
              <a:gsLst>
                <a:gs pos="37000">
                  <a:srgbClr val="FFFFFF"/>
                </a:gs>
                <a:gs pos="0">
                  <a:schemeClr val="accent1">
                    <a:lumMod val="45000"/>
                    <a:lumOff val="55000"/>
                  </a:schemeClr>
                </a:gs>
                <a:gs pos="100000">
                  <a:srgbClr val="FFFFFF"/>
                </a:gs>
                <a:gs pos="71000">
                  <a:schemeClr val="accent1">
                    <a:lumMod val="30000"/>
                    <a:lumOff val="7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algn="ctr">
              <a:spcBef>
                <a:spcPct val="0"/>
              </a:spcBef>
              <a:spcAft>
                <a:spcPct val="0"/>
              </a:spcAft>
            </a:pPr>
            <a:r>
              <a:rPr lang="zh-CN" altLang="en-US" sz="2800" b="1" spc="150" dirty="0">
                <a:solidFill>
                  <a:srgbClr val="FFFFFF"/>
                </a:solidFill>
                <a:latin typeface="微软雅黑" panose="020B0503020204020204" charset="-122"/>
                <a:ea typeface="微软雅黑" panose="020B0503020204020204" charset="-122"/>
                <a:cs typeface="+mn-ea"/>
                <a:sym typeface="+mn-ea"/>
              </a:rPr>
              <a:t>算力的</a:t>
            </a:r>
            <a:endParaRPr lang="zh-CN" altLang="en-US" sz="2800" b="1" spc="150" dirty="0">
              <a:solidFill>
                <a:srgbClr val="FFFFFF"/>
              </a:solidFill>
              <a:latin typeface="微软雅黑" panose="020B0503020204020204" charset="-122"/>
              <a:ea typeface="微软雅黑" panose="020B0503020204020204" charset="-122"/>
              <a:cs typeface="+mn-ea"/>
              <a:sym typeface="+mn-ea"/>
            </a:endParaRPr>
          </a:p>
          <a:p>
            <a:pPr algn="ctr">
              <a:spcBef>
                <a:spcPct val="0"/>
              </a:spcBef>
              <a:spcAft>
                <a:spcPct val="0"/>
              </a:spcAft>
            </a:pPr>
            <a:r>
              <a:rPr lang="zh-CN" altLang="en-US" sz="2800" b="1" spc="150" dirty="0">
                <a:solidFill>
                  <a:srgbClr val="FFFFFF"/>
                </a:solidFill>
                <a:latin typeface="微软雅黑" panose="020B0503020204020204" charset="-122"/>
                <a:ea typeface="微软雅黑" panose="020B0503020204020204" charset="-122"/>
                <a:cs typeface="+mn-ea"/>
                <a:sym typeface="+mn-ea"/>
              </a:rPr>
              <a:t>重要性</a:t>
            </a:r>
            <a:endParaRPr lang="zh-CN" altLang="en-US" sz="2800" b="1" spc="150" dirty="0">
              <a:solidFill>
                <a:srgbClr val="FFFFFF"/>
              </a:solidFill>
              <a:latin typeface="微软雅黑" panose="020B0503020204020204" charset="-122"/>
              <a:ea typeface="微软雅黑" panose="020B0503020204020204" charset="-122"/>
              <a:cs typeface="+mn-ea"/>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533775" y="452120"/>
            <a:ext cx="2928620"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（二）算力的应用</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17576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六、算力</a:t>
            </a:r>
            <a:endParaRPr sz="2800" b="1" spc="300" dirty="0">
              <a:latin typeface="微软雅黑" panose="020B0503020204020204" charset="-122"/>
              <a:ea typeface="微软雅黑" panose="020B0503020204020204" charset="-122"/>
              <a:cs typeface="+mn-ea"/>
              <a:sym typeface="+mn-lt"/>
            </a:endParaRPr>
          </a:p>
        </p:txBody>
      </p:sp>
      <p:sp>
        <p:nvSpPr>
          <p:cNvPr id="6" name="矩形 5"/>
          <p:cNvSpPr/>
          <p:nvPr>
            <p:custDataLst>
              <p:tags r:id="rId1"/>
            </p:custDataLst>
          </p:nvPr>
        </p:nvSpPr>
        <p:spPr>
          <a:xfrm>
            <a:off x="3627120" y="5378450"/>
            <a:ext cx="7218045" cy="953135"/>
          </a:xfrm>
          <a:prstGeom prst="rect">
            <a:avLst/>
          </a:prstGeom>
          <a:noFill/>
        </p:spPr>
        <p:txBody>
          <a:bodyPr wrap="square" lIns="0" tIns="0" rIns="0" bIns="0" rtlCol="0" anchor="t" anchorCtr="0">
            <a:noAutofit/>
          </a:bodyPr>
          <a:p>
            <a:pPr>
              <a:lnSpc>
                <a:spcPct val="130000"/>
              </a:lnSpc>
              <a:spcBef>
                <a:spcPct val="0"/>
              </a:spcBef>
              <a:spcAft>
                <a:spcPct val="0"/>
              </a:spcAft>
            </a:pPr>
            <a:r>
              <a:rPr lang="zh-CN" altLang="en-US" sz="1400" dirty="0">
                <a:solidFill>
                  <a:schemeClr val="tx1">
                    <a:lumMod val="85000"/>
                    <a:lumOff val="15000"/>
                  </a:schemeClr>
                </a:solidFill>
                <a:latin typeface="+mn-ea"/>
                <a:cs typeface="+mn-ea"/>
              </a:rPr>
              <a:t>云计算提供的算力资源，使得平台能够根据学生数量的变化灵活调整计算能力，保证学生在学习过程中视频播放流畅，学习系统稳定运行。同时，借助算力，教育机构还可以利用人工智能技术对学生的学习情况进行分析，为学生提供个性化的学习方案。</a:t>
            </a:r>
            <a:endParaRPr lang="zh-CN" altLang="en-US" sz="1400" dirty="0">
              <a:solidFill>
                <a:schemeClr val="tx1">
                  <a:lumMod val="85000"/>
                  <a:lumOff val="15000"/>
                </a:schemeClr>
              </a:solidFill>
              <a:latin typeface="+mn-ea"/>
              <a:cs typeface="+mn-ea"/>
            </a:endParaRPr>
          </a:p>
        </p:txBody>
      </p:sp>
      <p:sp>
        <p:nvSpPr>
          <p:cNvPr id="8" name="矩形 7"/>
          <p:cNvSpPr/>
          <p:nvPr>
            <p:custDataLst>
              <p:tags r:id="rId2"/>
            </p:custDataLst>
          </p:nvPr>
        </p:nvSpPr>
        <p:spPr>
          <a:xfrm>
            <a:off x="3626803" y="4777105"/>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3"/>
                </a:solidFill>
                <a:latin typeface="+mn-ea"/>
                <a:cs typeface="+mn-ea"/>
              </a:rPr>
              <a:t>教育领域</a:t>
            </a:r>
            <a:endParaRPr lang="zh-CN" altLang="en-US" b="1" dirty="0">
              <a:solidFill>
                <a:schemeClr val="accent3"/>
              </a:solidFill>
              <a:latin typeface="+mn-ea"/>
              <a:cs typeface="+mn-ea"/>
            </a:endParaRPr>
          </a:p>
        </p:txBody>
      </p:sp>
      <p:sp>
        <p:nvSpPr>
          <p:cNvPr id="10" name="矩形 9"/>
          <p:cNvSpPr/>
          <p:nvPr>
            <p:custDataLst>
              <p:tags r:id="rId3"/>
            </p:custDataLst>
          </p:nvPr>
        </p:nvSpPr>
        <p:spPr>
          <a:xfrm>
            <a:off x="3617595" y="2202180"/>
            <a:ext cx="7227570" cy="953135"/>
          </a:xfrm>
          <a:prstGeom prst="rect">
            <a:avLst/>
          </a:prstGeom>
          <a:noFill/>
        </p:spPr>
        <p:txBody>
          <a:bodyPr wrap="square" lIns="0" tIns="0" rIns="0" bIns="0" rtlCol="0" anchor="t" anchorCtr="0">
            <a:noAutofit/>
          </a:bodyPr>
          <a:p>
            <a:pPr algn="just">
              <a:lnSpc>
                <a:spcPct val="130000"/>
              </a:lnSpc>
              <a:spcBef>
                <a:spcPct val="0"/>
              </a:spcBef>
              <a:spcAft>
                <a:spcPct val="0"/>
              </a:spcAft>
            </a:pPr>
            <a:r>
              <a:rPr lang="zh-CN" altLang="en-US" sz="1400" dirty="0">
                <a:solidFill>
                  <a:schemeClr val="tx1">
                    <a:lumMod val="85000"/>
                    <a:lumOff val="15000"/>
                  </a:schemeClr>
                </a:solidFill>
                <a:latin typeface="+mn-ea"/>
                <a:cs typeface="+mn-ea"/>
              </a:rPr>
              <a:t>超级计算机凭借强大的算力，快速处理</a:t>
            </a:r>
            <a:r>
              <a:rPr lang="zh-CN" altLang="en-US" sz="1400" dirty="0">
                <a:solidFill>
                  <a:schemeClr val="tx1">
                    <a:lumMod val="85000"/>
                    <a:lumOff val="15000"/>
                  </a:schemeClr>
                </a:solidFill>
                <a:latin typeface="+mn-ea"/>
                <a:cs typeface="+mn-ea"/>
                <a:sym typeface="+mn-ea"/>
              </a:rPr>
              <a:t>气象预测中</a:t>
            </a:r>
            <a:r>
              <a:rPr lang="zh-CN" altLang="en-US" sz="1400" dirty="0">
                <a:solidFill>
                  <a:schemeClr val="tx1">
                    <a:lumMod val="85000"/>
                    <a:lumOff val="15000"/>
                  </a:schemeClr>
                </a:solidFill>
                <a:latin typeface="+mn-ea"/>
                <a:cs typeface="+mn-ea"/>
              </a:rPr>
              <a:t>海量的气象数据，生成准确的气象模型，为气象预报提供有力支持。在生物医学研究方面，强大的算力让研究人员对基因序列分析、模拟药物分子与靶点的结合过程等做到迅速处理，推动医学的发展和新药的研发。</a:t>
            </a:r>
            <a:endParaRPr lang="zh-CN" altLang="en-US" sz="1400" dirty="0">
              <a:solidFill>
                <a:schemeClr val="tx1">
                  <a:lumMod val="85000"/>
                  <a:lumOff val="15000"/>
                </a:schemeClr>
              </a:solidFill>
              <a:latin typeface="+mn-ea"/>
              <a:cs typeface="+mn-ea"/>
            </a:endParaRPr>
          </a:p>
        </p:txBody>
      </p:sp>
      <p:sp>
        <p:nvSpPr>
          <p:cNvPr id="11" name="矩形 10"/>
          <p:cNvSpPr/>
          <p:nvPr>
            <p:custDataLst>
              <p:tags r:id="rId4"/>
            </p:custDataLst>
          </p:nvPr>
        </p:nvSpPr>
        <p:spPr>
          <a:xfrm>
            <a:off x="3626803" y="1608455"/>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1"/>
                </a:solidFill>
                <a:latin typeface="+mn-ea"/>
                <a:cs typeface="+mn-ea"/>
              </a:rPr>
              <a:t>科学研究领域</a:t>
            </a:r>
            <a:endParaRPr lang="zh-CN" altLang="en-US" b="1" dirty="0">
              <a:solidFill>
                <a:schemeClr val="accent1"/>
              </a:solidFill>
              <a:latin typeface="+mn-ea"/>
              <a:cs typeface="+mn-ea"/>
            </a:endParaRPr>
          </a:p>
        </p:txBody>
      </p:sp>
      <p:sp>
        <p:nvSpPr>
          <p:cNvPr id="12" name="矩形 11"/>
          <p:cNvSpPr/>
          <p:nvPr>
            <p:custDataLst>
              <p:tags r:id="rId5"/>
            </p:custDataLst>
          </p:nvPr>
        </p:nvSpPr>
        <p:spPr>
          <a:xfrm>
            <a:off x="3627120" y="3790315"/>
            <a:ext cx="7218045" cy="953135"/>
          </a:xfrm>
          <a:prstGeom prst="rect">
            <a:avLst/>
          </a:prstGeom>
          <a:noFill/>
        </p:spPr>
        <p:txBody>
          <a:bodyPr wrap="square" lIns="0" tIns="0" rIns="0" bIns="0" rtlCol="0" anchor="t" anchorCtr="0">
            <a:noAutofit/>
          </a:bodyPr>
          <a:p>
            <a:pPr>
              <a:lnSpc>
                <a:spcPct val="130000"/>
              </a:lnSpc>
              <a:spcBef>
                <a:spcPct val="0"/>
              </a:spcBef>
              <a:spcAft>
                <a:spcPct val="0"/>
              </a:spcAft>
            </a:pPr>
            <a:r>
              <a:rPr lang="zh-CN" altLang="en-US" sz="1400" dirty="0">
                <a:solidFill>
                  <a:schemeClr val="tx1">
                    <a:lumMod val="85000"/>
                    <a:lumOff val="15000"/>
                  </a:schemeClr>
                </a:solidFill>
                <a:latin typeface="+mn-ea"/>
                <a:cs typeface="+mn-ea"/>
              </a:rPr>
              <a:t>金融机构利用算力强大的服务器，通过复杂的算法对数据进行分析，预测股票价格走势、评估投资风险等，确保了交易策略能够及时执行，为投资者获取收益。</a:t>
            </a:r>
            <a:endParaRPr lang="zh-CN" altLang="en-US" sz="1400" dirty="0">
              <a:solidFill>
                <a:schemeClr val="tx1">
                  <a:lumMod val="85000"/>
                  <a:lumOff val="15000"/>
                </a:schemeClr>
              </a:solidFill>
              <a:latin typeface="+mn-ea"/>
              <a:cs typeface="+mn-ea"/>
            </a:endParaRPr>
          </a:p>
        </p:txBody>
      </p:sp>
      <p:sp>
        <p:nvSpPr>
          <p:cNvPr id="13" name="矩形 12"/>
          <p:cNvSpPr/>
          <p:nvPr>
            <p:custDataLst>
              <p:tags r:id="rId6"/>
            </p:custDataLst>
          </p:nvPr>
        </p:nvSpPr>
        <p:spPr>
          <a:xfrm>
            <a:off x="3626803" y="3192780"/>
            <a:ext cx="6208393" cy="580832"/>
          </a:xfrm>
          <a:prstGeom prst="rect">
            <a:avLst/>
          </a:prstGeom>
          <a:noFill/>
        </p:spPr>
        <p:txBody>
          <a:bodyPr wrap="square" lIns="0" tIns="0" rIns="0" bIns="36000" rtlCol="0" anchor="b">
            <a:noAutofit/>
          </a:bodyPr>
          <a:p>
            <a:pPr lvl="0" algn="l">
              <a:buClrTx/>
              <a:buSzTx/>
              <a:buFontTx/>
            </a:pPr>
            <a:r>
              <a:rPr lang="zh-CN" altLang="en-US" b="1" dirty="0">
                <a:solidFill>
                  <a:schemeClr val="accent2"/>
                </a:solidFill>
                <a:latin typeface="+mn-ea"/>
                <a:cs typeface="+mn-ea"/>
                <a:sym typeface="+mn-ea"/>
              </a:rPr>
              <a:t>金融行业</a:t>
            </a:r>
            <a:endParaRPr lang="zh-CN" altLang="en-US" b="1" dirty="0">
              <a:solidFill>
                <a:schemeClr val="accent2"/>
              </a:solidFill>
              <a:latin typeface="+mn-ea"/>
              <a:cs typeface="+mn-ea"/>
              <a:sym typeface="+mn-ea"/>
            </a:endParaRPr>
          </a:p>
        </p:txBody>
      </p:sp>
      <p:sp>
        <p:nvSpPr>
          <p:cNvPr id="27" name="任意多边形: 形状 26"/>
          <p:cNvSpPr/>
          <p:nvPr>
            <p:custDataLst>
              <p:tags r:id="rId7"/>
            </p:custDataLst>
          </p:nvPr>
        </p:nvSpPr>
        <p:spPr>
          <a:xfrm>
            <a:off x="113348" y="1795145"/>
            <a:ext cx="3172579" cy="4176000"/>
          </a:xfrm>
          <a:custGeom>
            <a:avLst/>
            <a:gdLst>
              <a:gd name="connsiteX0" fmla="*/ 1084579 w 3172579"/>
              <a:gd name="connsiteY0" fmla="*/ 0 h 4176000"/>
              <a:gd name="connsiteX1" fmla="*/ 3172579 w 3172579"/>
              <a:gd name="connsiteY1" fmla="*/ 2088000 h 4176000"/>
              <a:gd name="connsiteX2" fmla="*/ 1084579 w 3172579"/>
              <a:gd name="connsiteY2" fmla="*/ 4176000 h 4176000"/>
              <a:gd name="connsiteX3" fmla="*/ 89315 w 3172579"/>
              <a:gd name="connsiteY3" fmla="*/ 3923990 h 4176000"/>
              <a:gd name="connsiteX4" fmla="*/ 0 w 3172579"/>
              <a:gd name="connsiteY4" fmla="*/ 3869730 h 4176000"/>
              <a:gd name="connsiteX5" fmla="*/ 0 w 3172579"/>
              <a:gd name="connsiteY5" fmla="*/ 306270 h 4176000"/>
              <a:gd name="connsiteX6" fmla="*/ 89315 w 3172579"/>
              <a:gd name="connsiteY6" fmla="*/ 252010 h 4176000"/>
              <a:gd name="connsiteX7" fmla="*/ 1084579 w 3172579"/>
              <a:gd name="connsiteY7" fmla="*/ 0 h 41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2579" h="4176000">
                <a:moveTo>
                  <a:pt x="1084579" y="0"/>
                </a:moveTo>
                <a:cubicBezTo>
                  <a:pt x="2237750" y="0"/>
                  <a:pt x="3172579" y="934829"/>
                  <a:pt x="3172579" y="2088000"/>
                </a:cubicBezTo>
                <a:cubicBezTo>
                  <a:pt x="3172579" y="3241171"/>
                  <a:pt x="2237750" y="4176000"/>
                  <a:pt x="1084579" y="4176000"/>
                </a:cubicBezTo>
                <a:cubicBezTo>
                  <a:pt x="724213" y="4176000"/>
                  <a:pt x="385170" y="4084708"/>
                  <a:pt x="89315" y="3923990"/>
                </a:cubicBezTo>
                <a:lnTo>
                  <a:pt x="0" y="3869730"/>
                </a:lnTo>
                <a:lnTo>
                  <a:pt x="0" y="306270"/>
                </a:lnTo>
                <a:lnTo>
                  <a:pt x="89315" y="252010"/>
                </a:lnTo>
                <a:cubicBezTo>
                  <a:pt x="385170" y="91292"/>
                  <a:pt x="724213" y="0"/>
                  <a:pt x="1084579" y="0"/>
                </a:cubicBezTo>
                <a:close/>
              </a:path>
            </a:pathLst>
          </a:custGeom>
          <a:noFill/>
          <a:ln>
            <a:gradFill>
              <a:gsLst>
                <a:gs pos="100000">
                  <a:schemeClr val="tx1">
                    <a:lumMod val="50000"/>
                    <a:lumOff val="50000"/>
                    <a:alpha val="30000"/>
                  </a:schemeClr>
                </a:gs>
                <a:gs pos="15000">
                  <a:srgbClr val="FFFFFF">
                    <a:lumMod val="20000"/>
                    <a:lumOff val="80000"/>
                    <a:alpha val="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15" name="椭圆 14"/>
          <p:cNvSpPr/>
          <p:nvPr>
            <p:custDataLst>
              <p:tags r:id="rId8"/>
            </p:custDataLst>
          </p:nvPr>
        </p:nvSpPr>
        <p:spPr>
          <a:xfrm>
            <a:off x="2998788" y="3576320"/>
            <a:ext cx="607695" cy="607695"/>
          </a:xfrm>
          <a:prstGeom prst="ellipse">
            <a:avLst/>
          </a:prstGeom>
          <a:solidFill>
            <a:schemeClr val="accent2"/>
          </a:solidFill>
          <a:ln>
            <a:gradFill>
              <a:gsLst>
                <a:gs pos="37000">
                  <a:srgbClr val="FFFFFF"/>
                </a:gs>
                <a:gs pos="0">
                  <a:schemeClr val="accent2">
                    <a:lumMod val="20000"/>
                    <a:lumOff val="80000"/>
                  </a:schemeClr>
                </a:gs>
                <a:gs pos="100000">
                  <a:srgbClr val="FFFFFF"/>
                </a:gs>
                <a:gs pos="71000">
                  <a:schemeClr val="accent2">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1400" b="1">
                <a:solidFill>
                  <a:srgbClr val="FFFFFF"/>
                </a:solidFill>
                <a:latin typeface="+mn-ea"/>
                <a:cs typeface="+mn-ea"/>
                <a:sym typeface="+mn-ea"/>
              </a:rPr>
              <a:t>02</a:t>
            </a:r>
            <a:endParaRPr lang="en-US" altLang="zh-CN" sz="1400" b="1">
              <a:solidFill>
                <a:srgbClr val="FFFFFF"/>
              </a:solidFill>
              <a:latin typeface="+mn-ea"/>
              <a:cs typeface="+mn-ea"/>
              <a:sym typeface="+mn-ea"/>
            </a:endParaRPr>
          </a:p>
        </p:txBody>
      </p:sp>
      <p:sp>
        <p:nvSpPr>
          <p:cNvPr id="33" name="椭圆 32"/>
          <p:cNvSpPr/>
          <p:nvPr>
            <p:custDataLst>
              <p:tags r:id="rId9"/>
            </p:custDataLst>
          </p:nvPr>
        </p:nvSpPr>
        <p:spPr>
          <a:xfrm>
            <a:off x="2436813" y="2121535"/>
            <a:ext cx="607695" cy="607695"/>
          </a:xfrm>
          <a:prstGeom prst="ellipse">
            <a:avLst/>
          </a:prstGeom>
          <a:solidFill>
            <a:schemeClr val="accent1"/>
          </a:solidFill>
          <a:ln>
            <a:gradFill>
              <a:gsLst>
                <a:gs pos="37000">
                  <a:srgbClr val="FFFFFF"/>
                </a:gs>
                <a:gs pos="0">
                  <a:schemeClr val="accent1">
                    <a:lumMod val="20000"/>
                    <a:lumOff val="80000"/>
                  </a:schemeClr>
                </a:gs>
                <a:gs pos="100000">
                  <a:srgbClr val="FFFFFF"/>
                </a:gs>
                <a:gs pos="71000">
                  <a:schemeClr val="accent1">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tIns="45720" bIns="45720" numCol="1" spcCol="0" rtlCol="0" fromWordArt="0" anchor="ctr" anchorCtr="0" forceAA="0" compatLnSpc="1">
            <a:noAutofit/>
          </a:bodyPr>
          <a:p>
            <a:pPr lvl="0" algn="ctr">
              <a:spcBef>
                <a:spcPct val="0"/>
              </a:spcBef>
              <a:spcAft>
                <a:spcPct val="0"/>
              </a:spcAft>
              <a:buClrTx/>
              <a:buSzTx/>
              <a:buFontTx/>
            </a:pPr>
            <a:r>
              <a:rPr lang="en-US" altLang="zh-CN" sz="1400" b="1">
                <a:solidFill>
                  <a:srgbClr val="FFFFFF"/>
                </a:solidFill>
                <a:latin typeface="+mn-ea"/>
                <a:cs typeface="+mn-ea"/>
                <a:sym typeface="+mn-ea"/>
              </a:rPr>
              <a:t>01</a:t>
            </a:r>
            <a:endParaRPr lang="en-US" altLang="zh-CN" sz="1400" b="1" dirty="0">
              <a:solidFill>
                <a:srgbClr val="FFFFFF"/>
              </a:solidFill>
              <a:latin typeface="+mn-ea"/>
              <a:cs typeface="+mn-ea"/>
              <a:sym typeface="+mn-ea"/>
            </a:endParaRPr>
          </a:p>
        </p:txBody>
      </p:sp>
      <p:sp>
        <p:nvSpPr>
          <p:cNvPr id="24" name="椭圆 23"/>
          <p:cNvSpPr/>
          <p:nvPr>
            <p:custDataLst>
              <p:tags r:id="rId10"/>
            </p:custDataLst>
          </p:nvPr>
        </p:nvSpPr>
        <p:spPr>
          <a:xfrm>
            <a:off x="2436813" y="5030470"/>
            <a:ext cx="607695" cy="607695"/>
          </a:xfrm>
          <a:prstGeom prst="ellipse">
            <a:avLst/>
          </a:prstGeom>
          <a:solidFill>
            <a:schemeClr val="accent3"/>
          </a:solidFill>
          <a:ln>
            <a:gradFill>
              <a:gsLst>
                <a:gs pos="37000">
                  <a:srgbClr val="FFFFFF"/>
                </a:gs>
                <a:gs pos="0">
                  <a:schemeClr val="accent6">
                    <a:lumMod val="20000"/>
                    <a:lumOff val="80000"/>
                  </a:schemeClr>
                </a:gs>
                <a:gs pos="100000">
                  <a:srgbClr val="FFFFFF"/>
                </a:gs>
                <a:gs pos="71000">
                  <a:schemeClr val="accent3">
                    <a:lumMod val="20000"/>
                    <a:lumOff val="8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sz="1400" b="1" dirty="0">
                <a:solidFill>
                  <a:srgbClr val="FFFFFF"/>
                </a:solidFill>
                <a:latin typeface="+mn-ea"/>
                <a:cs typeface="+mn-ea"/>
                <a:sym typeface="+mn-ea"/>
              </a:rPr>
              <a:t>03</a:t>
            </a:r>
            <a:endParaRPr lang="en-US" altLang="zh-CN" sz="1400" b="1" dirty="0">
              <a:solidFill>
                <a:srgbClr val="FFFFFF"/>
              </a:solidFill>
              <a:latin typeface="+mn-ea"/>
              <a:cs typeface="+mn-ea"/>
              <a:sym typeface="+mn-ea"/>
            </a:endParaRPr>
          </a:p>
        </p:txBody>
      </p:sp>
      <p:sp>
        <p:nvSpPr>
          <p:cNvPr id="19" name="椭圆 18"/>
          <p:cNvSpPr/>
          <p:nvPr>
            <p:custDataLst>
              <p:tags r:id="rId11"/>
            </p:custDataLst>
          </p:nvPr>
        </p:nvSpPr>
        <p:spPr>
          <a:xfrm>
            <a:off x="503873" y="2792730"/>
            <a:ext cx="2169160" cy="2169160"/>
          </a:xfrm>
          <a:prstGeom prst="ellipse">
            <a:avLst/>
          </a:prstGeom>
          <a:solidFill>
            <a:schemeClr val="accent1"/>
          </a:solidFill>
          <a:ln>
            <a:gradFill>
              <a:gsLst>
                <a:gs pos="37000">
                  <a:srgbClr val="FFFFFF"/>
                </a:gs>
                <a:gs pos="0">
                  <a:schemeClr val="accent1">
                    <a:lumMod val="45000"/>
                    <a:lumOff val="55000"/>
                  </a:schemeClr>
                </a:gs>
                <a:gs pos="100000">
                  <a:srgbClr val="FFFFFF"/>
                </a:gs>
                <a:gs pos="71000">
                  <a:schemeClr val="accent1">
                    <a:lumMod val="30000"/>
                    <a:lumOff val="7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algn="ctr">
              <a:spcBef>
                <a:spcPct val="0"/>
              </a:spcBef>
              <a:spcAft>
                <a:spcPct val="0"/>
              </a:spcAft>
            </a:pPr>
            <a:r>
              <a:rPr lang="zh-CN" altLang="en-US" sz="2800" b="1" spc="150" dirty="0">
                <a:solidFill>
                  <a:srgbClr val="FFFFFF"/>
                </a:solidFill>
                <a:latin typeface="微软雅黑" panose="020B0503020204020204" charset="-122"/>
                <a:ea typeface="微软雅黑" panose="020B0503020204020204" charset="-122"/>
                <a:cs typeface="+mn-ea"/>
                <a:sym typeface="+mn-ea"/>
              </a:rPr>
              <a:t>算力的</a:t>
            </a:r>
            <a:endParaRPr lang="zh-CN" altLang="en-US" sz="2800" b="1" spc="150" dirty="0">
              <a:solidFill>
                <a:srgbClr val="FFFFFF"/>
              </a:solidFill>
              <a:latin typeface="微软雅黑" panose="020B0503020204020204" charset="-122"/>
              <a:ea typeface="微软雅黑" panose="020B0503020204020204" charset="-122"/>
              <a:cs typeface="+mn-ea"/>
              <a:sym typeface="+mn-ea"/>
            </a:endParaRPr>
          </a:p>
          <a:p>
            <a:pPr algn="ctr">
              <a:spcBef>
                <a:spcPct val="0"/>
              </a:spcBef>
              <a:spcAft>
                <a:spcPct val="0"/>
              </a:spcAft>
            </a:pPr>
            <a:r>
              <a:rPr lang="zh-CN" altLang="en-US" sz="2800" b="1" spc="150" dirty="0">
                <a:solidFill>
                  <a:srgbClr val="FFFFFF"/>
                </a:solidFill>
                <a:latin typeface="微软雅黑" panose="020B0503020204020204" charset="-122"/>
                <a:ea typeface="微软雅黑" panose="020B0503020204020204" charset="-122"/>
                <a:cs typeface="+mn-ea"/>
                <a:sym typeface="+mn-ea"/>
              </a:rPr>
              <a:t>应用</a:t>
            </a:r>
            <a:endParaRPr lang="zh-CN" altLang="en-US" sz="2800" b="1" spc="150" dirty="0">
              <a:solidFill>
                <a:srgbClr val="FFFFFF"/>
              </a:solidFill>
              <a:latin typeface="微软雅黑" panose="020B0503020204020204" charset="-122"/>
              <a:ea typeface="微软雅黑" panose="020B0503020204020204" charset="-122"/>
              <a:cs typeface="+mn-ea"/>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3533775" y="452120"/>
            <a:ext cx="353377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（三）提升算力的方式</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17576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六、算力</a:t>
            </a:r>
            <a:endParaRPr sz="2800" b="1" spc="300" dirty="0">
              <a:latin typeface="微软雅黑" panose="020B0503020204020204" charset="-122"/>
              <a:ea typeface="微软雅黑" panose="020B0503020204020204" charset="-122"/>
              <a:cs typeface="+mn-ea"/>
              <a:sym typeface="+mn-lt"/>
            </a:endParaRPr>
          </a:p>
        </p:txBody>
      </p:sp>
      <p:sp>
        <p:nvSpPr>
          <p:cNvPr id="6" name="矩形 5"/>
          <p:cNvSpPr/>
          <p:nvPr>
            <p:custDataLst>
              <p:tags r:id="rId1"/>
            </p:custDataLst>
          </p:nvPr>
        </p:nvSpPr>
        <p:spPr>
          <a:xfrm>
            <a:off x="3627120" y="5378450"/>
            <a:ext cx="7218045" cy="953135"/>
          </a:xfrm>
          <a:prstGeom prst="rect">
            <a:avLst/>
          </a:prstGeom>
          <a:noFill/>
        </p:spPr>
        <p:txBody>
          <a:bodyPr wrap="square" lIns="0" tIns="0" rIns="0" bIns="0" rtlCol="0" anchor="t" anchorCtr="0">
            <a:noAutofit/>
          </a:bodyPr>
          <a:p>
            <a:pPr>
              <a:lnSpc>
                <a:spcPct val="130000"/>
              </a:lnSpc>
              <a:spcBef>
                <a:spcPct val="0"/>
              </a:spcBef>
              <a:spcAft>
                <a:spcPct val="0"/>
              </a:spcAft>
            </a:pPr>
            <a:r>
              <a:rPr lang="zh-CN" altLang="en-US" sz="1400" dirty="0">
                <a:solidFill>
                  <a:schemeClr val="tx1">
                    <a:lumMod val="85000"/>
                    <a:lumOff val="15000"/>
                  </a:schemeClr>
                </a:solidFill>
                <a:latin typeface="+mn-ea"/>
                <a:cs typeface="+mn-ea"/>
              </a:rPr>
              <a:t>分布式计算将大任务分解为多个小任务，分配到不同计算机上并行处理，充分利用多台机器算力，大幅提升计算速度，尤其适合训练大型深度学习模型等大规模数据处理任务。</a:t>
            </a:r>
            <a:endParaRPr lang="zh-CN" altLang="en-US" sz="1400" dirty="0">
              <a:solidFill>
                <a:schemeClr val="tx1">
                  <a:lumMod val="85000"/>
                  <a:lumOff val="15000"/>
                </a:schemeClr>
              </a:solidFill>
              <a:latin typeface="+mn-ea"/>
              <a:cs typeface="+mn-ea"/>
            </a:endParaRPr>
          </a:p>
        </p:txBody>
      </p:sp>
      <p:sp>
        <p:nvSpPr>
          <p:cNvPr id="8" name="矩形 7"/>
          <p:cNvSpPr/>
          <p:nvPr>
            <p:custDataLst>
              <p:tags r:id="rId2"/>
            </p:custDataLst>
          </p:nvPr>
        </p:nvSpPr>
        <p:spPr>
          <a:xfrm>
            <a:off x="3626803" y="4777105"/>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3"/>
                </a:solidFill>
                <a:latin typeface="+mn-ea"/>
                <a:cs typeface="+mn-ea"/>
              </a:rPr>
              <a:t>分布式计算</a:t>
            </a:r>
            <a:endParaRPr lang="zh-CN" altLang="en-US" b="1" dirty="0">
              <a:solidFill>
                <a:schemeClr val="accent3"/>
              </a:solidFill>
              <a:latin typeface="+mn-ea"/>
              <a:cs typeface="+mn-ea"/>
            </a:endParaRPr>
          </a:p>
        </p:txBody>
      </p:sp>
      <p:sp>
        <p:nvSpPr>
          <p:cNvPr id="10" name="矩形 9"/>
          <p:cNvSpPr/>
          <p:nvPr>
            <p:custDataLst>
              <p:tags r:id="rId3"/>
            </p:custDataLst>
          </p:nvPr>
        </p:nvSpPr>
        <p:spPr>
          <a:xfrm>
            <a:off x="3617595" y="2202180"/>
            <a:ext cx="7227570" cy="953135"/>
          </a:xfrm>
          <a:prstGeom prst="rect">
            <a:avLst/>
          </a:prstGeom>
          <a:noFill/>
        </p:spPr>
        <p:txBody>
          <a:bodyPr wrap="square" lIns="0" tIns="0" rIns="0" bIns="0" rtlCol="0" anchor="t" anchorCtr="0">
            <a:noAutofit/>
          </a:bodyPr>
          <a:p>
            <a:pPr algn="just">
              <a:lnSpc>
                <a:spcPct val="130000"/>
              </a:lnSpc>
              <a:spcBef>
                <a:spcPct val="0"/>
              </a:spcBef>
              <a:spcAft>
                <a:spcPct val="0"/>
              </a:spcAft>
            </a:pPr>
            <a:r>
              <a:rPr lang="zh-CN" altLang="en-US" sz="1400" dirty="0">
                <a:solidFill>
                  <a:schemeClr val="tx1">
                    <a:lumMod val="85000"/>
                    <a:lumOff val="15000"/>
                  </a:schemeClr>
                </a:solidFill>
                <a:latin typeface="+mn-ea"/>
                <a:cs typeface="+mn-ea"/>
              </a:rPr>
              <a:t>使用更先进的芯片是提升算力的关键。GPU凭借大量核心，擅长并行计算，非常适合深度学习中的矩阵运算，极大提升了AI及深度学习的训练效率。还有TPU等专用芯片，进一步为AI任务提供强大算力。</a:t>
            </a:r>
            <a:endParaRPr lang="zh-CN" altLang="en-US" sz="1400" dirty="0">
              <a:solidFill>
                <a:schemeClr val="tx1">
                  <a:lumMod val="85000"/>
                  <a:lumOff val="15000"/>
                </a:schemeClr>
              </a:solidFill>
              <a:latin typeface="+mn-ea"/>
              <a:cs typeface="+mn-ea"/>
            </a:endParaRPr>
          </a:p>
        </p:txBody>
      </p:sp>
      <p:sp>
        <p:nvSpPr>
          <p:cNvPr id="11" name="矩形 10"/>
          <p:cNvSpPr/>
          <p:nvPr>
            <p:custDataLst>
              <p:tags r:id="rId4"/>
            </p:custDataLst>
          </p:nvPr>
        </p:nvSpPr>
        <p:spPr>
          <a:xfrm>
            <a:off x="3626803" y="1608455"/>
            <a:ext cx="6208393" cy="580832"/>
          </a:xfrm>
          <a:prstGeom prst="rect">
            <a:avLst/>
          </a:prstGeom>
          <a:noFill/>
        </p:spPr>
        <p:txBody>
          <a:bodyPr wrap="square" lIns="0" tIns="0" rIns="0" bIns="36000" rtlCol="0" anchor="b">
            <a:noAutofit/>
          </a:bodyPr>
          <a:p>
            <a:pPr>
              <a:spcBef>
                <a:spcPct val="0"/>
              </a:spcBef>
              <a:spcAft>
                <a:spcPct val="0"/>
              </a:spcAft>
            </a:pPr>
            <a:r>
              <a:rPr lang="zh-CN" altLang="en-US" b="1" dirty="0">
                <a:solidFill>
                  <a:schemeClr val="accent1"/>
                </a:solidFill>
                <a:latin typeface="+mn-ea"/>
                <a:cs typeface="+mn-ea"/>
              </a:rPr>
              <a:t>硬件升级</a:t>
            </a:r>
            <a:endParaRPr lang="zh-CN" altLang="en-US" b="1" dirty="0">
              <a:solidFill>
                <a:schemeClr val="accent1"/>
              </a:solidFill>
              <a:latin typeface="+mn-ea"/>
              <a:cs typeface="+mn-ea"/>
            </a:endParaRPr>
          </a:p>
        </p:txBody>
      </p:sp>
      <p:sp>
        <p:nvSpPr>
          <p:cNvPr id="12" name="矩形 11"/>
          <p:cNvSpPr/>
          <p:nvPr>
            <p:custDataLst>
              <p:tags r:id="rId5"/>
            </p:custDataLst>
          </p:nvPr>
        </p:nvSpPr>
        <p:spPr>
          <a:xfrm>
            <a:off x="3627120" y="3790315"/>
            <a:ext cx="7218045" cy="953135"/>
          </a:xfrm>
          <a:prstGeom prst="rect">
            <a:avLst/>
          </a:prstGeom>
          <a:noFill/>
        </p:spPr>
        <p:txBody>
          <a:bodyPr wrap="square" lIns="0" tIns="0" rIns="0" bIns="0" rtlCol="0" anchor="t" anchorCtr="0">
            <a:noAutofit/>
          </a:bodyPr>
          <a:p>
            <a:pPr>
              <a:lnSpc>
                <a:spcPct val="130000"/>
              </a:lnSpc>
              <a:spcBef>
                <a:spcPct val="0"/>
              </a:spcBef>
              <a:spcAft>
                <a:spcPct val="0"/>
              </a:spcAft>
            </a:pPr>
            <a:r>
              <a:rPr lang="zh-CN" altLang="en-US" sz="1400" dirty="0">
                <a:solidFill>
                  <a:schemeClr val="tx1">
                    <a:lumMod val="85000"/>
                    <a:lumOff val="15000"/>
                  </a:schemeClr>
                </a:solidFill>
                <a:latin typeface="+mn-ea"/>
                <a:cs typeface="+mn-ea"/>
              </a:rPr>
              <a:t>云计算平台按需提供算力资源，用户无需购买昂贵设备，可根据需求租用。其整合大量服务器，算力强大、弹性扩展、成本低，有效助力企业降低创业投入。</a:t>
            </a:r>
            <a:endParaRPr lang="zh-CN" altLang="en-US" sz="1400" dirty="0">
              <a:solidFill>
                <a:schemeClr val="tx1">
                  <a:lumMod val="85000"/>
                  <a:lumOff val="15000"/>
                </a:schemeClr>
              </a:solidFill>
              <a:latin typeface="+mn-ea"/>
              <a:cs typeface="+mn-ea"/>
            </a:endParaRPr>
          </a:p>
        </p:txBody>
      </p:sp>
      <p:sp>
        <p:nvSpPr>
          <p:cNvPr id="13" name="矩形 12"/>
          <p:cNvSpPr/>
          <p:nvPr>
            <p:custDataLst>
              <p:tags r:id="rId6"/>
            </p:custDataLst>
          </p:nvPr>
        </p:nvSpPr>
        <p:spPr>
          <a:xfrm>
            <a:off x="3626803" y="3192780"/>
            <a:ext cx="6208393" cy="580832"/>
          </a:xfrm>
          <a:prstGeom prst="rect">
            <a:avLst/>
          </a:prstGeom>
          <a:noFill/>
        </p:spPr>
        <p:txBody>
          <a:bodyPr wrap="square" lIns="0" tIns="0" rIns="0" bIns="36000" rtlCol="0" anchor="b">
            <a:noAutofit/>
          </a:bodyPr>
          <a:p>
            <a:pPr lvl="0" algn="l">
              <a:buClrTx/>
              <a:buSzTx/>
              <a:buFontTx/>
            </a:pPr>
            <a:r>
              <a:rPr lang="zh-CN" altLang="en-US" b="1" dirty="0">
                <a:solidFill>
                  <a:schemeClr val="accent2"/>
                </a:solidFill>
                <a:latin typeface="+mn-ea"/>
                <a:cs typeface="+mn-ea"/>
                <a:sym typeface="+mn-ea"/>
              </a:rPr>
              <a:t>云计算</a:t>
            </a:r>
            <a:endParaRPr lang="zh-CN" altLang="en-US" b="1" dirty="0">
              <a:solidFill>
                <a:schemeClr val="accent2"/>
              </a:solidFill>
              <a:latin typeface="+mn-ea"/>
              <a:cs typeface="+mn-ea"/>
              <a:sym typeface="+mn-ea"/>
            </a:endParaRPr>
          </a:p>
        </p:txBody>
      </p:sp>
      <p:sp>
        <p:nvSpPr>
          <p:cNvPr id="27" name="任意多边形: 形状 26"/>
          <p:cNvSpPr/>
          <p:nvPr>
            <p:custDataLst>
              <p:tags r:id="rId7"/>
            </p:custDataLst>
          </p:nvPr>
        </p:nvSpPr>
        <p:spPr>
          <a:xfrm>
            <a:off x="113348" y="1795145"/>
            <a:ext cx="3172579" cy="4176000"/>
          </a:xfrm>
          <a:custGeom>
            <a:avLst/>
            <a:gdLst>
              <a:gd name="connsiteX0" fmla="*/ 1084579 w 3172579"/>
              <a:gd name="connsiteY0" fmla="*/ 0 h 4176000"/>
              <a:gd name="connsiteX1" fmla="*/ 3172579 w 3172579"/>
              <a:gd name="connsiteY1" fmla="*/ 2088000 h 4176000"/>
              <a:gd name="connsiteX2" fmla="*/ 1084579 w 3172579"/>
              <a:gd name="connsiteY2" fmla="*/ 4176000 h 4176000"/>
              <a:gd name="connsiteX3" fmla="*/ 89315 w 3172579"/>
              <a:gd name="connsiteY3" fmla="*/ 3923990 h 4176000"/>
              <a:gd name="connsiteX4" fmla="*/ 0 w 3172579"/>
              <a:gd name="connsiteY4" fmla="*/ 3869730 h 4176000"/>
              <a:gd name="connsiteX5" fmla="*/ 0 w 3172579"/>
              <a:gd name="connsiteY5" fmla="*/ 306270 h 4176000"/>
              <a:gd name="connsiteX6" fmla="*/ 89315 w 3172579"/>
              <a:gd name="connsiteY6" fmla="*/ 252010 h 4176000"/>
              <a:gd name="connsiteX7" fmla="*/ 1084579 w 3172579"/>
              <a:gd name="connsiteY7" fmla="*/ 0 h 41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2579" h="4176000">
                <a:moveTo>
                  <a:pt x="1084579" y="0"/>
                </a:moveTo>
                <a:cubicBezTo>
                  <a:pt x="2237750" y="0"/>
                  <a:pt x="3172579" y="934829"/>
                  <a:pt x="3172579" y="2088000"/>
                </a:cubicBezTo>
                <a:cubicBezTo>
                  <a:pt x="3172579" y="3241171"/>
                  <a:pt x="2237750" y="4176000"/>
                  <a:pt x="1084579" y="4176000"/>
                </a:cubicBezTo>
                <a:cubicBezTo>
                  <a:pt x="724213" y="4176000"/>
                  <a:pt x="385170" y="4084708"/>
                  <a:pt x="89315" y="3923990"/>
                </a:cubicBezTo>
                <a:lnTo>
                  <a:pt x="0" y="3869730"/>
                </a:lnTo>
                <a:lnTo>
                  <a:pt x="0" y="306270"/>
                </a:lnTo>
                <a:lnTo>
                  <a:pt x="89315" y="252010"/>
                </a:lnTo>
                <a:cubicBezTo>
                  <a:pt x="385170" y="91292"/>
                  <a:pt x="724213" y="0"/>
                  <a:pt x="1084579" y="0"/>
                </a:cubicBezTo>
                <a:close/>
              </a:path>
            </a:pathLst>
          </a:custGeom>
          <a:noFill/>
          <a:ln>
            <a:gradFill>
              <a:gsLst>
                <a:gs pos="100000">
                  <a:schemeClr val="tx1">
                    <a:lumMod val="50000"/>
                    <a:lumOff val="50000"/>
                    <a:alpha val="30000"/>
                  </a:schemeClr>
                </a:gs>
                <a:gs pos="15000">
                  <a:srgbClr val="FFFFFF">
                    <a:lumMod val="20000"/>
                    <a:lumOff val="80000"/>
                    <a:alpha val="0"/>
                  </a:srgb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endParaRPr lang="zh-CN" altLang="en-US">
              <a:sym typeface="+mn-ea"/>
            </a:endParaRPr>
          </a:p>
        </p:txBody>
      </p:sp>
      <p:sp>
        <p:nvSpPr>
          <p:cNvPr id="15" name="椭圆 14"/>
          <p:cNvSpPr/>
          <p:nvPr>
            <p:custDataLst>
              <p:tags r:id="rId8"/>
            </p:custDataLst>
          </p:nvPr>
        </p:nvSpPr>
        <p:spPr>
          <a:xfrm>
            <a:off x="2998788" y="3576320"/>
            <a:ext cx="607695" cy="607695"/>
          </a:xfrm>
          <a:prstGeom prst="ellipse">
            <a:avLst/>
          </a:prstGeom>
          <a:solidFill>
            <a:schemeClr val="accent2"/>
          </a:solidFill>
          <a:ln>
            <a:gradFill>
              <a:gsLst>
                <a:gs pos="37000">
                  <a:srgbClr val="FFFFFF"/>
                </a:gs>
                <a:gs pos="0">
                  <a:schemeClr val="accent2">
                    <a:lumMod val="20000"/>
                    <a:lumOff val="80000"/>
                  </a:schemeClr>
                </a:gs>
                <a:gs pos="100000">
                  <a:srgbClr val="FFFFFF"/>
                </a:gs>
                <a:gs pos="71000">
                  <a:schemeClr val="accent2">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buClrTx/>
              <a:buSzTx/>
              <a:buFontTx/>
            </a:pPr>
            <a:r>
              <a:rPr lang="en-US" altLang="zh-CN" sz="1400" b="1">
                <a:solidFill>
                  <a:srgbClr val="FFFFFF"/>
                </a:solidFill>
                <a:latin typeface="+mn-ea"/>
                <a:cs typeface="+mn-ea"/>
                <a:sym typeface="+mn-ea"/>
              </a:rPr>
              <a:t>02</a:t>
            </a:r>
            <a:endParaRPr lang="en-US" altLang="zh-CN" sz="1400" b="1">
              <a:solidFill>
                <a:srgbClr val="FFFFFF"/>
              </a:solidFill>
              <a:latin typeface="+mn-ea"/>
              <a:cs typeface="+mn-ea"/>
              <a:sym typeface="+mn-ea"/>
            </a:endParaRPr>
          </a:p>
        </p:txBody>
      </p:sp>
      <p:sp>
        <p:nvSpPr>
          <p:cNvPr id="33" name="椭圆 32"/>
          <p:cNvSpPr/>
          <p:nvPr>
            <p:custDataLst>
              <p:tags r:id="rId9"/>
            </p:custDataLst>
          </p:nvPr>
        </p:nvSpPr>
        <p:spPr>
          <a:xfrm>
            <a:off x="2436813" y="2121535"/>
            <a:ext cx="607695" cy="607695"/>
          </a:xfrm>
          <a:prstGeom prst="ellipse">
            <a:avLst/>
          </a:prstGeom>
          <a:solidFill>
            <a:schemeClr val="accent1"/>
          </a:solidFill>
          <a:ln>
            <a:gradFill>
              <a:gsLst>
                <a:gs pos="37000">
                  <a:srgbClr val="FFFFFF"/>
                </a:gs>
                <a:gs pos="0">
                  <a:schemeClr val="accent1">
                    <a:lumMod val="20000"/>
                    <a:lumOff val="80000"/>
                  </a:schemeClr>
                </a:gs>
                <a:gs pos="100000">
                  <a:srgbClr val="FFFFFF"/>
                </a:gs>
                <a:gs pos="71000">
                  <a:schemeClr val="accent1">
                    <a:lumMod val="20000"/>
                    <a:lumOff val="80000"/>
                  </a:schemeClr>
                </a:gs>
              </a:gsLst>
              <a:lin ang="1578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tIns="45720" bIns="45720" numCol="1" spcCol="0" rtlCol="0" fromWordArt="0" anchor="ctr" anchorCtr="0" forceAA="0" compatLnSpc="1">
            <a:noAutofit/>
          </a:bodyPr>
          <a:p>
            <a:pPr lvl="0" algn="ctr">
              <a:spcBef>
                <a:spcPct val="0"/>
              </a:spcBef>
              <a:spcAft>
                <a:spcPct val="0"/>
              </a:spcAft>
              <a:buClrTx/>
              <a:buSzTx/>
              <a:buFontTx/>
            </a:pPr>
            <a:r>
              <a:rPr lang="en-US" altLang="zh-CN" sz="1400" b="1">
                <a:solidFill>
                  <a:srgbClr val="FFFFFF"/>
                </a:solidFill>
                <a:latin typeface="+mn-ea"/>
                <a:cs typeface="+mn-ea"/>
                <a:sym typeface="+mn-ea"/>
              </a:rPr>
              <a:t>01</a:t>
            </a:r>
            <a:endParaRPr lang="en-US" altLang="zh-CN" sz="1400" b="1" dirty="0">
              <a:solidFill>
                <a:srgbClr val="FFFFFF"/>
              </a:solidFill>
              <a:latin typeface="+mn-ea"/>
              <a:cs typeface="+mn-ea"/>
              <a:sym typeface="+mn-ea"/>
            </a:endParaRPr>
          </a:p>
        </p:txBody>
      </p:sp>
      <p:sp>
        <p:nvSpPr>
          <p:cNvPr id="24" name="椭圆 23"/>
          <p:cNvSpPr/>
          <p:nvPr>
            <p:custDataLst>
              <p:tags r:id="rId10"/>
            </p:custDataLst>
          </p:nvPr>
        </p:nvSpPr>
        <p:spPr>
          <a:xfrm>
            <a:off x="2436813" y="5030470"/>
            <a:ext cx="607695" cy="607695"/>
          </a:xfrm>
          <a:prstGeom prst="ellipse">
            <a:avLst/>
          </a:prstGeom>
          <a:solidFill>
            <a:schemeClr val="accent3"/>
          </a:solidFill>
          <a:ln>
            <a:gradFill>
              <a:gsLst>
                <a:gs pos="37000">
                  <a:srgbClr val="FFFFFF"/>
                </a:gs>
                <a:gs pos="0">
                  <a:schemeClr val="accent6">
                    <a:lumMod val="20000"/>
                    <a:lumOff val="80000"/>
                  </a:schemeClr>
                </a:gs>
                <a:gs pos="100000">
                  <a:srgbClr val="FFFFFF"/>
                </a:gs>
                <a:gs pos="71000">
                  <a:schemeClr val="accent3">
                    <a:lumMod val="20000"/>
                    <a:lumOff val="8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numCol="1" spcCol="0" rtlCol="0" fromWordArt="0" anchor="ctr" anchorCtr="0" forceAA="0" compatLnSpc="1">
            <a:noAutofit/>
          </a:bodyPr>
          <a:p>
            <a:pPr lvl="0" algn="ctr">
              <a:spcBef>
                <a:spcPct val="0"/>
              </a:spcBef>
              <a:spcAft>
                <a:spcPct val="0"/>
              </a:spcAft>
              <a:buClrTx/>
              <a:buSzTx/>
              <a:buFontTx/>
            </a:pPr>
            <a:r>
              <a:rPr lang="en-US" altLang="zh-CN" sz="1400" b="1" dirty="0">
                <a:solidFill>
                  <a:srgbClr val="FFFFFF"/>
                </a:solidFill>
                <a:latin typeface="+mn-ea"/>
                <a:cs typeface="+mn-ea"/>
                <a:sym typeface="+mn-ea"/>
              </a:rPr>
              <a:t>03</a:t>
            </a:r>
            <a:endParaRPr lang="en-US" altLang="zh-CN" sz="1400" b="1" dirty="0">
              <a:solidFill>
                <a:srgbClr val="FFFFFF"/>
              </a:solidFill>
              <a:latin typeface="+mn-ea"/>
              <a:cs typeface="+mn-ea"/>
              <a:sym typeface="+mn-ea"/>
            </a:endParaRPr>
          </a:p>
        </p:txBody>
      </p:sp>
      <p:sp>
        <p:nvSpPr>
          <p:cNvPr id="19" name="椭圆 18"/>
          <p:cNvSpPr/>
          <p:nvPr>
            <p:custDataLst>
              <p:tags r:id="rId11"/>
            </p:custDataLst>
          </p:nvPr>
        </p:nvSpPr>
        <p:spPr>
          <a:xfrm>
            <a:off x="503873" y="2792730"/>
            <a:ext cx="2169160" cy="2169160"/>
          </a:xfrm>
          <a:prstGeom prst="ellipse">
            <a:avLst/>
          </a:prstGeom>
          <a:solidFill>
            <a:schemeClr val="accent1"/>
          </a:solidFill>
          <a:ln>
            <a:gradFill>
              <a:gsLst>
                <a:gs pos="37000">
                  <a:srgbClr val="FFFFFF"/>
                </a:gs>
                <a:gs pos="0">
                  <a:schemeClr val="accent1">
                    <a:lumMod val="45000"/>
                    <a:lumOff val="55000"/>
                  </a:schemeClr>
                </a:gs>
                <a:gs pos="100000">
                  <a:srgbClr val="FFFFFF"/>
                </a:gs>
                <a:gs pos="71000">
                  <a:schemeClr val="accent1">
                    <a:lumMod val="30000"/>
                    <a:lumOff val="70000"/>
                  </a:schemeClr>
                </a:gs>
              </a:gsLst>
              <a:lin ang="16200000" scaled="0"/>
            </a:gradFill>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lIns="0" tIns="0" rIns="0" bIns="0" numCol="1" spcCol="0" rtlCol="0" fromWordArt="0" anchor="ctr" anchorCtr="0" forceAA="0" compatLnSpc="1">
            <a:noAutofit/>
          </a:bodyPr>
          <a:p>
            <a:pPr algn="ctr">
              <a:spcBef>
                <a:spcPct val="0"/>
              </a:spcBef>
              <a:spcAft>
                <a:spcPct val="0"/>
              </a:spcAft>
            </a:pPr>
            <a:r>
              <a:rPr lang="zh-CN" altLang="en-US" sz="2800" b="1" spc="150" dirty="0">
                <a:solidFill>
                  <a:srgbClr val="FFFFFF"/>
                </a:solidFill>
                <a:latin typeface="微软雅黑" panose="020B0503020204020204" charset="-122"/>
                <a:ea typeface="微软雅黑" panose="020B0503020204020204" charset="-122"/>
                <a:cs typeface="+mn-ea"/>
                <a:sym typeface="+mn-ea"/>
              </a:rPr>
              <a:t>提升算力的方式</a:t>
            </a:r>
            <a:endParaRPr lang="zh-CN" altLang="en-US" sz="2800" b="1" spc="150" dirty="0">
              <a:solidFill>
                <a:srgbClr val="FFFFFF"/>
              </a:solidFill>
              <a:latin typeface="微软雅黑" panose="020B0503020204020204" charset="-122"/>
              <a:ea typeface="微软雅黑" panose="020B0503020204020204" charset="-122"/>
              <a:cs typeface="+mn-ea"/>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1484630" y="2534920"/>
            <a:ext cx="5480685" cy="2306955"/>
          </a:xfrm>
          <a:prstGeom prst="rect">
            <a:avLst/>
          </a:prstGeom>
          <a:noFill/>
        </p:spPr>
        <p:txBody>
          <a:bodyPr wrap="square" rtlCol="0">
            <a:spAutoFit/>
          </a:bodyPr>
          <a:lstStyle>
            <a:defPPr>
              <a:defRPr lang="zh-CN"/>
            </a:defPPr>
            <a:lvl1pPr>
              <a:defRPr sz="2400">
                <a:latin typeface="+mn-ea"/>
              </a:defRPr>
            </a:lvl1pPr>
          </a:lstStyle>
          <a:p>
            <a:pPr algn="just">
              <a:lnSpc>
                <a:spcPct val="200000"/>
              </a:lnSpc>
            </a:pPr>
            <a:r>
              <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算力是人工智能发展的重要基石。AI技术的飞速发展催生了指数级增长的算力需求，同时也在反向推动算力技术的革新，催生出专用芯片与高效服务，形成了相互促进的良性循环。</a:t>
            </a:r>
            <a:endParaRPr sz="1800" dirty="0">
              <a:solidFill>
                <a:schemeClr val="tx1"/>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pic>
        <p:nvPicPr>
          <p:cNvPr id="9" name="图片 8" descr="千库网_现代人工智能医学场景_元素编号12049675"/>
          <p:cNvPicPr>
            <a:picLocks noChangeAspect="1"/>
          </p:cNvPicPr>
          <p:nvPr/>
        </p:nvPicPr>
        <p:blipFill>
          <a:blip r:embed="rId1"/>
          <a:stretch>
            <a:fillRect/>
          </a:stretch>
        </p:blipFill>
        <p:spPr>
          <a:xfrm>
            <a:off x="7790815" y="1273810"/>
            <a:ext cx="4255770" cy="4965065"/>
          </a:xfrm>
          <a:prstGeom prst="rect">
            <a:avLst/>
          </a:prstGeom>
        </p:spPr>
      </p:pic>
      <p:sp>
        <p:nvSpPr>
          <p:cNvPr id="4" name="矩形 3"/>
          <p:cNvSpPr/>
          <p:nvPr/>
        </p:nvSpPr>
        <p:spPr>
          <a:xfrm>
            <a:off x="3533775" y="452120"/>
            <a:ext cx="4441825" cy="460375"/>
          </a:xfrm>
          <a:prstGeom prst="rect">
            <a:avLst/>
          </a:prstGeom>
        </p:spPr>
        <p:txBody>
          <a:bodyPr wrap="square">
            <a:spAutoFit/>
          </a:bodyPr>
          <a:p>
            <a:pPr indent="0" algn="l">
              <a:lnSpc>
                <a:spcPct val="100000"/>
              </a:lnSpc>
              <a:buFont typeface="Wingdings" panose="05000000000000000000" charset="0"/>
              <a:buNone/>
            </a:pPr>
            <a:r>
              <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rPr>
              <a:t>（四）算力与人工智能的关系</a:t>
            </a:r>
            <a:endParaRPr sz="2400" b="1" dirty="0">
              <a:solidFill>
                <a:srgbClr val="0C5DE1"/>
              </a:solidFill>
              <a:latin typeface="微软雅黑" panose="020B0503020204020204" charset="-122"/>
              <a:ea typeface="微软雅黑" panose="020B0503020204020204" charset="-122"/>
              <a:cs typeface="+mn-ea"/>
              <a:sym typeface="思源黑体 CN Medium" panose="020B0600000000000000" pitchFamily="34" charset="-122"/>
            </a:endParaRPr>
          </a:p>
        </p:txBody>
      </p:sp>
      <p:sp>
        <p:nvSpPr>
          <p:cNvPr id="5" name="文本框 4"/>
          <p:cNvSpPr txBox="1"/>
          <p:nvPr/>
        </p:nvSpPr>
        <p:spPr>
          <a:xfrm>
            <a:off x="1282815" y="390453"/>
            <a:ext cx="1757680" cy="521970"/>
          </a:xfrm>
          <a:prstGeom prst="rect">
            <a:avLst/>
          </a:prstGeom>
          <a:noFill/>
        </p:spPr>
        <p:txBody>
          <a:bodyPr wrap="none" rtlCol="0">
            <a:spAutoFit/>
          </a:bodyPr>
          <a:p>
            <a:pPr algn="l"/>
            <a:r>
              <a:rPr sz="2800" b="1" spc="300" dirty="0">
                <a:latin typeface="微软雅黑" panose="020B0503020204020204" charset="-122"/>
                <a:ea typeface="微软雅黑" panose="020B0503020204020204" charset="-122"/>
                <a:cs typeface="+mn-ea"/>
                <a:sym typeface="+mn-lt"/>
              </a:rPr>
              <a:t>六、算力</a:t>
            </a:r>
            <a:endParaRPr sz="2800" b="1" spc="300" dirty="0">
              <a:latin typeface="微软雅黑" panose="020B0503020204020204" charset="-122"/>
              <a:ea typeface="微软雅黑" panose="020B050302020402020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17280" t="-1" r="44827" b="844"/>
          <a:stretch>
            <a:fillRect/>
          </a:stretch>
        </p:blipFill>
        <p:spPr>
          <a:xfrm>
            <a:off x="1214482" y="1936216"/>
            <a:ext cx="2323644" cy="4058184"/>
          </a:xfrm>
          <a:custGeom>
            <a:avLst/>
            <a:gdLst>
              <a:gd name="connsiteX0" fmla="*/ 387282 w 2323644"/>
              <a:gd name="connsiteY0" fmla="*/ 0 h 4058184"/>
              <a:gd name="connsiteX1" fmla="*/ 1936362 w 2323644"/>
              <a:gd name="connsiteY1" fmla="*/ 0 h 4058184"/>
              <a:gd name="connsiteX2" fmla="*/ 2323644 w 2323644"/>
              <a:gd name="connsiteY2" fmla="*/ 387282 h 4058184"/>
              <a:gd name="connsiteX3" fmla="*/ 2323644 w 2323644"/>
              <a:gd name="connsiteY3" fmla="*/ 3670902 h 4058184"/>
              <a:gd name="connsiteX4" fmla="*/ 1936362 w 2323644"/>
              <a:gd name="connsiteY4" fmla="*/ 4058184 h 4058184"/>
              <a:gd name="connsiteX5" fmla="*/ 387282 w 2323644"/>
              <a:gd name="connsiteY5" fmla="*/ 4058184 h 4058184"/>
              <a:gd name="connsiteX6" fmla="*/ 0 w 2323644"/>
              <a:gd name="connsiteY6" fmla="*/ 3670902 h 4058184"/>
              <a:gd name="connsiteX7" fmla="*/ 0 w 2323644"/>
              <a:gd name="connsiteY7" fmla="*/ 387282 h 4058184"/>
              <a:gd name="connsiteX8" fmla="*/ 387282 w 2323644"/>
              <a:gd name="connsiteY8" fmla="*/ 0 h 405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3644" h="4058184">
                <a:moveTo>
                  <a:pt x="387282" y="0"/>
                </a:moveTo>
                <a:lnTo>
                  <a:pt x="1936362" y="0"/>
                </a:lnTo>
                <a:cubicBezTo>
                  <a:pt x="2150252" y="0"/>
                  <a:pt x="2323644" y="173392"/>
                  <a:pt x="2323644" y="387282"/>
                </a:cubicBezTo>
                <a:lnTo>
                  <a:pt x="2323644" y="3670902"/>
                </a:lnTo>
                <a:cubicBezTo>
                  <a:pt x="2323644" y="3884792"/>
                  <a:pt x="2150252" y="4058184"/>
                  <a:pt x="1936362" y="4058184"/>
                </a:cubicBezTo>
                <a:lnTo>
                  <a:pt x="387282" y="4058184"/>
                </a:lnTo>
                <a:cubicBezTo>
                  <a:pt x="173392" y="4058184"/>
                  <a:pt x="0" y="3884792"/>
                  <a:pt x="0" y="3670902"/>
                </a:cubicBezTo>
                <a:lnTo>
                  <a:pt x="0" y="387282"/>
                </a:lnTo>
                <a:cubicBezTo>
                  <a:pt x="0" y="173392"/>
                  <a:pt x="173392" y="0"/>
                  <a:pt x="387282" y="0"/>
                </a:cubicBezTo>
                <a:close/>
              </a:path>
            </a:pathLst>
          </a:custGeom>
        </p:spPr>
      </p:pic>
      <p:sp>
        <p:nvSpPr>
          <p:cNvPr id="3" name="矩形: 圆角 2"/>
          <p:cNvSpPr/>
          <p:nvPr>
            <p:custDataLst>
              <p:tags r:id="rId2"/>
            </p:custDataLst>
          </p:nvPr>
        </p:nvSpPr>
        <p:spPr>
          <a:xfrm>
            <a:off x="3774017" y="1936216"/>
            <a:ext cx="6975876" cy="4058184"/>
          </a:xfrm>
          <a:prstGeom prst="roundRect">
            <a:avLst>
              <a:gd name="adj" fmla="val 6347"/>
            </a:avLst>
          </a:prstGeom>
          <a:noFill/>
          <a:ln w="15875">
            <a:solidFill>
              <a:schemeClr val="accent1"/>
            </a:solidFill>
          </a:ln>
          <a:effectLst>
            <a:outerShdw blurRad="279400" dist="228600" dir="2700000" algn="tl" rotWithShape="0">
              <a:schemeClr val="accent1">
                <a:alpha val="8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lIns="239795" tIns="616585" rIns="239795" bIns="350520" rtlCol="0" anchor="ctr">
            <a:noAutofit/>
          </a:bodyPr>
          <a:lstStyle/>
          <a:p>
            <a:pPr algn="just">
              <a:lnSpc>
                <a:spcPct val="160000"/>
              </a:lnSpc>
            </a:pPr>
            <a:r>
              <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1. 当智能客服用自然语言处理技术回答问题时答非所问，这是算法不够先进，还是训练数据不够准确全面的问题？</a:t>
            </a:r>
            <a:endPar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a:p>
            <a:pPr algn="just">
              <a:lnSpc>
                <a:spcPct val="160000"/>
              </a:lnSpc>
            </a:pPr>
            <a:endPar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a:p>
            <a:pPr algn="just">
              <a:lnSpc>
                <a:spcPct val="160000"/>
              </a:lnSpc>
            </a:pPr>
            <a:r>
              <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rPr>
              <a:t>2. 人脸识别技术应用在校园门禁后，偶尔会出现误识导致学生无法正常进出，学校该为追求便捷继续使用，还是考虑换回传统刷卡方式？</a:t>
            </a:r>
            <a:endParaRPr lang="zh-CN" altLang="en-US" sz="2000" dirty="0">
              <a:solidFill>
                <a:schemeClr val="tx1">
                  <a:lumMod val="85000"/>
                  <a:lumOff val="15000"/>
                </a:schemeClr>
              </a:solidFill>
              <a:latin typeface="微软雅黑" panose="020B0503020204020204" charset="-122"/>
              <a:ea typeface="微软雅黑" panose="020B0503020204020204" charset="-122"/>
              <a:cs typeface="微软雅黑" panose="020B0503020204020204" charset="-122"/>
              <a:sym typeface="思源黑体 CN Medium" panose="020B0600000000000000" pitchFamily="34" charset="-122"/>
            </a:endParaRPr>
          </a:p>
        </p:txBody>
      </p:sp>
      <p:sp>
        <p:nvSpPr>
          <p:cNvPr id="5" name="ïSḻíďe"/>
          <p:cNvSpPr/>
          <p:nvPr/>
        </p:nvSpPr>
        <p:spPr>
          <a:xfrm>
            <a:off x="4279664" y="1642102"/>
            <a:ext cx="2312296" cy="576000"/>
          </a:xfrm>
          <a:prstGeom prst="roundRect">
            <a:avLst>
              <a:gd name="adj" fmla="val 50000"/>
            </a:avLst>
          </a:prstGeom>
          <a:gradFill>
            <a:gsLst>
              <a:gs pos="0">
                <a:schemeClr val="accent1">
                  <a:lumMod val="60000"/>
                  <a:lumOff val="40000"/>
                </a:schemeClr>
              </a:gs>
              <a:gs pos="70000">
                <a:schemeClr val="accent1"/>
              </a:gs>
            </a:gsLst>
            <a:lin ang="2700000" scaled="0"/>
          </a:gradFill>
          <a:ln>
            <a:noFill/>
          </a:ln>
          <a:effectLst>
            <a:outerShdw blurRad="190500" dist="50800" dir="5400000" algn="ctr" rotWithShape="0">
              <a:schemeClr val="accent1">
                <a:alpha val="3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algn="ctr"/>
            <a:r>
              <a:rPr lang="zh-CN" altLang="en-US" sz="2000" dirty="0">
                <a:solidFill>
                  <a:schemeClr val="bg1"/>
                </a:solidFill>
                <a:latin typeface="思源黑体 CN Medium" panose="020B0600000000000000" pitchFamily="34" charset="-122"/>
                <a:ea typeface="思源黑体 CN Medium" panose="020B0600000000000000" pitchFamily="34" charset="-122"/>
                <a:sym typeface="思源黑体 CN Medium" panose="020B0600000000000000" pitchFamily="34" charset="-122"/>
              </a:rPr>
              <a:t>课堂思辨</a:t>
            </a:r>
            <a:endParaRPr lang="zh-CN" altLang="en-US" sz="2000" dirty="0">
              <a:solidFill>
                <a:schemeClr val="bg1"/>
              </a:solidFill>
              <a:latin typeface="思源黑体 CN Medium" panose="020B0600000000000000" pitchFamily="34" charset="-122"/>
              <a:ea typeface="思源黑体 CN Medium" panose="020B0600000000000000" pitchFamily="34" charset="-122"/>
              <a:sym typeface="思源黑体 CN Medium" panose="020B0600000000000000" pitchFamily="34" charset="-122"/>
            </a:endParaRPr>
          </a:p>
        </p:txBody>
      </p:sp>
      <p:sp>
        <p:nvSpPr>
          <p:cNvPr id="2" name="文本框 1"/>
          <p:cNvSpPr txBox="1"/>
          <p:nvPr/>
        </p:nvSpPr>
        <p:spPr>
          <a:xfrm>
            <a:off x="1214755" y="360045"/>
            <a:ext cx="7402830" cy="681990"/>
          </a:xfrm>
          <a:prstGeom prst="rect">
            <a:avLst/>
          </a:prstGeom>
          <a:noFill/>
        </p:spPr>
        <p:txBody>
          <a:bodyPr wrap="square" rtlCol="0" anchor="t">
            <a:spAutoFit/>
          </a:bodyPr>
          <a:p>
            <a:pPr algn="just">
              <a:lnSpc>
                <a:spcPct val="120000"/>
              </a:lnSpc>
            </a:pPr>
            <a:r>
              <a:rPr lang="zh-CN"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rPr>
              <a:t>任务三</a:t>
            </a:r>
            <a:r>
              <a:rPr lang="en-US" altLang="zh-CN"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rPr>
              <a:t> </a:t>
            </a:r>
            <a:r>
              <a:rPr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rPr>
              <a:t>实战演练，典型技术应用大赏</a:t>
            </a:r>
            <a:endParaRPr sz="3200">
              <a:solidFill>
                <a:schemeClr val="tx1"/>
              </a:solidFill>
              <a:latin typeface="微软雅黑" panose="020B0503020204020204" charset="-122"/>
              <a:ea typeface="微软雅黑" panose="020B0503020204020204" charset="-122"/>
              <a:cs typeface="+mn-ea"/>
              <a:sym typeface="思源黑体 CN Medium" panose="020B0600000000000000" pitchFamily="34"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Tm="3000">
        <p:random/>
      </p:transition>
    </mc:Choice>
    <mc:Fallback>
      <p:transition spd="slow" advTm="3000">
        <p:random/>
      </p:transition>
    </mc:Fallback>
  </mc:AlternateContent>
  <p:timing>
    <p:tnLst>
      <p:par>
        <p:cTn id="1" dur="indefinite" restart="never" nodeType="tmRoot"/>
      </p:par>
    </p:tnLst>
    <p:bldLst>
      <p:bldP spid="3" grpId="0" bldLvl="0" animBg="1"/>
      <p:bldP spid="5" grpId="0" bldLvl="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p:cNvSpPr>
            <a:spLocks noGrp="1"/>
          </p:cNvSpPr>
          <p:nvPr>
            <p:ph type="ctrTitle"/>
            <p:custDataLst>
              <p:tags r:id="rId1"/>
            </p:custDataLst>
          </p:nvPr>
        </p:nvSpPr>
        <p:spPr/>
        <p:txBody>
          <a:bodyPr/>
          <a:lstStyle/>
          <a:p>
            <a:r>
              <a:rPr lang="zh-CN" altLang="en-US"/>
              <a:t>感谢您的观看</a:t>
            </a:r>
            <a:endParaRPr lang="zh-CN" altLang="en-US"/>
          </a:p>
        </p:txBody>
      </p:sp>
      <p:sp>
        <p:nvSpPr>
          <p:cNvPr id="18" name="任意多边形: 形状 17"/>
          <p:cNvSpPr>
            <a:spLocks noChangeAspect="1"/>
          </p:cNvSpPr>
          <p:nvPr>
            <p:custDataLst>
              <p:tags r:id="rId2"/>
            </p:custDataLst>
          </p:nvPr>
        </p:nvSpPr>
        <p:spPr>
          <a:xfrm>
            <a:off x="887730" y="5908040"/>
            <a:ext cx="4749800" cy="461645"/>
          </a:xfrm>
          <a:custGeom>
            <a:avLst/>
            <a:gdLst>
              <a:gd name="connsiteX0" fmla="*/ 0 w 236029"/>
              <a:gd name="connsiteY0" fmla="*/ 3619 h 341090"/>
              <a:gd name="connsiteX1" fmla="*/ 191 w 236029"/>
              <a:gd name="connsiteY1" fmla="*/ 2477 h 341090"/>
              <a:gd name="connsiteX2" fmla="*/ 667 w 236029"/>
              <a:gd name="connsiteY2" fmla="*/ 1429 h 341090"/>
              <a:gd name="connsiteX3" fmla="*/ 1429 w 236029"/>
              <a:gd name="connsiteY3" fmla="*/ 667 h 341090"/>
              <a:gd name="connsiteX4" fmla="*/ 2477 w 236029"/>
              <a:gd name="connsiteY4" fmla="*/ 190 h 341090"/>
              <a:gd name="connsiteX5" fmla="*/ 3620 w 236029"/>
              <a:gd name="connsiteY5" fmla="*/ 0 h 341090"/>
              <a:gd name="connsiteX6" fmla="*/ 232410 w 236029"/>
              <a:gd name="connsiteY6" fmla="*/ 0 h 341090"/>
              <a:gd name="connsiteX7" fmla="*/ 233553 w 236029"/>
              <a:gd name="connsiteY7" fmla="*/ 190 h 341090"/>
              <a:gd name="connsiteX8" fmla="*/ 234601 w 236029"/>
              <a:gd name="connsiteY8" fmla="*/ 667 h 341090"/>
              <a:gd name="connsiteX9" fmla="*/ 235363 w 236029"/>
              <a:gd name="connsiteY9" fmla="*/ 1429 h 341090"/>
              <a:gd name="connsiteX10" fmla="*/ 235839 w 236029"/>
              <a:gd name="connsiteY10" fmla="*/ 2477 h 341090"/>
              <a:gd name="connsiteX11" fmla="*/ 236030 w 236029"/>
              <a:gd name="connsiteY11" fmla="*/ 3619 h 341090"/>
              <a:gd name="connsiteX12" fmla="*/ 236030 w 236029"/>
              <a:gd name="connsiteY12" fmla="*/ 60007 h 341090"/>
              <a:gd name="connsiteX13" fmla="*/ 235839 w 236029"/>
              <a:gd name="connsiteY13" fmla="*/ 61151 h 341090"/>
              <a:gd name="connsiteX14" fmla="*/ 235363 w 236029"/>
              <a:gd name="connsiteY14" fmla="*/ 62198 h 341090"/>
              <a:gd name="connsiteX15" fmla="*/ 234601 w 236029"/>
              <a:gd name="connsiteY15" fmla="*/ 62960 h 341090"/>
              <a:gd name="connsiteX16" fmla="*/ 233553 w 236029"/>
              <a:gd name="connsiteY16" fmla="*/ 63437 h 341090"/>
              <a:gd name="connsiteX17" fmla="*/ 232410 w 236029"/>
              <a:gd name="connsiteY17" fmla="*/ 63627 h 341090"/>
              <a:gd name="connsiteX18" fmla="*/ 71152 w 236029"/>
              <a:gd name="connsiteY18" fmla="*/ 63627 h 341090"/>
              <a:gd name="connsiteX19" fmla="*/ 74771 w 236029"/>
              <a:gd name="connsiteY19" fmla="*/ 60007 h 341090"/>
              <a:gd name="connsiteX20" fmla="*/ 74771 w 236029"/>
              <a:gd name="connsiteY20" fmla="*/ 139256 h 341090"/>
              <a:gd name="connsiteX21" fmla="*/ 71152 w 236029"/>
              <a:gd name="connsiteY21" fmla="*/ 135541 h 341090"/>
              <a:gd name="connsiteX22" fmla="*/ 210503 w 236029"/>
              <a:gd name="connsiteY22" fmla="*/ 135541 h 341090"/>
              <a:gd name="connsiteX23" fmla="*/ 211646 w 236029"/>
              <a:gd name="connsiteY23" fmla="*/ 135731 h 341090"/>
              <a:gd name="connsiteX24" fmla="*/ 212693 w 236029"/>
              <a:gd name="connsiteY24" fmla="*/ 136208 h 341090"/>
              <a:gd name="connsiteX25" fmla="*/ 213455 w 236029"/>
              <a:gd name="connsiteY25" fmla="*/ 136970 h 341090"/>
              <a:gd name="connsiteX26" fmla="*/ 213931 w 236029"/>
              <a:gd name="connsiteY26" fmla="*/ 138017 h 341090"/>
              <a:gd name="connsiteX27" fmla="*/ 214122 w 236029"/>
              <a:gd name="connsiteY27" fmla="*/ 139160 h 341090"/>
              <a:gd name="connsiteX28" fmla="*/ 214122 w 236029"/>
              <a:gd name="connsiteY28" fmla="*/ 195548 h 341090"/>
              <a:gd name="connsiteX29" fmla="*/ 213931 w 236029"/>
              <a:gd name="connsiteY29" fmla="*/ 196691 h 341090"/>
              <a:gd name="connsiteX30" fmla="*/ 213455 w 236029"/>
              <a:gd name="connsiteY30" fmla="*/ 197739 h 341090"/>
              <a:gd name="connsiteX31" fmla="*/ 212693 w 236029"/>
              <a:gd name="connsiteY31" fmla="*/ 198501 h 341090"/>
              <a:gd name="connsiteX32" fmla="*/ 211646 w 236029"/>
              <a:gd name="connsiteY32" fmla="*/ 198977 h 341090"/>
              <a:gd name="connsiteX33" fmla="*/ 210503 w 236029"/>
              <a:gd name="connsiteY33" fmla="*/ 199168 h 341090"/>
              <a:gd name="connsiteX34" fmla="*/ 71152 w 236029"/>
              <a:gd name="connsiteY34" fmla="*/ 199168 h 341090"/>
              <a:gd name="connsiteX35" fmla="*/ 74771 w 236029"/>
              <a:gd name="connsiteY35" fmla="*/ 195548 h 341090"/>
              <a:gd name="connsiteX36" fmla="*/ 74771 w 236029"/>
              <a:gd name="connsiteY36" fmla="*/ 337471 h 341090"/>
              <a:gd name="connsiteX37" fmla="*/ 74581 w 236029"/>
              <a:gd name="connsiteY37" fmla="*/ 338614 h 341090"/>
              <a:gd name="connsiteX38" fmla="*/ 74105 w 236029"/>
              <a:gd name="connsiteY38" fmla="*/ 339662 h 341090"/>
              <a:gd name="connsiteX39" fmla="*/ 73343 w 236029"/>
              <a:gd name="connsiteY39" fmla="*/ 340424 h 341090"/>
              <a:gd name="connsiteX40" fmla="*/ 72295 w 236029"/>
              <a:gd name="connsiteY40" fmla="*/ 340900 h 341090"/>
              <a:gd name="connsiteX41" fmla="*/ 71152 w 236029"/>
              <a:gd name="connsiteY41" fmla="*/ 341090 h 341090"/>
              <a:gd name="connsiteX42" fmla="*/ 3620 w 236029"/>
              <a:gd name="connsiteY42" fmla="*/ 341090 h 341090"/>
              <a:gd name="connsiteX43" fmla="*/ 2477 w 236029"/>
              <a:gd name="connsiteY43" fmla="*/ 340900 h 341090"/>
              <a:gd name="connsiteX44" fmla="*/ 1429 w 236029"/>
              <a:gd name="connsiteY44" fmla="*/ 340424 h 341090"/>
              <a:gd name="connsiteX45" fmla="*/ 667 w 236029"/>
              <a:gd name="connsiteY45" fmla="*/ 339662 h 341090"/>
              <a:gd name="connsiteX46" fmla="*/ 191 w 236029"/>
              <a:gd name="connsiteY46" fmla="*/ 338614 h 341090"/>
              <a:gd name="connsiteX47" fmla="*/ 0 w 236029"/>
              <a:gd name="connsiteY47" fmla="*/ 337471 h 341090"/>
              <a:gd name="connsiteX48" fmla="*/ 0 w 236029"/>
              <a:gd name="connsiteY48" fmla="*/ 3619 h 341090"/>
              <a:gd name="connsiteX49" fmla="*/ 0 w 236029"/>
              <a:gd name="connsiteY49" fmla="*/ 3619 h 341090"/>
              <a:gd name="connsiteX50" fmla="*/ 0 w 236029"/>
              <a:gd name="connsiteY50" fmla="*/ 3619 h 341090"/>
              <a:gd name="connsiteX51" fmla="*/ 7239 w 236029"/>
              <a:gd name="connsiteY51" fmla="*/ 337471 h 341090"/>
              <a:gd name="connsiteX52" fmla="*/ 3620 w 236029"/>
              <a:gd name="connsiteY52" fmla="*/ 333851 h 341090"/>
              <a:gd name="connsiteX53" fmla="*/ 71152 w 236029"/>
              <a:gd name="connsiteY53" fmla="*/ 333851 h 341090"/>
              <a:gd name="connsiteX54" fmla="*/ 67532 w 236029"/>
              <a:gd name="connsiteY54" fmla="*/ 337471 h 341090"/>
              <a:gd name="connsiteX55" fmla="*/ 67532 w 236029"/>
              <a:gd name="connsiteY55" fmla="*/ 195548 h 341090"/>
              <a:gd name="connsiteX56" fmla="*/ 67723 w 236029"/>
              <a:gd name="connsiteY56" fmla="*/ 194405 h 341090"/>
              <a:gd name="connsiteX57" fmla="*/ 68199 w 236029"/>
              <a:gd name="connsiteY57" fmla="*/ 193358 h 341090"/>
              <a:gd name="connsiteX58" fmla="*/ 68961 w 236029"/>
              <a:gd name="connsiteY58" fmla="*/ 192596 h 341090"/>
              <a:gd name="connsiteX59" fmla="*/ 70009 w 236029"/>
              <a:gd name="connsiteY59" fmla="*/ 192119 h 341090"/>
              <a:gd name="connsiteX60" fmla="*/ 71152 w 236029"/>
              <a:gd name="connsiteY60" fmla="*/ 191929 h 341090"/>
              <a:gd name="connsiteX61" fmla="*/ 210503 w 236029"/>
              <a:gd name="connsiteY61" fmla="*/ 191929 h 341090"/>
              <a:gd name="connsiteX62" fmla="*/ 206883 w 236029"/>
              <a:gd name="connsiteY62" fmla="*/ 195548 h 341090"/>
              <a:gd name="connsiteX63" fmla="*/ 206883 w 236029"/>
              <a:gd name="connsiteY63" fmla="*/ 139160 h 341090"/>
              <a:gd name="connsiteX64" fmla="*/ 210503 w 236029"/>
              <a:gd name="connsiteY64" fmla="*/ 142780 h 341090"/>
              <a:gd name="connsiteX65" fmla="*/ 71152 w 236029"/>
              <a:gd name="connsiteY65" fmla="*/ 142780 h 341090"/>
              <a:gd name="connsiteX66" fmla="*/ 70009 w 236029"/>
              <a:gd name="connsiteY66" fmla="*/ 142589 h 341090"/>
              <a:gd name="connsiteX67" fmla="*/ 68961 w 236029"/>
              <a:gd name="connsiteY67" fmla="*/ 142113 h 341090"/>
              <a:gd name="connsiteX68" fmla="*/ 68199 w 236029"/>
              <a:gd name="connsiteY68" fmla="*/ 141351 h 341090"/>
              <a:gd name="connsiteX69" fmla="*/ 67723 w 236029"/>
              <a:gd name="connsiteY69" fmla="*/ 140303 h 341090"/>
              <a:gd name="connsiteX70" fmla="*/ 67532 w 236029"/>
              <a:gd name="connsiteY70" fmla="*/ 139160 h 341090"/>
              <a:gd name="connsiteX71" fmla="*/ 67532 w 236029"/>
              <a:gd name="connsiteY71" fmla="*/ 59912 h 341090"/>
              <a:gd name="connsiteX72" fmla="*/ 67723 w 236029"/>
              <a:gd name="connsiteY72" fmla="*/ 58769 h 341090"/>
              <a:gd name="connsiteX73" fmla="*/ 68199 w 236029"/>
              <a:gd name="connsiteY73" fmla="*/ 57722 h 341090"/>
              <a:gd name="connsiteX74" fmla="*/ 68961 w 236029"/>
              <a:gd name="connsiteY74" fmla="*/ 56960 h 341090"/>
              <a:gd name="connsiteX75" fmla="*/ 70009 w 236029"/>
              <a:gd name="connsiteY75" fmla="*/ 56483 h 341090"/>
              <a:gd name="connsiteX76" fmla="*/ 71152 w 236029"/>
              <a:gd name="connsiteY76" fmla="*/ 56293 h 341090"/>
              <a:gd name="connsiteX77" fmla="*/ 232410 w 236029"/>
              <a:gd name="connsiteY77" fmla="*/ 56293 h 341090"/>
              <a:gd name="connsiteX78" fmla="*/ 228791 w 236029"/>
              <a:gd name="connsiteY78" fmla="*/ 59912 h 341090"/>
              <a:gd name="connsiteX79" fmla="*/ 228791 w 236029"/>
              <a:gd name="connsiteY79" fmla="*/ 3619 h 341090"/>
              <a:gd name="connsiteX80" fmla="*/ 232410 w 236029"/>
              <a:gd name="connsiteY80" fmla="*/ 7239 h 341090"/>
              <a:gd name="connsiteX81" fmla="*/ 3620 w 236029"/>
              <a:gd name="connsiteY81" fmla="*/ 7239 h 341090"/>
              <a:gd name="connsiteX82" fmla="*/ 7239 w 236029"/>
              <a:gd name="connsiteY82" fmla="*/ 3619 h 341090"/>
              <a:gd name="connsiteX83" fmla="*/ 7239 w 236029"/>
              <a:gd name="connsiteY83" fmla="*/ 337471 h 341090"/>
              <a:gd name="connsiteX84" fmla="*/ 7239 w 236029"/>
              <a:gd name="connsiteY84" fmla="*/ 337471 h 341090"/>
              <a:gd name="connsiteX85" fmla="*/ 7239 w 236029"/>
              <a:gd name="connsiteY85" fmla="*/ 337471 h 34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5731" h="557">
                <a:moveTo>
                  <a:pt x="0" y="16"/>
                </a:moveTo>
                <a:lnTo>
                  <a:pt x="0" y="14"/>
                </a:lnTo>
                <a:lnTo>
                  <a:pt x="1" y="12"/>
                </a:lnTo>
                <a:lnTo>
                  <a:pt x="2" y="11"/>
                </a:lnTo>
                <a:lnTo>
                  <a:pt x="4" y="10"/>
                </a:lnTo>
                <a:lnTo>
                  <a:pt x="6" y="10"/>
                </a:lnTo>
                <a:lnTo>
                  <a:pt x="366" y="10"/>
                </a:lnTo>
                <a:lnTo>
                  <a:pt x="368" y="10"/>
                </a:lnTo>
                <a:lnTo>
                  <a:pt x="370" y="11"/>
                </a:lnTo>
                <a:lnTo>
                  <a:pt x="371" y="12"/>
                </a:lnTo>
                <a:lnTo>
                  <a:pt x="372" y="14"/>
                </a:lnTo>
                <a:lnTo>
                  <a:pt x="372" y="16"/>
                </a:lnTo>
                <a:lnTo>
                  <a:pt x="372" y="104"/>
                </a:lnTo>
                <a:lnTo>
                  <a:pt x="372" y="106"/>
                </a:lnTo>
                <a:lnTo>
                  <a:pt x="371" y="108"/>
                </a:lnTo>
                <a:lnTo>
                  <a:pt x="370" y="109"/>
                </a:lnTo>
                <a:lnTo>
                  <a:pt x="368" y="110"/>
                </a:lnTo>
                <a:lnTo>
                  <a:pt x="366" y="110"/>
                </a:lnTo>
                <a:lnTo>
                  <a:pt x="112" y="110"/>
                </a:lnTo>
                <a:lnTo>
                  <a:pt x="118" y="104"/>
                </a:lnTo>
                <a:lnTo>
                  <a:pt x="118" y="229"/>
                </a:lnTo>
                <a:lnTo>
                  <a:pt x="112" y="223"/>
                </a:lnTo>
                <a:lnTo>
                  <a:pt x="332" y="223"/>
                </a:lnTo>
                <a:lnTo>
                  <a:pt x="334" y="224"/>
                </a:lnTo>
                <a:lnTo>
                  <a:pt x="335" y="224"/>
                </a:lnTo>
                <a:lnTo>
                  <a:pt x="336" y="226"/>
                </a:lnTo>
                <a:lnTo>
                  <a:pt x="337" y="227"/>
                </a:lnTo>
                <a:lnTo>
                  <a:pt x="337" y="229"/>
                </a:lnTo>
                <a:lnTo>
                  <a:pt x="337" y="318"/>
                </a:lnTo>
                <a:lnTo>
                  <a:pt x="337" y="320"/>
                </a:lnTo>
                <a:lnTo>
                  <a:pt x="336" y="321"/>
                </a:lnTo>
                <a:lnTo>
                  <a:pt x="335" y="323"/>
                </a:lnTo>
                <a:lnTo>
                  <a:pt x="334" y="323"/>
                </a:lnTo>
                <a:lnTo>
                  <a:pt x="332" y="324"/>
                </a:lnTo>
                <a:lnTo>
                  <a:pt x="112" y="324"/>
                </a:lnTo>
                <a:lnTo>
                  <a:pt x="118" y="318"/>
                </a:lnTo>
                <a:lnTo>
                  <a:pt x="118" y="541"/>
                </a:lnTo>
                <a:lnTo>
                  <a:pt x="118" y="543"/>
                </a:lnTo>
                <a:lnTo>
                  <a:pt x="117" y="545"/>
                </a:lnTo>
                <a:lnTo>
                  <a:pt x="116" y="546"/>
                </a:lnTo>
                <a:lnTo>
                  <a:pt x="114" y="547"/>
                </a:lnTo>
                <a:lnTo>
                  <a:pt x="112" y="547"/>
                </a:lnTo>
                <a:lnTo>
                  <a:pt x="6" y="547"/>
                </a:lnTo>
                <a:lnTo>
                  <a:pt x="4" y="547"/>
                </a:lnTo>
                <a:lnTo>
                  <a:pt x="2" y="546"/>
                </a:lnTo>
                <a:lnTo>
                  <a:pt x="1" y="545"/>
                </a:lnTo>
                <a:lnTo>
                  <a:pt x="0" y="543"/>
                </a:lnTo>
                <a:lnTo>
                  <a:pt x="0" y="541"/>
                </a:lnTo>
                <a:lnTo>
                  <a:pt x="0" y="16"/>
                </a:lnTo>
                <a:close/>
                <a:moveTo>
                  <a:pt x="11" y="541"/>
                </a:moveTo>
                <a:lnTo>
                  <a:pt x="6" y="536"/>
                </a:lnTo>
                <a:lnTo>
                  <a:pt x="112" y="536"/>
                </a:lnTo>
                <a:lnTo>
                  <a:pt x="106" y="541"/>
                </a:lnTo>
                <a:lnTo>
                  <a:pt x="106" y="318"/>
                </a:lnTo>
                <a:lnTo>
                  <a:pt x="107" y="316"/>
                </a:lnTo>
                <a:lnTo>
                  <a:pt x="107" y="314"/>
                </a:lnTo>
                <a:lnTo>
                  <a:pt x="109" y="313"/>
                </a:lnTo>
                <a:lnTo>
                  <a:pt x="110" y="312"/>
                </a:lnTo>
                <a:lnTo>
                  <a:pt x="112" y="312"/>
                </a:lnTo>
                <a:lnTo>
                  <a:pt x="332" y="312"/>
                </a:lnTo>
                <a:lnTo>
                  <a:pt x="326" y="318"/>
                </a:lnTo>
                <a:lnTo>
                  <a:pt x="326" y="229"/>
                </a:lnTo>
                <a:lnTo>
                  <a:pt x="332" y="235"/>
                </a:lnTo>
                <a:lnTo>
                  <a:pt x="112" y="235"/>
                </a:lnTo>
                <a:lnTo>
                  <a:pt x="110" y="234"/>
                </a:lnTo>
                <a:lnTo>
                  <a:pt x="109" y="234"/>
                </a:lnTo>
                <a:lnTo>
                  <a:pt x="107" y="233"/>
                </a:lnTo>
                <a:lnTo>
                  <a:pt x="107" y="231"/>
                </a:lnTo>
                <a:lnTo>
                  <a:pt x="106" y="229"/>
                </a:lnTo>
                <a:lnTo>
                  <a:pt x="106" y="104"/>
                </a:lnTo>
                <a:lnTo>
                  <a:pt x="107" y="103"/>
                </a:lnTo>
                <a:lnTo>
                  <a:pt x="107" y="101"/>
                </a:lnTo>
                <a:lnTo>
                  <a:pt x="109" y="100"/>
                </a:lnTo>
                <a:lnTo>
                  <a:pt x="110" y="99"/>
                </a:lnTo>
                <a:lnTo>
                  <a:pt x="112" y="99"/>
                </a:lnTo>
                <a:lnTo>
                  <a:pt x="366" y="99"/>
                </a:lnTo>
                <a:lnTo>
                  <a:pt x="361" y="104"/>
                </a:lnTo>
                <a:lnTo>
                  <a:pt x="361" y="16"/>
                </a:lnTo>
                <a:lnTo>
                  <a:pt x="366" y="21"/>
                </a:lnTo>
                <a:lnTo>
                  <a:pt x="6" y="21"/>
                </a:lnTo>
                <a:lnTo>
                  <a:pt x="11" y="16"/>
                </a:lnTo>
                <a:lnTo>
                  <a:pt x="11" y="541"/>
                </a:lnTo>
                <a:close/>
                <a:moveTo>
                  <a:pt x="591" y="10"/>
                </a:moveTo>
                <a:lnTo>
                  <a:pt x="593" y="10"/>
                </a:lnTo>
                <a:lnTo>
                  <a:pt x="595" y="11"/>
                </a:lnTo>
                <a:lnTo>
                  <a:pt x="596" y="12"/>
                </a:lnTo>
                <a:lnTo>
                  <a:pt x="597" y="14"/>
                </a:lnTo>
                <a:lnTo>
                  <a:pt x="597" y="16"/>
                </a:lnTo>
                <a:lnTo>
                  <a:pt x="597" y="301"/>
                </a:lnTo>
                <a:lnTo>
                  <a:pt x="597" y="332"/>
                </a:lnTo>
                <a:lnTo>
                  <a:pt x="597" y="332"/>
                </a:lnTo>
                <a:lnTo>
                  <a:pt x="598" y="357"/>
                </a:lnTo>
                <a:lnTo>
                  <a:pt x="598" y="356"/>
                </a:lnTo>
                <a:lnTo>
                  <a:pt x="599" y="376"/>
                </a:lnTo>
                <a:lnTo>
                  <a:pt x="599" y="375"/>
                </a:lnTo>
                <a:lnTo>
                  <a:pt x="601" y="388"/>
                </a:lnTo>
                <a:lnTo>
                  <a:pt x="601" y="388"/>
                </a:lnTo>
                <a:lnTo>
                  <a:pt x="603" y="395"/>
                </a:lnTo>
                <a:lnTo>
                  <a:pt x="602" y="395"/>
                </a:lnTo>
                <a:lnTo>
                  <a:pt x="605" y="403"/>
                </a:lnTo>
                <a:lnTo>
                  <a:pt x="605" y="402"/>
                </a:lnTo>
                <a:lnTo>
                  <a:pt x="608" y="409"/>
                </a:lnTo>
                <a:lnTo>
                  <a:pt x="608" y="409"/>
                </a:lnTo>
                <a:lnTo>
                  <a:pt x="611" y="415"/>
                </a:lnTo>
                <a:lnTo>
                  <a:pt x="611" y="415"/>
                </a:lnTo>
                <a:lnTo>
                  <a:pt x="615" y="421"/>
                </a:lnTo>
                <a:lnTo>
                  <a:pt x="615" y="421"/>
                </a:lnTo>
                <a:lnTo>
                  <a:pt x="620" y="427"/>
                </a:lnTo>
                <a:lnTo>
                  <a:pt x="620" y="426"/>
                </a:lnTo>
                <a:lnTo>
                  <a:pt x="625" y="432"/>
                </a:lnTo>
                <a:lnTo>
                  <a:pt x="625" y="431"/>
                </a:lnTo>
                <a:lnTo>
                  <a:pt x="631" y="437"/>
                </a:lnTo>
                <a:lnTo>
                  <a:pt x="631" y="436"/>
                </a:lnTo>
                <a:lnTo>
                  <a:pt x="637" y="441"/>
                </a:lnTo>
                <a:lnTo>
                  <a:pt x="637" y="441"/>
                </a:lnTo>
                <a:lnTo>
                  <a:pt x="644" y="445"/>
                </a:lnTo>
                <a:lnTo>
                  <a:pt x="644" y="444"/>
                </a:lnTo>
                <a:lnTo>
                  <a:pt x="651" y="448"/>
                </a:lnTo>
                <a:lnTo>
                  <a:pt x="651" y="448"/>
                </a:lnTo>
                <a:lnTo>
                  <a:pt x="659" y="450"/>
                </a:lnTo>
                <a:lnTo>
                  <a:pt x="659" y="450"/>
                </a:lnTo>
                <a:lnTo>
                  <a:pt x="668" y="452"/>
                </a:lnTo>
                <a:lnTo>
                  <a:pt x="667" y="452"/>
                </a:lnTo>
                <a:lnTo>
                  <a:pt x="677" y="453"/>
                </a:lnTo>
                <a:lnTo>
                  <a:pt x="677" y="453"/>
                </a:lnTo>
                <a:lnTo>
                  <a:pt x="687" y="454"/>
                </a:lnTo>
                <a:lnTo>
                  <a:pt x="686" y="454"/>
                </a:lnTo>
                <a:lnTo>
                  <a:pt x="697" y="455"/>
                </a:lnTo>
                <a:lnTo>
                  <a:pt x="697" y="455"/>
                </a:lnTo>
                <a:lnTo>
                  <a:pt x="708" y="454"/>
                </a:lnTo>
                <a:lnTo>
                  <a:pt x="708" y="454"/>
                </a:lnTo>
                <a:lnTo>
                  <a:pt x="718" y="453"/>
                </a:lnTo>
                <a:lnTo>
                  <a:pt x="717" y="453"/>
                </a:lnTo>
                <a:lnTo>
                  <a:pt x="727" y="452"/>
                </a:lnTo>
                <a:lnTo>
                  <a:pt x="726" y="452"/>
                </a:lnTo>
                <a:lnTo>
                  <a:pt x="735" y="450"/>
                </a:lnTo>
                <a:lnTo>
                  <a:pt x="735" y="450"/>
                </a:lnTo>
                <a:lnTo>
                  <a:pt x="743" y="448"/>
                </a:lnTo>
                <a:lnTo>
                  <a:pt x="742" y="448"/>
                </a:lnTo>
                <a:lnTo>
                  <a:pt x="750" y="445"/>
                </a:lnTo>
                <a:lnTo>
                  <a:pt x="749" y="445"/>
                </a:lnTo>
                <a:lnTo>
                  <a:pt x="756" y="441"/>
                </a:lnTo>
                <a:lnTo>
                  <a:pt x="755" y="442"/>
                </a:lnTo>
                <a:lnTo>
                  <a:pt x="761" y="437"/>
                </a:lnTo>
                <a:lnTo>
                  <a:pt x="761" y="437"/>
                </a:lnTo>
                <a:lnTo>
                  <a:pt x="766" y="433"/>
                </a:lnTo>
                <a:lnTo>
                  <a:pt x="766" y="433"/>
                </a:lnTo>
                <a:lnTo>
                  <a:pt x="771" y="428"/>
                </a:lnTo>
                <a:lnTo>
                  <a:pt x="771" y="428"/>
                </a:lnTo>
                <a:lnTo>
                  <a:pt x="775" y="423"/>
                </a:lnTo>
                <a:lnTo>
                  <a:pt x="775" y="424"/>
                </a:lnTo>
                <a:lnTo>
                  <a:pt x="778" y="418"/>
                </a:lnTo>
                <a:lnTo>
                  <a:pt x="778" y="418"/>
                </a:lnTo>
                <a:lnTo>
                  <a:pt x="781" y="413"/>
                </a:lnTo>
                <a:lnTo>
                  <a:pt x="781" y="413"/>
                </a:lnTo>
                <a:lnTo>
                  <a:pt x="783" y="407"/>
                </a:lnTo>
                <a:lnTo>
                  <a:pt x="783" y="407"/>
                </a:lnTo>
                <a:lnTo>
                  <a:pt x="785" y="401"/>
                </a:lnTo>
                <a:lnTo>
                  <a:pt x="785" y="401"/>
                </a:lnTo>
                <a:lnTo>
                  <a:pt x="787" y="395"/>
                </a:lnTo>
                <a:lnTo>
                  <a:pt x="786" y="395"/>
                </a:lnTo>
                <a:lnTo>
                  <a:pt x="789" y="380"/>
                </a:lnTo>
                <a:lnTo>
                  <a:pt x="789" y="380"/>
                </a:lnTo>
                <a:lnTo>
                  <a:pt x="790" y="360"/>
                </a:lnTo>
                <a:lnTo>
                  <a:pt x="790" y="360"/>
                </a:lnTo>
                <a:lnTo>
                  <a:pt x="791" y="335"/>
                </a:lnTo>
                <a:lnTo>
                  <a:pt x="791" y="335"/>
                </a:lnTo>
                <a:lnTo>
                  <a:pt x="791" y="306"/>
                </a:lnTo>
                <a:lnTo>
                  <a:pt x="791" y="16"/>
                </a:lnTo>
                <a:lnTo>
                  <a:pt x="792" y="14"/>
                </a:lnTo>
                <a:lnTo>
                  <a:pt x="792" y="12"/>
                </a:lnTo>
                <a:lnTo>
                  <a:pt x="794" y="11"/>
                </a:lnTo>
                <a:lnTo>
                  <a:pt x="795" y="10"/>
                </a:lnTo>
                <a:lnTo>
                  <a:pt x="797" y="10"/>
                </a:lnTo>
                <a:lnTo>
                  <a:pt x="903" y="10"/>
                </a:lnTo>
                <a:lnTo>
                  <a:pt x="905" y="10"/>
                </a:lnTo>
                <a:lnTo>
                  <a:pt x="907" y="11"/>
                </a:lnTo>
                <a:lnTo>
                  <a:pt x="908" y="12"/>
                </a:lnTo>
                <a:lnTo>
                  <a:pt x="909" y="14"/>
                </a:lnTo>
                <a:lnTo>
                  <a:pt x="909" y="16"/>
                </a:lnTo>
                <a:lnTo>
                  <a:pt x="909" y="293"/>
                </a:lnTo>
                <a:lnTo>
                  <a:pt x="908" y="337"/>
                </a:lnTo>
                <a:lnTo>
                  <a:pt x="908" y="337"/>
                </a:lnTo>
                <a:lnTo>
                  <a:pt x="908" y="356"/>
                </a:lnTo>
                <a:lnTo>
                  <a:pt x="908" y="356"/>
                </a:lnTo>
                <a:lnTo>
                  <a:pt x="907" y="374"/>
                </a:lnTo>
                <a:lnTo>
                  <a:pt x="907" y="374"/>
                </a:lnTo>
                <a:lnTo>
                  <a:pt x="906" y="390"/>
                </a:lnTo>
                <a:lnTo>
                  <a:pt x="906" y="390"/>
                </a:lnTo>
                <a:lnTo>
                  <a:pt x="904" y="404"/>
                </a:lnTo>
                <a:lnTo>
                  <a:pt x="904" y="404"/>
                </a:lnTo>
                <a:lnTo>
                  <a:pt x="902" y="417"/>
                </a:lnTo>
                <a:lnTo>
                  <a:pt x="902" y="417"/>
                </a:lnTo>
                <a:lnTo>
                  <a:pt x="900" y="428"/>
                </a:lnTo>
                <a:lnTo>
                  <a:pt x="900" y="428"/>
                </a:lnTo>
                <a:lnTo>
                  <a:pt x="898" y="437"/>
                </a:lnTo>
                <a:lnTo>
                  <a:pt x="898" y="438"/>
                </a:lnTo>
                <a:lnTo>
                  <a:pt x="895" y="447"/>
                </a:lnTo>
                <a:lnTo>
                  <a:pt x="895" y="447"/>
                </a:lnTo>
                <a:lnTo>
                  <a:pt x="892" y="456"/>
                </a:lnTo>
                <a:lnTo>
                  <a:pt x="891" y="456"/>
                </a:lnTo>
                <a:lnTo>
                  <a:pt x="888" y="465"/>
                </a:lnTo>
                <a:lnTo>
                  <a:pt x="888" y="465"/>
                </a:lnTo>
                <a:lnTo>
                  <a:pt x="883" y="473"/>
                </a:lnTo>
                <a:lnTo>
                  <a:pt x="883" y="473"/>
                </a:lnTo>
                <a:lnTo>
                  <a:pt x="879" y="481"/>
                </a:lnTo>
                <a:lnTo>
                  <a:pt x="878" y="481"/>
                </a:lnTo>
                <a:lnTo>
                  <a:pt x="873" y="489"/>
                </a:lnTo>
                <a:lnTo>
                  <a:pt x="873" y="489"/>
                </a:lnTo>
                <a:lnTo>
                  <a:pt x="867" y="496"/>
                </a:lnTo>
                <a:lnTo>
                  <a:pt x="867" y="496"/>
                </a:lnTo>
                <a:lnTo>
                  <a:pt x="861" y="503"/>
                </a:lnTo>
                <a:lnTo>
                  <a:pt x="861" y="503"/>
                </a:lnTo>
                <a:lnTo>
                  <a:pt x="854" y="509"/>
                </a:lnTo>
                <a:lnTo>
                  <a:pt x="854" y="510"/>
                </a:lnTo>
                <a:lnTo>
                  <a:pt x="847" y="515"/>
                </a:lnTo>
                <a:lnTo>
                  <a:pt x="847" y="516"/>
                </a:lnTo>
                <a:lnTo>
                  <a:pt x="839" y="521"/>
                </a:lnTo>
                <a:lnTo>
                  <a:pt x="839" y="521"/>
                </a:lnTo>
                <a:lnTo>
                  <a:pt x="831" y="527"/>
                </a:lnTo>
                <a:lnTo>
                  <a:pt x="831" y="527"/>
                </a:lnTo>
                <a:lnTo>
                  <a:pt x="822" y="532"/>
                </a:lnTo>
                <a:lnTo>
                  <a:pt x="822" y="532"/>
                </a:lnTo>
                <a:lnTo>
                  <a:pt x="813" y="536"/>
                </a:lnTo>
                <a:lnTo>
                  <a:pt x="813" y="536"/>
                </a:lnTo>
                <a:lnTo>
                  <a:pt x="803" y="541"/>
                </a:lnTo>
                <a:lnTo>
                  <a:pt x="803" y="541"/>
                </a:lnTo>
                <a:lnTo>
                  <a:pt x="793" y="544"/>
                </a:lnTo>
                <a:lnTo>
                  <a:pt x="793" y="545"/>
                </a:lnTo>
                <a:lnTo>
                  <a:pt x="782" y="548"/>
                </a:lnTo>
                <a:lnTo>
                  <a:pt x="782" y="548"/>
                </a:lnTo>
                <a:lnTo>
                  <a:pt x="770" y="551"/>
                </a:lnTo>
                <a:lnTo>
                  <a:pt x="770" y="551"/>
                </a:lnTo>
                <a:lnTo>
                  <a:pt x="757" y="553"/>
                </a:lnTo>
                <a:lnTo>
                  <a:pt x="757" y="553"/>
                </a:lnTo>
                <a:lnTo>
                  <a:pt x="744" y="555"/>
                </a:lnTo>
                <a:lnTo>
                  <a:pt x="744" y="555"/>
                </a:lnTo>
                <a:lnTo>
                  <a:pt x="730" y="556"/>
                </a:lnTo>
                <a:lnTo>
                  <a:pt x="730" y="556"/>
                </a:lnTo>
                <a:lnTo>
                  <a:pt x="716" y="557"/>
                </a:lnTo>
                <a:lnTo>
                  <a:pt x="715" y="557"/>
                </a:lnTo>
                <a:lnTo>
                  <a:pt x="700" y="557"/>
                </a:lnTo>
                <a:lnTo>
                  <a:pt x="700" y="557"/>
                </a:lnTo>
                <a:lnTo>
                  <a:pt x="682" y="557"/>
                </a:lnTo>
                <a:lnTo>
                  <a:pt x="682" y="557"/>
                </a:lnTo>
                <a:lnTo>
                  <a:pt x="665" y="556"/>
                </a:lnTo>
                <a:lnTo>
                  <a:pt x="665" y="556"/>
                </a:lnTo>
                <a:lnTo>
                  <a:pt x="649" y="555"/>
                </a:lnTo>
                <a:lnTo>
                  <a:pt x="648" y="555"/>
                </a:lnTo>
                <a:lnTo>
                  <a:pt x="633" y="553"/>
                </a:lnTo>
                <a:lnTo>
                  <a:pt x="633" y="553"/>
                </a:lnTo>
                <a:lnTo>
                  <a:pt x="620" y="550"/>
                </a:lnTo>
                <a:lnTo>
                  <a:pt x="619" y="550"/>
                </a:lnTo>
                <a:lnTo>
                  <a:pt x="607" y="547"/>
                </a:lnTo>
                <a:lnTo>
                  <a:pt x="606" y="547"/>
                </a:lnTo>
                <a:lnTo>
                  <a:pt x="595" y="544"/>
                </a:lnTo>
                <a:lnTo>
                  <a:pt x="594" y="543"/>
                </a:lnTo>
                <a:lnTo>
                  <a:pt x="584" y="539"/>
                </a:lnTo>
                <a:lnTo>
                  <a:pt x="584" y="539"/>
                </a:lnTo>
                <a:lnTo>
                  <a:pt x="575" y="535"/>
                </a:lnTo>
                <a:lnTo>
                  <a:pt x="574" y="535"/>
                </a:lnTo>
                <a:lnTo>
                  <a:pt x="565" y="530"/>
                </a:lnTo>
                <a:lnTo>
                  <a:pt x="565" y="530"/>
                </a:lnTo>
                <a:lnTo>
                  <a:pt x="557" y="524"/>
                </a:lnTo>
                <a:lnTo>
                  <a:pt x="556" y="524"/>
                </a:lnTo>
                <a:lnTo>
                  <a:pt x="548" y="519"/>
                </a:lnTo>
                <a:lnTo>
                  <a:pt x="548" y="519"/>
                </a:lnTo>
                <a:lnTo>
                  <a:pt x="541" y="513"/>
                </a:lnTo>
                <a:lnTo>
                  <a:pt x="540" y="512"/>
                </a:lnTo>
                <a:lnTo>
                  <a:pt x="533" y="506"/>
                </a:lnTo>
                <a:lnTo>
                  <a:pt x="533" y="506"/>
                </a:lnTo>
                <a:lnTo>
                  <a:pt x="527" y="500"/>
                </a:lnTo>
                <a:lnTo>
                  <a:pt x="526" y="499"/>
                </a:lnTo>
                <a:lnTo>
                  <a:pt x="521" y="493"/>
                </a:lnTo>
                <a:lnTo>
                  <a:pt x="520" y="492"/>
                </a:lnTo>
                <a:lnTo>
                  <a:pt x="515" y="485"/>
                </a:lnTo>
                <a:lnTo>
                  <a:pt x="515" y="485"/>
                </a:lnTo>
                <a:lnTo>
                  <a:pt x="510" y="478"/>
                </a:lnTo>
                <a:lnTo>
                  <a:pt x="510" y="478"/>
                </a:lnTo>
                <a:lnTo>
                  <a:pt x="505" y="470"/>
                </a:lnTo>
                <a:lnTo>
                  <a:pt x="505" y="470"/>
                </a:lnTo>
                <a:lnTo>
                  <a:pt x="501" y="463"/>
                </a:lnTo>
                <a:lnTo>
                  <a:pt x="501" y="463"/>
                </a:lnTo>
                <a:lnTo>
                  <a:pt x="498" y="455"/>
                </a:lnTo>
                <a:lnTo>
                  <a:pt x="497" y="455"/>
                </a:lnTo>
                <a:lnTo>
                  <a:pt x="494" y="448"/>
                </a:lnTo>
                <a:lnTo>
                  <a:pt x="494" y="447"/>
                </a:lnTo>
                <a:lnTo>
                  <a:pt x="492" y="440"/>
                </a:lnTo>
                <a:lnTo>
                  <a:pt x="492" y="439"/>
                </a:lnTo>
                <a:lnTo>
                  <a:pt x="489" y="432"/>
                </a:lnTo>
                <a:lnTo>
                  <a:pt x="489" y="431"/>
                </a:lnTo>
                <a:lnTo>
                  <a:pt x="487" y="419"/>
                </a:lnTo>
                <a:lnTo>
                  <a:pt x="487" y="419"/>
                </a:lnTo>
                <a:lnTo>
                  <a:pt x="485" y="406"/>
                </a:lnTo>
                <a:lnTo>
                  <a:pt x="485" y="406"/>
                </a:lnTo>
                <a:lnTo>
                  <a:pt x="483" y="391"/>
                </a:lnTo>
                <a:lnTo>
                  <a:pt x="483" y="391"/>
                </a:lnTo>
                <a:lnTo>
                  <a:pt x="482" y="375"/>
                </a:lnTo>
                <a:lnTo>
                  <a:pt x="482" y="375"/>
                </a:lnTo>
                <a:lnTo>
                  <a:pt x="480" y="357"/>
                </a:lnTo>
                <a:lnTo>
                  <a:pt x="480" y="357"/>
                </a:lnTo>
                <a:lnTo>
                  <a:pt x="480" y="338"/>
                </a:lnTo>
                <a:lnTo>
                  <a:pt x="480" y="338"/>
                </a:lnTo>
                <a:lnTo>
                  <a:pt x="479" y="318"/>
                </a:lnTo>
                <a:lnTo>
                  <a:pt x="479" y="318"/>
                </a:lnTo>
                <a:lnTo>
                  <a:pt x="479" y="296"/>
                </a:lnTo>
                <a:lnTo>
                  <a:pt x="479" y="16"/>
                </a:lnTo>
                <a:lnTo>
                  <a:pt x="479" y="14"/>
                </a:lnTo>
                <a:lnTo>
                  <a:pt x="480" y="12"/>
                </a:lnTo>
                <a:lnTo>
                  <a:pt x="481" y="11"/>
                </a:lnTo>
                <a:lnTo>
                  <a:pt x="483" y="10"/>
                </a:lnTo>
                <a:lnTo>
                  <a:pt x="485" y="10"/>
                </a:lnTo>
                <a:lnTo>
                  <a:pt x="591" y="10"/>
                </a:lnTo>
                <a:lnTo>
                  <a:pt x="591" y="10"/>
                </a:lnTo>
                <a:close/>
                <a:moveTo>
                  <a:pt x="485" y="22"/>
                </a:moveTo>
                <a:lnTo>
                  <a:pt x="491" y="16"/>
                </a:lnTo>
                <a:lnTo>
                  <a:pt x="491" y="297"/>
                </a:lnTo>
                <a:lnTo>
                  <a:pt x="491" y="318"/>
                </a:lnTo>
                <a:lnTo>
                  <a:pt x="491" y="318"/>
                </a:lnTo>
                <a:lnTo>
                  <a:pt x="491" y="338"/>
                </a:lnTo>
                <a:lnTo>
                  <a:pt x="491" y="338"/>
                </a:lnTo>
                <a:lnTo>
                  <a:pt x="492" y="357"/>
                </a:lnTo>
                <a:lnTo>
                  <a:pt x="492" y="357"/>
                </a:lnTo>
                <a:lnTo>
                  <a:pt x="493" y="374"/>
                </a:lnTo>
                <a:lnTo>
                  <a:pt x="493" y="374"/>
                </a:lnTo>
                <a:lnTo>
                  <a:pt x="495" y="390"/>
                </a:lnTo>
                <a:lnTo>
                  <a:pt x="495" y="390"/>
                </a:lnTo>
                <a:lnTo>
                  <a:pt x="496" y="404"/>
                </a:lnTo>
                <a:lnTo>
                  <a:pt x="496" y="404"/>
                </a:lnTo>
                <a:lnTo>
                  <a:pt x="498" y="418"/>
                </a:lnTo>
                <a:lnTo>
                  <a:pt x="498" y="417"/>
                </a:lnTo>
                <a:lnTo>
                  <a:pt x="501" y="429"/>
                </a:lnTo>
                <a:lnTo>
                  <a:pt x="501" y="429"/>
                </a:lnTo>
                <a:lnTo>
                  <a:pt x="503" y="437"/>
                </a:lnTo>
                <a:lnTo>
                  <a:pt x="503" y="436"/>
                </a:lnTo>
                <a:lnTo>
                  <a:pt x="505" y="444"/>
                </a:lnTo>
                <a:lnTo>
                  <a:pt x="505" y="444"/>
                </a:lnTo>
                <a:lnTo>
                  <a:pt x="508" y="451"/>
                </a:lnTo>
                <a:lnTo>
                  <a:pt x="508" y="451"/>
                </a:lnTo>
                <a:lnTo>
                  <a:pt x="511" y="458"/>
                </a:lnTo>
                <a:lnTo>
                  <a:pt x="511" y="458"/>
                </a:lnTo>
                <a:lnTo>
                  <a:pt x="515" y="465"/>
                </a:lnTo>
                <a:lnTo>
                  <a:pt x="515" y="465"/>
                </a:lnTo>
                <a:lnTo>
                  <a:pt x="519" y="472"/>
                </a:lnTo>
                <a:lnTo>
                  <a:pt x="519" y="472"/>
                </a:lnTo>
                <a:lnTo>
                  <a:pt x="524" y="479"/>
                </a:lnTo>
                <a:lnTo>
                  <a:pt x="524" y="478"/>
                </a:lnTo>
                <a:lnTo>
                  <a:pt x="530" y="485"/>
                </a:lnTo>
                <a:lnTo>
                  <a:pt x="529" y="485"/>
                </a:lnTo>
                <a:lnTo>
                  <a:pt x="535" y="492"/>
                </a:lnTo>
                <a:lnTo>
                  <a:pt x="535" y="491"/>
                </a:lnTo>
                <a:lnTo>
                  <a:pt x="541" y="498"/>
                </a:lnTo>
                <a:lnTo>
                  <a:pt x="541" y="498"/>
                </a:lnTo>
                <a:lnTo>
                  <a:pt x="548" y="504"/>
                </a:lnTo>
                <a:lnTo>
                  <a:pt x="548" y="503"/>
                </a:lnTo>
                <a:lnTo>
                  <a:pt x="555" y="509"/>
                </a:lnTo>
                <a:lnTo>
                  <a:pt x="555" y="509"/>
                </a:lnTo>
                <a:lnTo>
                  <a:pt x="563" y="515"/>
                </a:lnTo>
                <a:lnTo>
                  <a:pt x="562" y="515"/>
                </a:lnTo>
                <a:lnTo>
                  <a:pt x="571" y="520"/>
                </a:lnTo>
                <a:lnTo>
                  <a:pt x="570" y="520"/>
                </a:lnTo>
                <a:lnTo>
                  <a:pt x="579" y="524"/>
                </a:lnTo>
                <a:lnTo>
                  <a:pt x="579" y="524"/>
                </a:lnTo>
                <a:lnTo>
                  <a:pt x="589" y="529"/>
                </a:lnTo>
                <a:lnTo>
                  <a:pt x="588" y="529"/>
                </a:lnTo>
                <a:lnTo>
                  <a:pt x="599" y="533"/>
                </a:lnTo>
                <a:lnTo>
                  <a:pt x="598" y="532"/>
                </a:lnTo>
                <a:lnTo>
                  <a:pt x="609" y="536"/>
                </a:lnTo>
                <a:lnTo>
                  <a:pt x="609" y="536"/>
                </a:lnTo>
                <a:lnTo>
                  <a:pt x="622" y="539"/>
                </a:lnTo>
                <a:lnTo>
                  <a:pt x="621" y="539"/>
                </a:lnTo>
                <a:lnTo>
                  <a:pt x="635" y="541"/>
                </a:lnTo>
                <a:lnTo>
                  <a:pt x="635" y="541"/>
                </a:lnTo>
                <a:lnTo>
                  <a:pt x="650" y="543"/>
                </a:lnTo>
                <a:lnTo>
                  <a:pt x="649" y="543"/>
                </a:lnTo>
                <a:lnTo>
                  <a:pt x="665" y="545"/>
                </a:lnTo>
                <a:lnTo>
                  <a:pt x="665" y="545"/>
                </a:lnTo>
                <a:lnTo>
                  <a:pt x="682" y="545"/>
                </a:lnTo>
                <a:lnTo>
                  <a:pt x="682" y="545"/>
                </a:lnTo>
                <a:lnTo>
                  <a:pt x="700" y="546"/>
                </a:lnTo>
                <a:lnTo>
                  <a:pt x="700" y="546"/>
                </a:lnTo>
                <a:lnTo>
                  <a:pt x="715" y="545"/>
                </a:lnTo>
                <a:lnTo>
                  <a:pt x="715" y="545"/>
                </a:lnTo>
                <a:lnTo>
                  <a:pt x="729" y="545"/>
                </a:lnTo>
                <a:lnTo>
                  <a:pt x="729" y="545"/>
                </a:lnTo>
                <a:lnTo>
                  <a:pt x="743" y="543"/>
                </a:lnTo>
                <a:lnTo>
                  <a:pt x="743" y="543"/>
                </a:lnTo>
                <a:lnTo>
                  <a:pt x="756" y="542"/>
                </a:lnTo>
                <a:lnTo>
                  <a:pt x="755" y="542"/>
                </a:lnTo>
                <a:lnTo>
                  <a:pt x="768" y="539"/>
                </a:lnTo>
                <a:lnTo>
                  <a:pt x="767" y="539"/>
                </a:lnTo>
                <a:lnTo>
                  <a:pt x="779" y="537"/>
                </a:lnTo>
                <a:lnTo>
                  <a:pt x="779" y="537"/>
                </a:lnTo>
                <a:lnTo>
                  <a:pt x="789" y="533"/>
                </a:lnTo>
                <a:lnTo>
                  <a:pt x="789" y="534"/>
                </a:lnTo>
                <a:lnTo>
                  <a:pt x="799" y="530"/>
                </a:lnTo>
                <a:lnTo>
                  <a:pt x="799" y="530"/>
                </a:lnTo>
                <a:lnTo>
                  <a:pt x="808" y="526"/>
                </a:lnTo>
                <a:lnTo>
                  <a:pt x="808" y="526"/>
                </a:lnTo>
                <a:lnTo>
                  <a:pt x="817" y="521"/>
                </a:lnTo>
                <a:lnTo>
                  <a:pt x="817" y="522"/>
                </a:lnTo>
                <a:lnTo>
                  <a:pt x="825" y="517"/>
                </a:lnTo>
                <a:lnTo>
                  <a:pt x="825" y="517"/>
                </a:lnTo>
                <a:lnTo>
                  <a:pt x="833" y="512"/>
                </a:lnTo>
                <a:lnTo>
                  <a:pt x="833" y="512"/>
                </a:lnTo>
                <a:lnTo>
                  <a:pt x="840" y="506"/>
                </a:lnTo>
                <a:lnTo>
                  <a:pt x="840" y="506"/>
                </a:lnTo>
                <a:lnTo>
                  <a:pt x="847" y="501"/>
                </a:lnTo>
                <a:lnTo>
                  <a:pt x="846" y="501"/>
                </a:lnTo>
                <a:lnTo>
                  <a:pt x="853" y="495"/>
                </a:lnTo>
                <a:lnTo>
                  <a:pt x="853" y="495"/>
                </a:lnTo>
                <a:lnTo>
                  <a:pt x="859" y="489"/>
                </a:lnTo>
                <a:lnTo>
                  <a:pt x="858" y="489"/>
                </a:lnTo>
                <a:lnTo>
                  <a:pt x="864" y="482"/>
                </a:lnTo>
                <a:lnTo>
                  <a:pt x="864" y="482"/>
                </a:lnTo>
                <a:lnTo>
                  <a:pt x="869" y="475"/>
                </a:lnTo>
                <a:lnTo>
                  <a:pt x="869" y="475"/>
                </a:lnTo>
                <a:lnTo>
                  <a:pt x="873" y="468"/>
                </a:lnTo>
                <a:lnTo>
                  <a:pt x="873" y="468"/>
                </a:lnTo>
                <a:lnTo>
                  <a:pt x="877" y="460"/>
                </a:lnTo>
                <a:lnTo>
                  <a:pt x="877" y="460"/>
                </a:lnTo>
                <a:lnTo>
                  <a:pt x="881" y="452"/>
                </a:lnTo>
                <a:lnTo>
                  <a:pt x="881" y="452"/>
                </a:lnTo>
                <a:lnTo>
                  <a:pt x="884" y="443"/>
                </a:lnTo>
                <a:lnTo>
                  <a:pt x="884" y="444"/>
                </a:lnTo>
                <a:lnTo>
                  <a:pt x="887" y="434"/>
                </a:lnTo>
                <a:lnTo>
                  <a:pt x="887" y="435"/>
                </a:lnTo>
                <a:lnTo>
                  <a:pt x="889" y="425"/>
                </a:lnTo>
                <a:lnTo>
                  <a:pt x="889" y="425"/>
                </a:lnTo>
                <a:lnTo>
                  <a:pt x="891" y="415"/>
                </a:lnTo>
                <a:lnTo>
                  <a:pt x="891" y="415"/>
                </a:lnTo>
                <a:lnTo>
                  <a:pt x="893" y="403"/>
                </a:lnTo>
                <a:lnTo>
                  <a:pt x="893" y="403"/>
                </a:lnTo>
                <a:lnTo>
                  <a:pt x="894" y="389"/>
                </a:lnTo>
                <a:lnTo>
                  <a:pt x="894" y="389"/>
                </a:lnTo>
                <a:lnTo>
                  <a:pt x="895" y="373"/>
                </a:lnTo>
                <a:lnTo>
                  <a:pt x="895" y="373"/>
                </a:lnTo>
                <a:lnTo>
                  <a:pt x="896" y="356"/>
                </a:lnTo>
                <a:lnTo>
                  <a:pt x="896" y="356"/>
                </a:lnTo>
                <a:lnTo>
                  <a:pt x="897" y="336"/>
                </a:lnTo>
                <a:lnTo>
                  <a:pt x="897" y="337"/>
                </a:lnTo>
                <a:lnTo>
                  <a:pt x="897" y="293"/>
                </a:lnTo>
                <a:lnTo>
                  <a:pt x="897" y="16"/>
                </a:lnTo>
                <a:lnTo>
                  <a:pt x="903" y="22"/>
                </a:lnTo>
                <a:lnTo>
                  <a:pt x="797" y="22"/>
                </a:lnTo>
                <a:lnTo>
                  <a:pt x="803" y="16"/>
                </a:lnTo>
                <a:lnTo>
                  <a:pt x="803" y="307"/>
                </a:lnTo>
                <a:lnTo>
                  <a:pt x="802" y="336"/>
                </a:lnTo>
                <a:lnTo>
                  <a:pt x="802" y="336"/>
                </a:lnTo>
                <a:lnTo>
                  <a:pt x="801" y="361"/>
                </a:lnTo>
                <a:lnTo>
                  <a:pt x="801" y="361"/>
                </a:lnTo>
                <a:lnTo>
                  <a:pt x="800" y="381"/>
                </a:lnTo>
                <a:lnTo>
                  <a:pt x="800" y="382"/>
                </a:lnTo>
                <a:lnTo>
                  <a:pt x="798" y="397"/>
                </a:lnTo>
                <a:lnTo>
                  <a:pt x="798" y="398"/>
                </a:lnTo>
                <a:lnTo>
                  <a:pt x="796" y="404"/>
                </a:lnTo>
                <a:lnTo>
                  <a:pt x="796" y="405"/>
                </a:lnTo>
                <a:lnTo>
                  <a:pt x="794" y="411"/>
                </a:lnTo>
                <a:lnTo>
                  <a:pt x="794" y="412"/>
                </a:lnTo>
                <a:lnTo>
                  <a:pt x="791" y="418"/>
                </a:lnTo>
                <a:lnTo>
                  <a:pt x="791" y="418"/>
                </a:lnTo>
                <a:lnTo>
                  <a:pt x="788" y="424"/>
                </a:lnTo>
                <a:lnTo>
                  <a:pt x="788" y="425"/>
                </a:lnTo>
                <a:lnTo>
                  <a:pt x="784" y="430"/>
                </a:lnTo>
                <a:lnTo>
                  <a:pt x="784" y="431"/>
                </a:lnTo>
                <a:lnTo>
                  <a:pt x="779" y="436"/>
                </a:lnTo>
                <a:lnTo>
                  <a:pt x="779" y="436"/>
                </a:lnTo>
                <a:lnTo>
                  <a:pt x="774" y="441"/>
                </a:lnTo>
                <a:lnTo>
                  <a:pt x="774" y="441"/>
                </a:lnTo>
                <a:lnTo>
                  <a:pt x="769" y="446"/>
                </a:lnTo>
                <a:lnTo>
                  <a:pt x="768" y="446"/>
                </a:lnTo>
                <a:lnTo>
                  <a:pt x="762" y="451"/>
                </a:lnTo>
                <a:lnTo>
                  <a:pt x="762" y="451"/>
                </a:lnTo>
                <a:lnTo>
                  <a:pt x="755" y="455"/>
                </a:lnTo>
                <a:lnTo>
                  <a:pt x="754" y="455"/>
                </a:lnTo>
                <a:lnTo>
                  <a:pt x="747" y="458"/>
                </a:lnTo>
                <a:lnTo>
                  <a:pt x="746" y="458"/>
                </a:lnTo>
                <a:lnTo>
                  <a:pt x="738" y="461"/>
                </a:lnTo>
                <a:lnTo>
                  <a:pt x="738" y="461"/>
                </a:lnTo>
                <a:lnTo>
                  <a:pt x="729" y="463"/>
                </a:lnTo>
                <a:lnTo>
                  <a:pt x="728" y="463"/>
                </a:lnTo>
                <a:lnTo>
                  <a:pt x="719" y="465"/>
                </a:lnTo>
                <a:lnTo>
                  <a:pt x="719" y="465"/>
                </a:lnTo>
                <a:lnTo>
                  <a:pt x="708" y="466"/>
                </a:lnTo>
                <a:lnTo>
                  <a:pt x="708" y="466"/>
                </a:lnTo>
                <a:lnTo>
                  <a:pt x="697" y="466"/>
                </a:lnTo>
                <a:lnTo>
                  <a:pt x="697" y="466"/>
                </a:lnTo>
                <a:lnTo>
                  <a:pt x="686" y="466"/>
                </a:lnTo>
                <a:lnTo>
                  <a:pt x="686" y="466"/>
                </a:lnTo>
                <a:lnTo>
                  <a:pt x="675" y="465"/>
                </a:lnTo>
                <a:lnTo>
                  <a:pt x="675" y="465"/>
                </a:lnTo>
                <a:lnTo>
                  <a:pt x="665" y="463"/>
                </a:lnTo>
                <a:lnTo>
                  <a:pt x="665" y="463"/>
                </a:lnTo>
                <a:lnTo>
                  <a:pt x="656" y="461"/>
                </a:lnTo>
                <a:lnTo>
                  <a:pt x="656" y="461"/>
                </a:lnTo>
                <a:lnTo>
                  <a:pt x="647" y="458"/>
                </a:lnTo>
                <a:lnTo>
                  <a:pt x="647" y="458"/>
                </a:lnTo>
                <a:lnTo>
                  <a:pt x="639" y="455"/>
                </a:lnTo>
                <a:lnTo>
                  <a:pt x="638" y="454"/>
                </a:lnTo>
                <a:lnTo>
                  <a:pt x="631" y="450"/>
                </a:lnTo>
                <a:lnTo>
                  <a:pt x="631" y="450"/>
                </a:lnTo>
                <a:lnTo>
                  <a:pt x="624" y="445"/>
                </a:lnTo>
                <a:lnTo>
                  <a:pt x="624" y="445"/>
                </a:lnTo>
                <a:lnTo>
                  <a:pt x="618" y="440"/>
                </a:lnTo>
                <a:lnTo>
                  <a:pt x="617" y="440"/>
                </a:lnTo>
                <a:lnTo>
                  <a:pt x="612" y="434"/>
                </a:lnTo>
                <a:lnTo>
                  <a:pt x="611" y="434"/>
                </a:lnTo>
                <a:lnTo>
                  <a:pt x="606" y="428"/>
                </a:lnTo>
                <a:lnTo>
                  <a:pt x="606" y="427"/>
                </a:lnTo>
                <a:lnTo>
                  <a:pt x="602" y="421"/>
                </a:lnTo>
                <a:lnTo>
                  <a:pt x="602" y="421"/>
                </a:lnTo>
                <a:lnTo>
                  <a:pt x="598" y="414"/>
                </a:lnTo>
                <a:lnTo>
                  <a:pt x="597" y="413"/>
                </a:lnTo>
                <a:lnTo>
                  <a:pt x="594" y="406"/>
                </a:lnTo>
                <a:lnTo>
                  <a:pt x="594" y="406"/>
                </a:lnTo>
                <a:lnTo>
                  <a:pt x="592" y="398"/>
                </a:lnTo>
                <a:lnTo>
                  <a:pt x="591" y="398"/>
                </a:lnTo>
                <a:lnTo>
                  <a:pt x="590" y="390"/>
                </a:lnTo>
                <a:lnTo>
                  <a:pt x="589" y="389"/>
                </a:lnTo>
                <a:lnTo>
                  <a:pt x="588" y="376"/>
                </a:lnTo>
                <a:lnTo>
                  <a:pt x="588" y="376"/>
                </a:lnTo>
                <a:lnTo>
                  <a:pt x="587" y="357"/>
                </a:lnTo>
                <a:lnTo>
                  <a:pt x="587" y="357"/>
                </a:lnTo>
                <a:lnTo>
                  <a:pt x="586" y="332"/>
                </a:lnTo>
                <a:lnTo>
                  <a:pt x="586" y="332"/>
                </a:lnTo>
                <a:lnTo>
                  <a:pt x="585" y="301"/>
                </a:lnTo>
                <a:lnTo>
                  <a:pt x="585" y="16"/>
                </a:lnTo>
                <a:lnTo>
                  <a:pt x="591" y="22"/>
                </a:lnTo>
                <a:lnTo>
                  <a:pt x="485" y="22"/>
                </a:lnTo>
                <a:close/>
                <a:moveTo>
                  <a:pt x="1159" y="104"/>
                </a:moveTo>
                <a:lnTo>
                  <a:pt x="1165" y="110"/>
                </a:lnTo>
                <a:lnTo>
                  <a:pt x="1009" y="110"/>
                </a:lnTo>
                <a:lnTo>
                  <a:pt x="1007" y="110"/>
                </a:lnTo>
                <a:lnTo>
                  <a:pt x="1005" y="109"/>
                </a:lnTo>
                <a:lnTo>
                  <a:pt x="1004" y="108"/>
                </a:lnTo>
                <a:lnTo>
                  <a:pt x="1003" y="106"/>
                </a:lnTo>
                <a:lnTo>
                  <a:pt x="1003" y="104"/>
                </a:lnTo>
                <a:lnTo>
                  <a:pt x="1003" y="16"/>
                </a:lnTo>
                <a:lnTo>
                  <a:pt x="1003" y="14"/>
                </a:lnTo>
                <a:lnTo>
                  <a:pt x="1004" y="12"/>
                </a:lnTo>
                <a:lnTo>
                  <a:pt x="1005" y="11"/>
                </a:lnTo>
                <a:lnTo>
                  <a:pt x="1007" y="10"/>
                </a:lnTo>
                <a:lnTo>
                  <a:pt x="1009" y="10"/>
                </a:lnTo>
                <a:lnTo>
                  <a:pt x="1426" y="10"/>
                </a:lnTo>
                <a:lnTo>
                  <a:pt x="1428" y="10"/>
                </a:lnTo>
                <a:lnTo>
                  <a:pt x="1430" y="11"/>
                </a:lnTo>
                <a:lnTo>
                  <a:pt x="1431" y="12"/>
                </a:lnTo>
                <a:lnTo>
                  <a:pt x="1432" y="14"/>
                </a:lnTo>
                <a:lnTo>
                  <a:pt x="1432" y="16"/>
                </a:lnTo>
                <a:lnTo>
                  <a:pt x="1432" y="104"/>
                </a:lnTo>
                <a:lnTo>
                  <a:pt x="1432" y="106"/>
                </a:lnTo>
                <a:lnTo>
                  <a:pt x="1431" y="108"/>
                </a:lnTo>
                <a:lnTo>
                  <a:pt x="1430" y="109"/>
                </a:lnTo>
                <a:lnTo>
                  <a:pt x="1428" y="110"/>
                </a:lnTo>
                <a:lnTo>
                  <a:pt x="1426" y="110"/>
                </a:lnTo>
                <a:lnTo>
                  <a:pt x="1271" y="110"/>
                </a:lnTo>
                <a:lnTo>
                  <a:pt x="1277" y="104"/>
                </a:lnTo>
                <a:lnTo>
                  <a:pt x="1277" y="541"/>
                </a:lnTo>
                <a:lnTo>
                  <a:pt x="1276" y="543"/>
                </a:lnTo>
                <a:lnTo>
                  <a:pt x="1276" y="545"/>
                </a:lnTo>
                <a:lnTo>
                  <a:pt x="1274" y="546"/>
                </a:lnTo>
                <a:lnTo>
                  <a:pt x="1273" y="547"/>
                </a:lnTo>
                <a:lnTo>
                  <a:pt x="1271" y="547"/>
                </a:lnTo>
                <a:lnTo>
                  <a:pt x="1165" y="547"/>
                </a:lnTo>
                <a:lnTo>
                  <a:pt x="1163" y="547"/>
                </a:lnTo>
                <a:lnTo>
                  <a:pt x="1161" y="546"/>
                </a:lnTo>
                <a:lnTo>
                  <a:pt x="1160" y="545"/>
                </a:lnTo>
                <a:lnTo>
                  <a:pt x="1159" y="543"/>
                </a:lnTo>
                <a:lnTo>
                  <a:pt x="1159" y="541"/>
                </a:lnTo>
                <a:lnTo>
                  <a:pt x="1159" y="104"/>
                </a:lnTo>
                <a:close/>
                <a:moveTo>
                  <a:pt x="1170" y="541"/>
                </a:moveTo>
                <a:lnTo>
                  <a:pt x="1165" y="536"/>
                </a:lnTo>
                <a:lnTo>
                  <a:pt x="1271" y="536"/>
                </a:lnTo>
                <a:lnTo>
                  <a:pt x="1265" y="541"/>
                </a:lnTo>
                <a:lnTo>
                  <a:pt x="1265" y="104"/>
                </a:lnTo>
                <a:lnTo>
                  <a:pt x="1266" y="103"/>
                </a:lnTo>
                <a:lnTo>
                  <a:pt x="1266" y="101"/>
                </a:lnTo>
                <a:lnTo>
                  <a:pt x="1268" y="100"/>
                </a:lnTo>
                <a:lnTo>
                  <a:pt x="1269" y="99"/>
                </a:lnTo>
                <a:lnTo>
                  <a:pt x="1271" y="99"/>
                </a:lnTo>
                <a:lnTo>
                  <a:pt x="1426" y="99"/>
                </a:lnTo>
                <a:lnTo>
                  <a:pt x="1421" y="104"/>
                </a:lnTo>
                <a:lnTo>
                  <a:pt x="1421" y="16"/>
                </a:lnTo>
                <a:lnTo>
                  <a:pt x="1426" y="21"/>
                </a:lnTo>
                <a:lnTo>
                  <a:pt x="1009" y="21"/>
                </a:lnTo>
                <a:lnTo>
                  <a:pt x="1014" y="16"/>
                </a:lnTo>
                <a:lnTo>
                  <a:pt x="1014" y="104"/>
                </a:lnTo>
                <a:lnTo>
                  <a:pt x="1009" y="99"/>
                </a:lnTo>
                <a:lnTo>
                  <a:pt x="1165" y="99"/>
                </a:lnTo>
                <a:lnTo>
                  <a:pt x="1166" y="99"/>
                </a:lnTo>
                <a:lnTo>
                  <a:pt x="1168" y="100"/>
                </a:lnTo>
                <a:lnTo>
                  <a:pt x="1169" y="101"/>
                </a:lnTo>
                <a:lnTo>
                  <a:pt x="1170" y="103"/>
                </a:lnTo>
                <a:lnTo>
                  <a:pt x="1170" y="104"/>
                </a:lnTo>
                <a:lnTo>
                  <a:pt x="1170" y="541"/>
                </a:lnTo>
                <a:lnTo>
                  <a:pt x="1170" y="541"/>
                </a:lnTo>
                <a:close/>
                <a:moveTo>
                  <a:pt x="1630" y="10"/>
                </a:moveTo>
                <a:lnTo>
                  <a:pt x="1632" y="10"/>
                </a:lnTo>
                <a:lnTo>
                  <a:pt x="1633" y="11"/>
                </a:lnTo>
                <a:lnTo>
                  <a:pt x="1635" y="12"/>
                </a:lnTo>
                <a:lnTo>
                  <a:pt x="1635" y="14"/>
                </a:lnTo>
                <a:lnTo>
                  <a:pt x="1636" y="16"/>
                </a:lnTo>
                <a:lnTo>
                  <a:pt x="1636" y="301"/>
                </a:lnTo>
                <a:lnTo>
                  <a:pt x="1636" y="332"/>
                </a:lnTo>
                <a:lnTo>
                  <a:pt x="1636" y="332"/>
                </a:lnTo>
                <a:lnTo>
                  <a:pt x="1637" y="357"/>
                </a:lnTo>
                <a:lnTo>
                  <a:pt x="1637" y="356"/>
                </a:lnTo>
                <a:lnTo>
                  <a:pt x="1638" y="376"/>
                </a:lnTo>
                <a:lnTo>
                  <a:pt x="1638" y="375"/>
                </a:lnTo>
                <a:lnTo>
                  <a:pt x="1640" y="388"/>
                </a:lnTo>
                <a:lnTo>
                  <a:pt x="1639" y="388"/>
                </a:lnTo>
                <a:lnTo>
                  <a:pt x="1641" y="395"/>
                </a:lnTo>
                <a:lnTo>
                  <a:pt x="1641" y="395"/>
                </a:lnTo>
                <a:lnTo>
                  <a:pt x="1644" y="403"/>
                </a:lnTo>
                <a:lnTo>
                  <a:pt x="1644" y="402"/>
                </a:lnTo>
                <a:lnTo>
                  <a:pt x="1647" y="409"/>
                </a:lnTo>
                <a:lnTo>
                  <a:pt x="1647" y="409"/>
                </a:lnTo>
                <a:lnTo>
                  <a:pt x="1650" y="415"/>
                </a:lnTo>
                <a:lnTo>
                  <a:pt x="1650" y="415"/>
                </a:lnTo>
                <a:lnTo>
                  <a:pt x="1654" y="421"/>
                </a:lnTo>
                <a:lnTo>
                  <a:pt x="1654" y="421"/>
                </a:lnTo>
                <a:lnTo>
                  <a:pt x="1659" y="427"/>
                </a:lnTo>
                <a:lnTo>
                  <a:pt x="1659" y="426"/>
                </a:lnTo>
                <a:lnTo>
                  <a:pt x="1664" y="432"/>
                </a:lnTo>
                <a:lnTo>
                  <a:pt x="1664" y="431"/>
                </a:lnTo>
                <a:lnTo>
                  <a:pt x="1670" y="437"/>
                </a:lnTo>
                <a:lnTo>
                  <a:pt x="1670" y="436"/>
                </a:lnTo>
                <a:lnTo>
                  <a:pt x="1676" y="441"/>
                </a:lnTo>
                <a:lnTo>
                  <a:pt x="1676" y="441"/>
                </a:lnTo>
                <a:lnTo>
                  <a:pt x="1683" y="445"/>
                </a:lnTo>
                <a:lnTo>
                  <a:pt x="1683" y="444"/>
                </a:lnTo>
                <a:lnTo>
                  <a:pt x="1690" y="448"/>
                </a:lnTo>
                <a:lnTo>
                  <a:pt x="1690" y="448"/>
                </a:lnTo>
                <a:lnTo>
                  <a:pt x="1698" y="450"/>
                </a:lnTo>
                <a:lnTo>
                  <a:pt x="1698" y="450"/>
                </a:lnTo>
                <a:lnTo>
                  <a:pt x="1707" y="452"/>
                </a:lnTo>
                <a:lnTo>
                  <a:pt x="1706" y="452"/>
                </a:lnTo>
                <a:lnTo>
                  <a:pt x="1716" y="454"/>
                </a:lnTo>
                <a:lnTo>
                  <a:pt x="1716" y="454"/>
                </a:lnTo>
                <a:lnTo>
                  <a:pt x="1726" y="454"/>
                </a:lnTo>
                <a:lnTo>
                  <a:pt x="1725" y="454"/>
                </a:lnTo>
                <a:lnTo>
                  <a:pt x="1736" y="455"/>
                </a:lnTo>
                <a:lnTo>
                  <a:pt x="1736" y="455"/>
                </a:lnTo>
                <a:lnTo>
                  <a:pt x="1747" y="454"/>
                </a:lnTo>
                <a:lnTo>
                  <a:pt x="1747" y="454"/>
                </a:lnTo>
                <a:lnTo>
                  <a:pt x="1757" y="454"/>
                </a:lnTo>
                <a:lnTo>
                  <a:pt x="1756" y="454"/>
                </a:lnTo>
                <a:lnTo>
                  <a:pt x="1766" y="452"/>
                </a:lnTo>
                <a:lnTo>
                  <a:pt x="1765" y="452"/>
                </a:lnTo>
                <a:lnTo>
                  <a:pt x="1774" y="450"/>
                </a:lnTo>
                <a:lnTo>
                  <a:pt x="1774" y="450"/>
                </a:lnTo>
                <a:lnTo>
                  <a:pt x="1782" y="448"/>
                </a:lnTo>
                <a:lnTo>
                  <a:pt x="1781" y="448"/>
                </a:lnTo>
                <a:lnTo>
                  <a:pt x="1789" y="445"/>
                </a:lnTo>
                <a:lnTo>
                  <a:pt x="1788" y="445"/>
                </a:lnTo>
                <a:lnTo>
                  <a:pt x="1795" y="441"/>
                </a:lnTo>
                <a:lnTo>
                  <a:pt x="1794" y="442"/>
                </a:lnTo>
                <a:lnTo>
                  <a:pt x="1800" y="437"/>
                </a:lnTo>
                <a:lnTo>
                  <a:pt x="1800" y="438"/>
                </a:lnTo>
                <a:lnTo>
                  <a:pt x="1805" y="433"/>
                </a:lnTo>
                <a:lnTo>
                  <a:pt x="1805" y="433"/>
                </a:lnTo>
                <a:lnTo>
                  <a:pt x="1810" y="428"/>
                </a:lnTo>
                <a:lnTo>
                  <a:pt x="1810" y="428"/>
                </a:lnTo>
                <a:lnTo>
                  <a:pt x="1814" y="423"/>
                </a:lnTo>
                <a:lnTo>
                  <a:pt x="1814" y="424"/>
                </a:lnTo>
                <a:lnTo>
                  <a:pt x="1817" y="418"/>
                </a:lnTo>
                <a:lnTo>
                  <a:pt x="1817" y="419"/>
                </a:lnTo>
                <a:lnTo>
                  <a:pt x="1820" y="413"/>
                </a:lnTo>
                <a:lnTo>
                  <a:pt x="1820" y="413"/>
                </a:lnTo>
                <a:lnTo>
                  <a:pt x="1822" y="407"/>
                </a:lnTo>
                <a:lnTo>
                  <a:pt x="1822" y="407"/>
                </a:lnTo>
                <a:lnTo>
                  <a:pt x="1824" y="401"/>
                </a:lnTo>
                <a:lnTo>
                  <a:pt x="1824" y="402"/>
                </a:lnTo>
                <a:lnTo>
                  <a:pt x="1826" y="395"/>
                </a:lnTo>
                <a:lnTo>
                  <a:pt x="1825" y="395"/>
                </a:lnTo>
                <a:lnTo>
                  <a:pt x="1828" y="380"/>
                </a:lnTo>
                <a:lnTo>
                  <a:pt x="1828" y="380"/>
                </a:lnTo>
                <a:lnTo>
                  <a:pt x="1829" y="360"/>
                </a:lnTo>
                <a:lnTo>
                  <a:pt x="1829" y="360"/>
                </a:lnTo>
                <a:lnTo>
                  <a:pt x="1830" y="335"/>
                </a:lnTo>
                <a:lnTo>
                  <a:pt x="1830" y="336"/>
                </a:lnTo>
                <a:lnTo>
                  <a:pt x="1830" y="307"/>
                </a:lnTo>
                <a:lnTo>
                  <a:pt x="1830" y="16"/>
                </a:lnTo>
                <a:lnTo>
                  <a:pt x="1831" y="14"/>
                </a:lnTo>
                <a:lnTo>
                  <a:pt x="1831" y="12"/>
                </a:lnTo>
                <a:lnTo>
                  <a:pt x="1833" y="11"/>
                </a:lnTo>
                <a:lnTo>
                  <a:pt x="1834" y="10"/>
                </a:lnTo>
                <a:lnTo>
                  <a:pt x="1836" y="10"/>
                </a:lnTo>
                <a:lnTo>
                  <a:pt x="1942" y="10"/>
                </a:lnTo>
                <a:lnTo>
                  <a:pt x="1944" y="10"/>
                </a:lnTo>
                <a:lnTo>
                  <a:pt x="1946" y="11"/>
                </a:lnTo>
                <a:lnTo>
                  <a:pt x="1947" y="12"/>
                </a:lnTo>
                <a:lnTo>
                  <a:pt x="1948" y="14"/>
                </a:lnTo>
                <a:lnTo>
                  <a:pt x="1948" y="16"/>
                </a:lnTo>
                <a:lnTo>
                  <a:pt x="1948" y="293"/>
                </a:lnTo>
                <a:lnTo>
                  <a:pt x="1947" y="337"/>
                </a:lnTo>
                <a:lnTo>
                  <a:pt x="1947" y="337"/>
                </a:lnTo>
                <a:lnTo>
                  <a:pt x="1947" y="356"/>
                </a:lnTo>
                <a:lnTo>
                  <a:pt x="1947" y="356"/>
                </a:lnTo>
                <a:lnTo>
                  <a:pt x="1946" y="374"/>
                </a:lnTo>
                <a:lnTo>
                  <a:pt x="1946" y="374"/>
                </a:lnTo>
                <a:lnTo>
                  <a:pt x="1945" y="390"/>
                </a:lnTo>
                <a:lnTo>
                  <a:pt x="1945" y="390"/>
                </a:lnTo>
                <a:lnTo>
                  <a:pt x="1943" y="404"/>
                </a:lnTo>
                <a:lnTo>
                  <a:pt x="1943" y="404"/>
                </a:lnTo>
                <a:lnTo>
                  <a:pt x="1941" y="417"/>
                </a:lnTo>
                <a:lnTo>
                  <a:pt x="1941" y="417"/>
                </a:lnTo>
                <a:lnTo>
                  <a:pt x="1939" y="428"/>
                </a:lnTo>
                <a:lnTo>
                  <a:pt x="1939" y="428"/>
                </a:lnTo>
                <a:lnTo>
                  <a:pt x="1937" y="437"/>
                </a:lnTo>
                <a:lnTo>
                  <a:pt x="1937" y="438"/>
                </a:lnTo>
                <a:lnTo>
                  <a:pt x="1934" y="447"/>
                </a:lnTo>
                <a:lnTo>
                  <a:pt x="1934" y="447"/>
                </a:lnTo>
                <a:lnTo>
                  <a:pt x="1931" y="456"/>
                </a:lnTo>
                <a:lnTo>
                  <a:pt x="1930" y="456"/>
                </a:lnTo>
                <a:lnTo>
                  <a:pt x="1927" y="465"/>
                </a:lnTo>
                <a:lnTo>
                  <a:pt x="1927" y="465"/>
                </a:lnTo>
                <a:lnTo>
                  <a:pt x="1922" y="473"/>
                </a:lnTo>
                <a:lnTo>
                  <a:pt x="1922" y="473"/>
                </a:lnTo>
                <a:lnTo>
                  <a:pt x="1918" y="481"/>
                </a:lnTo>
                <a:lnTo>
                  <a:pt x="1917" y="481"/>
                </a:lnTo>
                <a:lnTo>
                  <a:pt x="1912" y="489"/>
                </a:lnTo>
                <a:lnTo>
                  <a:pt x="1912" y="489"/>
                </a:lnTo>
                <a:lnTo>
                  <a:pt x="1906" y="496"/>
                </a:lnTo>
                <a:lnTo>
                  <a:pt x="1906" y="496"/>
                </a:lnTo>
                <a:lnTo>
                  <a:pt x="1900" y="503"/>
                </a:lnTo>
                <a:lnTo>
                  <a:pt x="1900" y="503"/>
                </a:lnTo>
                <a:lnTo>
                  <a:pt x="1893" y="509"/>
                </a:lnTo>
                <a:lnTo>
                  <a:pt x="1893" y="510"/>
                </a:lnTo>
                <a:lnTo>
                  <a:pt x="1886" y="515"/>
                </a:lnTo>
                <a:lnTo>
                  <a:pt x="1886" y="516"/>
                </a:lnTo>
                <a:lnTo>
                  <a:pt x="1878" y="521"/>
                </a:lnTo>
                <a:lnTo>
                  <a:pt x="1878" y="521"/>
                </a:lnTo>
                <a:lnTo>
                  <a:pt x="1870" y="527"/>
                </a:lnTo>
                <a:lnTo>
                  <a:pt x="1870" y="527"/>
                </a:lnTo>
                <a:lnTo>
                  <a:pt x="1861" y="532"/>
                </a:lnTo>
                <a:lnTo>
                  <a:pt x="1861" y="532"/>
                </a:lnTo>
                <a:lnTo>
                  <a:pt x="1852" y="536"/>
                </a:lnTo>
                <a:lnTo>
                  <a:pt x="1852" y="536"/>
                </a:lnTo>
                <a:lnTo>
                  <a:pt x="1842" y="541"/>
                </a:lnTo>
                <a:lnTo>
                  <a:pt x="1842" y="541"/>
                </a:lnTo>
                <a:lnTo>
                  <a:pt x="1832" y="544"/>
                </a:lnTo>
                <a:lnTo>
                  <a:pt x="1832" y="545"/>
                </a:lnTo>
                <a:lnTo>
                  <a:pt x="1821" y="548"/>
                </a:lnTo>
                <a:lnTo>
                  <a:pt x="1821" y="548"/>
                </a:lnTo>
                <a:lnTo>
                  <a:pt x="1809" y="551"/>
                </a:lnTo>
                <a:lnTo>
                  <a:pt x="1809" y="551"/>
                </a:lnTo>
                <a:lnTo>
                  <a:pt x="1796" y="553"/>
                </a:lnTo>
                <a:lnTo>
                  <a:pt x="1796" y="553"/>
                </a:lnTo>
                <a:lnTo>
                  <a:pt x="1783" y="555"/>
                </a:lnTo>
                <a:lnTo>
                  <a:pt x="1783" y="555"/>
                </a:lnTo>
                <a:lnTo>
                  <a:pt x="1769" y="556"/>
                </a:lnTo>
                <a:lnTo>
                  <a:pt x="1769" y="556"/>
                </a:lnTo>
                <a:lnTo>
                  <a:pt x="1755" y="557"/>
                </a:lnTo>
                <a:lnTo>
                  <a:pt x="1754" y="557"/>
                </a:lnTo>
                <a:lnTo>
                  <a:pt x="1739" y="557"/>
                </a:lnTo>
                <a:lnTo>
                  <a:pt x="1739" y="557"/>
                </a:lnTo>
                <a:lnTo>
                  <a:pt x="1721" y="557"/>
                </a:lnTo>
                <a:lnTo>
                  <a:pt x="1721" y="557"/>
                </a:lnTo>
                <a:lnTo>
                  <a:pt x="1704" y="556"/>
                </a:lnTo>
                <a:lnTo>
                  <a:pt x="1704" y="556"/>
                </a:lnTo>
                <a:lnTo>
                  <a:pt x="1688" y="555"/>
                </a:lnTo>
                <a:lnTo>
                  <a:pt x="1687" y="555"/>
                </a:lnTo>
                <a:lnTo>
                  <a:pt x="1672" y="553"/>
                </a:lnTo>
                <a:lnTo>
                  <a:pt x="1672" y="553"/>
                </a:lnTo>
                <a:lnTo>
                  <a:pt x="1659" y="550"/>
                </a:lnTo>
                <a:lnTo>
                  <a:pt x="1658" y="550"/>
                </a:lnTo>
                <a:lnTo>
                  <a:pt x="1646" y="547"/>
                </a:lnTo>
                <a:lnTo>
                  <a:pt x="1645" y="547"/>
                </a:lnTo>
                <a:lnTo>
                  <a:pt x="1634" y="544"/>
                </a:lnTo>
                <a:lnTo>
                  <a:pt x="1633" y="543"/>
                </a:lnTo>
                <a:lnTo>
                  <a:pt x="1623" y="539"/>
                </a:lnTo>
                <a:lnTo>
                  <a:pt x="1623" y="539"/>
                </a:lnTo>
                <a:lnTo>
                  <a:pt x="1614" y="535"/>
                </a:lnTo>
                <a:lnTo>
                  <a:pt x="1613" y="535"/>
                </a:lnTo>
                <a:lnTo>
                  <a:pt x="1604" y="530"/>
                </a:lnTo>
                <a:lnTo>
                  <a:pt x="1604" y="530"/>
                </a:lnTo>
                <a:lnTo>
                  <a:pt x="1596" y="524"/>
                </a:lnTo>
                <a:lnTo>
                  <a:pt x="1595" y="524"/>
                </a:lnTo>
                <a:lnTo>
                  <a:pt x="1587" y="519"/>
                </a:lnTo>
                <a:lnTo>
                  <a:pt x="1587" y="519"/>
                </a:lnTo>
                <a:lnTo>
                  <a:pt x="1580" y="513"/>
                </a:lnTo>
                <a:lnTo>
                  <a:pt x="1579" y="512"/>
                </a:lnTo>
                <a:lnTo>
                  <a:pt x="1572" y="506"/>
                </a:lnTo>
                <a:lnTo>
                  <a:pt x="1572" y="506"/>
                </a:lnTo>
                <a:lnTo>
                  <a:pt x="1566" y="500"/>
                </a:lnTo>
                <a:lnTo>
                  <a:pt x="1565" y="499"/>
                </a:lnTo>
                <a:lnTo>
                  <a:pt x="1560" y="493"/>
                </a:lnTo>
                <a:lnTo>
                  <a:pt x="1559" y="492"/>
                </a:lnTo>
                <a:lnTo>
                  <a:pt x="1554" y="485"/>
                </a:lnTo>
                <a:lnTo>
                  <a:pt x="1554" y="485"/>
                </a:lnTo>
                <a:lnTo>
                  <a:pt x="1549" y="478"/>
                </a:lnTo>
                <a:lnTo>
                  <a:pt x="1549" y="478"/>
                </a:lnTo>
                <a:lnTo>
                  <a:pt x="1544" y="470"/>
                </a:lnTo>
                <a:lnTo>
                  <a:pt x="1544" y="470"/>
                </a:lnTo>
                <a:lnTo>
                  <a:pt x="1540" y="463"/>
                </a:lnTo>
                <a:lnTo>
                  <a:pt x="1540" y="463"/>
                </a:lnTo>
                <a:lnTo>
                  <a:pt x="1537" y="455"/>
                </a:lnTo>
                <a:lnTo>
                  <a:pt x="1536" y="455"/>
                </a:lnTo>
                <a:lnTo>
                  <a:pt x="1533" y="448"/>
                </a:lnTo>
                <a:lnTo>
                  <a:pt x="1533" y="447"/>
                </a:lnTo>
                <a:lnTo>
                  <a:pt x="1531" y="440"/>
                </a:lnTo>
                <a:lnTo>
                  <a:pt x="1531" y="439"/>
                </a:lnTo>
                <a:lnTo>
                  <a:pt x="1528" y="432"/>
                </a:lnTo>
                <a:lnTo>
                  <a:pt x="1528" y="431"/>
                </a:lnTo>
                <a:lnTo>
                  <a:pt x="1526" y="419"/>
                </a:lnTo>
                <a:lnTo>
                  <a:pt x="1526" y="419"/>
                </a:lnTo>
                <a:lnTo>
                  <a:pt x="1524" y="406"/>
                </a:lnTo>
                <a:lnTo>
                  <a:pt x="1524" y="406"/>
                </a:lnTo>
                <a:lnTo>
                  <a:pt x="1522" y="391"/>
                </a:lnTo>
                <a:lnTo>
                  <a:pt x="1522" y="391"/>
                </a:lnTo>
                <a:lnTo>
                  <a:pt x="1521" y="375"/>
                </a:lnTo>
                <a:lnTo>
                  <a:pt x="1521" y="375"/>
                </a:lnTo>
                <a:lnTo>
                  <a:pt x="1519" y="357"/>
                </a:lnTo>
                <a:lnTo>
                  <a:pt x="1519" y="357"/>
                </a:lnTo>
                <a:lnTo>
                  <a:pt x="1519" y="338"/>
                </a:lnTo>
                <a:lnTo>
                  <a:pt x="1519" y="338"/>
                </a:lnTo>
                <a:lnTo>
                  <a:pt x="1518" y="318"/>
                </a:lnTo>
                <a:lnTo>
                  <a:pt x="1518" y="318"/>
                </a:lnTo>
                <a:lnTo>
                  <a:pt x="1518" y="296"/>
                </a:lnTo>
                <a:lnTo>
                  <a:pt x="1518" y="16"/>
                </a:lnTo>
                <a:lnTo>
                  <a:pt x="1518" y="14"/>
                </a:lnTo>
                <a:lnTo>
                  <a:pt x="1519" y="12"/>
                </a:lnTo>
                <a:lnTo>
                  <a:pt x="1520" y="11"/>
                </a:lnTo>
                <a:lnTo>
                  <a:pt x="1522" y="10"/>
                </a:lnTo>
                <a:lnTo>
                  <a:pt x="1524" y="10"/>
                </a:lnTo>
                <a:lnTo>
                  <a:pt x="1630" y="10"/>
                </a:lnTo>
                <a:lnTo>
                  <a:pt x="1630" y="10"/>
                </a:lnTo>
                <a:close/>
                <a:moveTo>
                  <a:pt x="1524" y="22"/>
                </a:moveTo>
                <a:lnTo>
                  <a:pt x="1530" y="16"/>
                </a:lnTo>
                <a:lnTo>
                  <a:pt x="1530" y="297"/>
                </a:lnTo>
                <a:lnTo>
                  <a:pt x="1530" y="318"/>
                </a:lnTo>
                <a:lnTo>
                  <a:pt x="1530" y="318"/>
                </a:lnTo>
                <a:lnTo>
                  <a:pt x="1530" y="338"/>
                </a:lnTo>
                <a:lnTo>
                  <a:pt x="1530" y="338"/>
                </a:lnTo>
                <a:lnTo>
                  <a:pt x="1531" y="357"/>
                </a:lnTo>
                <a:lnTo>
                  <a:pt x="1531" y="357"/>
                </a:lnTo>
                <a:lnTo>
                  <a:pt x="1532" y="374"/>
                </a:lnTo>
                <a:lnTo>
                  <a:pt x="1532" y="374"/>
                </a:lnTo>
                <a:lnTo>
                  <a:pt x="1534" y="390"/>
                </a:lnTo>
                <a:lnTo>
                  <a:pt x="1534" y="390"/>
                </a:lnTo>
                <a:lnTo>
                  <a:pt x="1535" y="404"/>
                </a:lnTo>
                <a:lnTo>
                  <a:pt x="1535" y="404"/>
                </a:lnTo>
                <a:lnTo>
                  <a:pt x="1537" y="418"/>
                </a:lnTo>
                <a:lnTo>
                  <a:pt x="1537" y="417"/>
                </a:lnTo>
                <a:lnTo>
                  <a:pt x="1540" y="429"/>
                </a:lnTo>
                <a:lnTo>
                  <a:pt x="1540" y="429"/>
                </a:lnTo>
                <a:lnTo>
                  <a:pt x="1542" y="437"/>
                </a:lnTo>
                <a:lnTo>
                  <a:pt x="1542" y="436"/>
                </a:lnTo>
                <a:lnTo>
                  <a:pt x="1544" y="444"/>
                </a:lnTo>
                <a:lnTo>
                  <a:pt x="1544" y="444"/>
                </a:lnTo>
                <a:lnTo>
                  <a:pt x="1547" y="451"/>
                </a:lnTo>
                <a:lnTo>
                  <a:pt x="1547" y="451"/>
                </a:lnTo>
                <a:lnTo>
                  <a:pt x="1550" y="458"/>
                </a:lnTo>
                <a:lnTo>
                  <a:pt x="1550" y="458"/>
                </a:lnTo>
                <a:lnTo>
                  <a:pt x="1554" y="465"/>
                </a:lnTo>
                <a:lnTo>
                  <a:pt x="1554" y="465"/>
                </a:lnTo>
                <a:lnTo>
                  <a:pt x="1558" y="472"/>
                </a:lnTo>
                <a:lnTo>
                  <a:pt x="1558" y="472"/>
                </a:lnTo>
                <a:lnTo>
                  <a:pt x="1563" y="479"/>
                </a:lnTo>
                <a:lnTo>
                  <a:pt x="1563" y="478"/>
                </a:lnTo>
                <a:lnTo>
                  <a:pt x="1569" y="485"/>
                </a:lnTo>
                <a:lnTo>
                  <a:pt x="1568" y="485"/>
                </a:lnTo>
                <a:lnTo>
                  <a:pt x="1574" y="492"/>
                </a:lnTo>
                <a:lnTo>
                  <a:pt x="1574" y="491"/>
                </a:lnTo>
                <a:lnTo>
                  <a:pt x="1580" y="498"/>
                </a:lnTo>
                <a:lnTo>
                  <a:pt x="1580" y="498"/>
                </a:lnTo>
                <a:lnTo>
                  <a:pt x="1587" y="504"/>
                </a:lnTo>
                <a:lnTo>
                  <a:pt x="1587" y="503"/>
                </a:lnTo>
                <a:lnTo>
                  <a:pt x="1594" y="509"/>
                </a:lnTo>
                <a:lnTo>
                  <a:pt x="1594" y="509"/>
                </a:lnTo>
                <a:lnTo>
                  <a:pt x="1602" y="515"/>
                </a:lnTo>
                <a:lnTo>
                  <a:pt x="1601" y="515"/>
                </a:lnTo>
                <a:lnTo>
                  <a:pt x="1610" y="520"/>
                </a:lnTo>
                <a:lnTo>
                  <a:pt x="1609" y="520"/>
                </a:lnTo>
                <a:lnTo>
                  <a:pt x="1618" y="524"/>
                </a:lnTo>
                <a:lnTo>
                  <a:pt x="1618" y="524"/>
                </a:lnTo>
                <a:lnTo>
                  <a:pt x="1628" y="529"/>
                </a:lnTo>
                <a:lnTo>
                  <a:pt x="1627" y="529"/>
                </a:lnTo>
                <a:lnTo>
                  <a:pt x="1638" y="533"/>
                </a:lnTo>
                <a:lnTo>
                  <a:pt x="1637" y="532"/>
                </a:lnTo>
                <a:lnTo>
                  <a:pt x="1648" y="536"/>
                </a:lnTo>
                <a:lnTo>
                  <a:pt x="1648" y="536"/>
                </a:lnTo>
                <a:lnTo>
                  <a:pt x="1661" y="539"/>
                </a:lnTo>
                <a:lnTo>
                  <a:pt x="1660" y="539"/>
                </a:lnTo>
                <a:lnTo>
                  <a:pt x="1674" y="541"/>
                </a:lnTo>
                <a:lnTo>
                  <a:pt x="1674" y="541"/>
                </a:lnTo>
                <a:lnTo>
                  <a:pt x="1689" y="543"/>
                </a:lnTo>
                <a:lnTo>
                  <a:pt x="1688" y="543"/>
                </a:lnTo>
                <a:lnTo>
                  <a:pt x="1704" y="545"/>
                </a:lnTo>
                <a:lnTo>
                  <a:pt x="1704" y="545"/>
                </a:lnTo>
                <a:lnTo>
                  <a:pt x="1721" y="545"/>
                </a:lnTo>
                <a:lnTo>
                  <a:pt x="1721" y="545"/>
                </a:lnTo>
                <a:lnTo>
                  <a:pt x="1739" y="546"/>
                </a:lnTo>
                <a:lnTo>
                  <a:pt x="1739" y="546"/>
                </a:lnTo>
                <a:lnTo>
                  <a:pt x="1754" y="545"/>
                </a:lnTo>
                <a:lnTo>
                  <a:pt x="1754" y="545"/>
                </a:lnTo>
                <a:lnTo>
                  <a:pt x="1768" y="545"/>
                </a:lnTo>
                <a:lnTo>
                  <a:pt x="1768" y="545"/>
                </a:lnTo>
                <a:lnTo>
                  <a:pt x="1782" y="543"/>
                </a:lnTo>
                <a:lnTo>
                  <a:pt x="1782" y="543"/>
                </a:lnTo>
                <a:lnTo>
                  <a:pt x="1795" y="542"/>
                </a:lnTo>
                <a:lnTo>
                  <a:pt x="1794" y="542"/>
                </a:lnTo>
                <a:lnTo>
                  <a:pt x="1807" y="539"/>
                </a:lnTo>
                <a:lnTo>
                  <a:pt x="1806" y="539"/>
                </a:lnTo>
                <a:lnTo>
                  <a:pt x="1818" y="537"/>
                </a:lnTo>
                <a:lnTo>
                  <a:pt x="1818" y="537"/>
                </a:lnTo>
                <a:lnTo>
                  <a:pt x="1828" y="533"/>
                </a:lnTo>
                <a:lnTo>
                  <a:pt x="1828" y="534"/>
                </a:lnTo>
                <a:lnTo>
                  <a:pt x="1838" y="530"/>
                </a:lnTo>
                <a:lnTo>
                  <a:pt x="1838" y="530"/>
                </a:lnTo>
                <a:lnTo>
                  <a:pt x="1847" y="526"/>
                </a:lnTo>
                <a:lnTo>
                  <a:pt x="1847" y="526"/>
                </a:lnTo>
                <a:lnTo>
                  <a:pt x="1856" y="521"/>
                </a:lnTo>
                <a:lnTo>
                  <a:pt x="1856" y="522"/>
                </a:lnTo>
                <a:lnTo>
                  <a:pt x="1864" y="517"/>
                </a:lnTo>
                <a:lnTo>
                  <a:pt x="1864" y="517"/>
                </a:lnTo>
                <a:lnTo>
                  <a:pt x="1872" y="512"/>
                </a:lnTo>
                <a:lnTo>
                  <a:pt x="1872" y="512"/>
                </a:lnTo>
                <a:lnTo>
                  <a:pt x="1879" y="506"/>
                </a:lnTo>
                <a:lnTo>
                  <a:pt x="1879" y="506"/>
                </a:lnTo>
                <a:lnTo>
                  <a:pt x="1886" y="501"/>
                </a:lnTo>
                <a:lnTo>
                  <a:pt x="1885" y="501"/>
                </a:lnTo>
                <a:lnTo>
                  <a:pt x="1892" y="495"/>
                </a:lnTo>
                <a:lnTo>
                  <a:pt x="1892" y="495"/>
                </a:lnTo>
                <a:lnTo>
                  <a:pt x="1898" y="488"/>
                </a:lnTo>
                <a:lnTo>
                  <a:pt x="1897" y="489"/>
                </a:lnTo>
                <a:lnTo>
                  <a:pt x="1903" y="482"/>
                </a:lnTo>
                <a:lnTo>
                  <a:pt x="1903" y="482"/>
                </a:lnTo>
                <a:lnTo>
                  <a:pt x="1908" y="475"/>
                </a:lnTo>
                <a:lnTo>
                  <a:pt x="1908" y="475"/>
                </a:lnTo>
                <a:lnTo>
                  <a:pt x="1912" y="467"/>
                </a:lnTo>
                <a:lnTo>
                  <a:pt x="1912" y="468"/>
                </a:lnTo>
                <a:lnTo>
                  <a:pt x="1916" y="460"/>
                </a:lnTo>
                <a:lnTo>
                  <a:pt x="1916" y="460"/>
                </a:lnTo>
                <a:lnTo>
                  <a:pt x="1920" y="452"/>
                </a:lnTo>
                <a:lnTo>
                  <a:pt x="1920" y="452"/>
                </a:lnTo>
                <a:lnTo>
                  <a:pt x="1923" y="443"/>
                </a:lnTo>
                <a:lnTo>
                  <a:pt x="1923" y="443"/>
                </a:lnTo>
                <a:lnTo>
                  <a:pt x="1926" y="434"/>
                </a:lnTo>
                <a:lnTo>
                  <a:pt x="1926" y="434"/>
                </a:lnTo>
                <a:lnTo>
                  <a:pt x="1928" y="425"/>
                </a:lnTo>
                <a:lnTo>
                  <a:pt x="1928" y="425"/>
                </a:lnTo>
                <a:lnTo>
                  <a:pt x="1930" y="415"/>
                </a:lnTo>
                <a:lnTo>
                  <a:pt x="1930" y="415"/>
                </a:lnTo>
                <a:lnTo>
                  <a:pt x="1932" y="402"/>
                </a:lnTo>
                <a:lnTo>
                  <a:pt x="1932" y="403"/>
                </a:lnTo>
                <a:lnTo>
                  <a:pt x="1933" y="388"/>
                </a:lnTo>
                <a:lnTo>
                  <a:pt x="1933" y="389"/>
                </a:lnTo>
                <a:lnTo>
                  <a:pt x="1934" y="373"/>
                </a:lnTo>
                <a:lnTo>
                  <a:pt x="1934" y="373"/>
                </a:lnTo>
                <a:lnTo>
                  <a:pt x="1935" y="355"/>
                </a:lnTo>
                <a:lnTo>
                  <a:pt x="1935" y="355"/>
                </a:lnTo>
                <a:lnTo>
                  <a:pt x="1936" y="336"/>
                </a:lnTo>
                <a:lnTo>
                  <a:pt x="1936" y="336"/>
                </a:lnTo>
                <a:lnTo>
                  <a:pt x="1936" y="292"/>
                </a:lnTo>
                <a:lnTo>
                  <a:pt x="1936" y="16"/>
                </a:lnTo>
                <a:lnTo>
                  <a:pt x="1942" y="22"/>
                </a:lnTo>
                <a:lnTo>
                  <a:pt x="1836" y="22"/>
                </a:lnTo>
                <a:lnTo>
                  <a:pt x="1842" y="16"/>
                </a:lnTo>
                <a:lnTo>
                  <a:pt x="1842" y="307"/>
                </a:lnTo>
                <a:lnTo>
                  <a:pt x="1841" y="336"/>
                </a:lnTo>
                <a:lnTo>
                  <a:pt x="1841" y="336"/>
                </a:lnTo>
                <a:lnTo>
                  <a:pt x="1840" y="361"/>
                </a:lnTo>
                <a:lnTo>
                  <a:pt x="1840" y="361"/>
                </a:lnTo>
                <a:lnTo>
                  <a:pt x="1839" y="381"/>
                </a:lnTo>
                <a:lnTo>
                  <a:pt x="1839" y="382"/>
                </a:lnTo>
                <a:lnTo>
                  <a:pt x="1837" y="397"/>
                </a:lnTo>
                <a:lnTo>
                  <a:pt x="1837" y="398"/>
                </a:lnTo>
                <a:lnTo>
                  <a:pt x="1835" y="404"/>
                </a:lnTo>
                <a:lnTo>
                  <a:pt x="1835" y="405"/>
                </a:lnTo>
                <a:lnTo>
                  <a:pt x="1833" y="411"/>
                </a:lnTo>
                <a:lnTo>
                  <a:pt x="1833" y="412"/>
                </a:lnTo>
                <a:lnTo>
                  <a:pt x="1830" y="418"/>
                </a:lnTo>
                <a:lnTo>
                  <a:pt x="1830" y="418"/>
                </a:lnTo>
                <a:lnTo>
                  <a:pt x="1827" y="424"/>
                </a:lnTo>
                <a:lnTo>
                  <a:pt x="1827" y="424"/>
                </a:lnTo>
                <a:lnTo>
                  <a:pt x="1823" y="430"/>
                </a:lnTo>
                <a:lnTo>
                  <a:pt x="1822" y="430"/>
                </a:lnTo>
                <a:lnTo>
                  <a:pt x="1818" y="436"/>
                </a:lnTo>
                <a:lnTo>
                  <a:pt x="1818" y="436"/>
                </a:lnTo>
                <a:lnTo>
                  <a:pt x="1813" y="441"/>
                </a:lnTo>
                <a:lnTo>
                  <a:pt x="1813" y="441"/>
                </a:lnTo>
                <a:lnTo>
                  <a:pt x="1807" y="446"/>
                </a:lnTo>
                <a:lnTo>
                  <a:pt x="1807" y="446"/>
                </a:lnTo>
                <a:lnTo>
                  <a:pt x="1801" y="451"/>
                </a:lnTo>
                <a:lnTo>
                  <a:pt x="1800" y="451"/>
                </a:lnTo>
                <a:lnTo>
                  <a:pt x="1794" y="455"/>
                </a:lnTo>
                <a:lnTo>
                  <a:pt x="1793" y="455"/>
                </a:lnTo>
                <a:lnTo>
                  <a:pt x="1785" y="458"/>
                </a:lnTo>
                <a:lnTo>
                  <a:pt x="1785" y="458"/>
                </a:lnTo>
                <a:lnTo>
                  <a:pt x="1777" y="461"/>
                </a:lnTo>
                <a:lnTo>
                  <a:pt x="1776" y="461"/>
                </a:lnTo>
                <a:lnTo>
                  <a:pt x="1768" y="463"/>
                </a:lnTo>
                <a:lnTo>
                  <a:pt x="1767" y="463"/>
                </a:lnTo>
                <a:lnTo>
                  <a:pt x="1758" y="465"/>
                </a:lnTo>
                <a:lnTo>
                  <a:pt x="1757" y="465"/>
                </a:lnTo>
                <a:lnTo>
                  <a:pt x="1747" y="466"/>
                </a:lnTo>
                <a:lnTo>
                  <a:pt x="1747" y="466"/>
                </a:lnTo>
                <a:lnTo>
                  <a:pt x="1736" y="466"/>
                </a:lnTo>
                <a:lnTo>
                  <a:pt x="1735" y="466"/>
                </a:lnTo>
                <a:lnTo>
                  <a:pt x="1725" y="466"/>
                </a:lnTo>
                <a:lnTo>
                  <a:pt x="1725" y="466"/>
                </a:lnTo>
                <a:lnTo>
                  <a:pt x="1714" y="465"/>
                </a:lnTo>
                <a:lnTo>
                  <a:pt x="1714" y="465"/>
                </a:lnTo>
                <a:lnTo>
                  <a:pt x="1704" y="463"/>
                </a:lnTo>
                <a:lnTo>
                  <a:pt x="1704" y="463"/>
                </a:lnTo>
                <a:lnTo>
                  <a:pt x="1695" y="461"/>
                </a:lnTo>
                <a:lnTo>
                  <a:pt x="1695" y="461"/>
                </a:lnTo>
                <a:lnTo>
                  <a:pt x="1686" y="458"/>
                </a:lnTo>
                <a:lnTo>
                  <a:pt x="1686" y="458"/>
                </a:lnTo>
                <a:lnTo>
                  <a:pt x="1678" y="455"/>
                </a:lnTo>
                <a:lnTo>
                  <a:pt x="1677" y="455"/>
                </a:lnTo>
                <a:lnTo>
                  <a:pt x="1670" y="451"/>
                </a:lnTo>
                <a:lnTo>
                  <a:pt x="1670" y="450"/>
                </a:lnTo>
                <a:lnTo>
                  <a:pt x="1663" y="446"/>
                </a:lnTo>
                <a:lnTo>
                  <a:pt x="1663" y="445"/>
                </a:lnTo>
                <a:lnTo>
                  <a:pt x="1657" y="440"/>
                </a:lnTo>
                <a:lnTo>
                  <a:pt x="1656" y="440"/>
                </a:lnTo>
                <a:lnTo>
                  <a:pt x="1651" y="434"/>
                </a:lnTo>
                <a:lnTo>
                  <a:pt x="1650" y="434"/>
                </a:lnTo>
                <a:lnTo>
                  <a:pt x="1645" y="428"/>
                </a:lnTo>
                <a:lnTo>
                  <a:pt x="1645" y="428"/>
                </a:lnTo>
                <a:lnTo>
                  <a:pt x="1641" y="421"/>
                </a:lnTo>
                <a:lnTo>
                  <a:pt x="1641" y="421"/>
                </a:lnTo>
                <a:lnTo>
                  <a:pt x="1637" y="414"/>
                </a:lnTo>
                <a:lnTo>
                  <a:pt x="1636" y="414"/>
                </a:lnTo>
                <a:lnTo>
                  <a:pt x="1633" y="407"/>
                </a:lnTo>
                <a:lnTo>
                  <a:pt x="1633" y="406"/>
                </a:lnTo>
                <a:lnTo>
                  <a:pt x="1631" y="399"/>
                </a:lnTo>
                <a:lnTo>
                  <a:pt x="1630" y="398"/>
                </a:lnTo>
                <a:lnTo>
                  <a:pt x="1629" y="390"/>
                </a:lnTo>
                <a:lnTo>
                  <a:pt x="1628" y="390"/>
                </a:lnTo>
                <a:lnTo>
                  <a:pt x="1627" y="377"/>
                </a:lnTo>
                <a:lnTo>
                  <a:pt x="1627" y="376"/>
                </a:lnTo>
                <a:lnTo>
                  <a:pt x="1626" y="357"/>
                </a:lnTo>
                <a:lnTo>
                  <a:pt x="1626" y="357"/>
                </a:lnTo>
                <a:lnTo>
                  <a:pt x="1625" y="332"/>
                </a:lnTo>
                <a:lnTo>
                  <a:pt x="1625" y="332"/>
                </a:lnTo>
                <a:lnTo>
                  <a:pt x="1624" y="301"/>
                </a:lnTo>
                <a:lnTo>
                  <a:pt x="1624" y="16"/>
                </a:lnTo>
                <a:lnTo>
                  <a:pt x="1630" y="22"/>
                </a:lnTo>
                <a:lnTo>
                  <a:pt x="1524" y="22"/>
                </a:lnTo>
                <a:close/>
                <a:moveTo>
                  <a:pt x="2079" y="16"/>
                </a:moveTo>
                <a:lnTo>
                  <a:pt x="2079" y="14"/>
                </a:lnTo>
                <a:lnTo>
                  <a:pt x="2080" y="12"/>
                </a:lnTo>
                <a:lnTo>
                  <a:pt x="2081" y="11"/>
                </a:lnTo>
                <a:lnTo>
                  <a:pt x="2082" y="10"/>
                </a:lnTo>
                <a:lnTo>
                  <a:pt x="2084" y="10"/>
                </a:lnTo>
                <a:lnTo>
                  <a:pt x="2307" y="10"/>
                </a:lnTo>
                <a:lnTo>
                  <a:pt x="2328" y="10"/>
                </a:lnTo>
                <a:lnTo>
                  <a:pt x="2328" y="10"/>
                </a:lnTo>
                <a:lnTo>
                  <a:pt x="2347" y="11"/>
                </a:lnTo>
                <a:lnTo>
                  <a:pt x="2347" y="11"/>
                </a:lnTo>
                <a:lnTo>
                  <a:pt x="2364" y="12"/>
                </a:lnTo>
                <a:lnTo>
                  <a:pt x="2365" y="12"/>
                </a:lnTo>
                <a:lnTo>
                  <a:pt x="2381" y="13"/>
                </a:lnTo>
                <a:lnTo>
                  <a:pt x="2381" y="13"/>
                </a:lnTo>
                <a:lnTo>
                  <a:pt x="2395" y="15"/>
                </a:lnTo>
                <a:lnTo>
                  <a:pt x="2396" y="15"/>
                </a:lnTo>
                <a:lnTo>
                  <a:pt x="2409" y="18"/>
                </a:lnTo>
                <a:lnTo>
                  <a:pt x="2409" y="18"/>
                </a:lnTo>
                <a:lnTo>
                  <a:pt x="2421" y="20"/>
                </a:lnTo>
                <a:lnTo>
                  <a:pt x="2421" y="21"/>
                </a:lnTo>
                <a:lnTo>
                  <a:pt x="2431" y="24"/>
                </a:lnTo>
                <a:lnTo>
                  <a:pt x="2432" y="24"/>
                </a:lnTo>
                <a:lnTo>
                  <a:pt x="2441" y="28"/>
                </a:lnTo>
                <a:lnTo>
                  <a:pt x="2442" y="28"/>
                </a:lnTo>
                <a:lnTo>
                  <a:pt x="2450" y="33"/>
                </a:lnTo>
                <a:lnTo>
                  <a:pt x="2451" y="33"/>
                </a:lnTo>
                <a:lnTo>
                  <a:pt x="2459" y="38"/>
                </a:lnTo>
                <a:lnTo>
                  <a:pt x="2460" y="39"/>
                </a:lnTo>
                <a:lnTo>
                  <a:pt x="2468" y="45"/>
                </a:lnTo>
                <a:lnTo>
                  <a:pt x="2468" y="45"/>
                </a:lnTo>
                <a:lnTo>
                  <a:pt x="2475" y="52"/>
                </a:lnTo>
                <a:lnTo>
                  <a:pt x="2476" y="52"/>
                </a:lnTo>
                <a:lnTo>
                  <a:pt x="2482" y="59"/>
                </a:lnTo>
                <a:lnTo>
                  <a:pt x="2483" y="60"/>
                </a:lnTo>
                <a:lnTo>
                  <a:pt x="2489" y="68"/>
                </a:lnTo>
                <a:lnTo>
                  <a:pt x="2490" y="68"/>
                </a:lnTo>
                <a:lnTo>
                  <a:pt x="2496" y="77"/>
                </a:lnTo>
                <a:lnTo>
                  <a:pt x="2496" y="77"/>
                </a:lnTo>
                <a:lnTo>
                  <a:pt x="2501" y="86"/>
                </a:lnTo>
                <a:lnTo>
                  <a:pt x="2501" y="87"/>
                </a:lnTo>
                <a:lnTo>
                  <a:pt x="2506" y="96"/>
                </a:lnTo>
                <a:lnTo>
                  <a:pt x="2506" y="97"/>
                </a:lnTo>
                <a:lnTo>
                  <a:pt x="2510" y="107"/>
                </a:lnTo>
                <a:lnTo>
                  <a:pt x="2510" y="107"/>
                </a:lnTo>
                <a:lnTo>
                  <a:pt x="2513" y="117"/>
                </a:lnTo>
                <a:lnTo>
                  <a:pt x="2514" y="118"/>
                </a:lnTo>
                <a:lnTo>
                  <a:pt x="2516" y="128"/>
                </a:lnTo>
                <a:lnTo>
                  <a:pt x="2516" y="129"/>
                </a:lnTo>
                <a:lnTo>
                  <a:pt x="2518" y="139"/>
                </a:lnTo>
                <a:lnTo>
                  <a:pt x="2518" y="140"/>
                </a:lnTo>
                <a:lnTo>
                  <a:pt x="2519" y="151"/>
                </a:lnTo>
                <a:lnTo>
                  <a:pt x="2519" y="151"/>
                </a:lnTo>
                <a:lnTo>
                  <a:pt x="2519" y="163"/>
                </a:lnTo>
                <a:lnTo>
                  <a:pt x="2519" y="163"/>
                </a:lnTo>
                <a:lnTo>
                  <a:pt x="2519" y="178"/>
                </a:lnTo>
                <a:lnTo>
                  <a:pt x="2519" y="178"/>
                </a:lnTo>
                <a:lnTo>
                  <a:pt x="2517" y="192"/>
                </a:lnTo>
                <a:lnTo>
                  <a:pt x="2517" y="192"/>
                </a:lnTo>
                <a:lnTo>
                  <a:pt x="2514" y="205"/>
                </a:lnTo>
                <a:lnTo>
                  <a:pt x="2514" y="206"/>
                </a:lnTo>
                <a:lnTo>
                  <a:pt x="2510" y="219"/>
                </a:lnTo>
                <a:lnTo>
                  <a:pt x="2510" y="219"/>
                </a:lnTo>
                <a:lnTo>
                  <a:pt x="2505" y="231"/>
                </a:lnTo>
                <a:lnTo>
                  <a:pt x="2505" y="231"/>
                </a:lnTo>
                <a:lnTo>
                  <a:pt x="2499" y="243"/>
                </a:lnTo>
                <a:lnTo>
                  <a:pt x="2499" y="243"/>
                </a:lnTo>
                <a:lnTo>
                  <a:pt x="2492" y="254"/>
                </a:lnTo>
                <a:lnTo>
                  <a:pt x="2492" y="254"/>
                </a:lnTo>
                <a:lnTo>
                  <a:pt x="2483" y="264"/>
                </a:lnTo>
                <a:lnTo>
                  <a:pt x="2483" y="264"/>
                </a:lnTo>
                <a:lnTo>
                  <a:pt x="2474" y="274"/>
                </a:lnTo>
                <a:lnTo>
                  <a:pt x="2473" y="274"/>
                </a:lnTo>
                <a:lnTo>
                  <a:pt x="2463" y="282"/>
                </a:lnTo>
                <a:lnTo>
                  <a:pt x="2463" y="283"/>
                </a:lnTo>
                <a:lnTo>
                  <a:pt x="2451" y="290"/>
                </a:lnTo>
                <a:lnTo>
                  <a:pt x="2451" y="290"/>
                </a:lnTo>
                <a:lnTo>
                  <a:pt x="2438" y="297"/>
                </a:lnTo>
                <a:lnTo>
                  <a:pt x="2438" y="297"/>
                </a:lnTo>
                <a:lnTo>
                  <a:pt x="2425" y="302"/>
                </a:lnTo>
                <a:lnTo>
                  <a:pt x="2424" y="303"/>
                </a:lnTo>
                <a:lnTo>
                  <a:pt x="2410" y="307"/>
                </a:lnTo>
                <a:lnTo>
                  <a:pt x="2409" y="308"/>
                </a:lnTo>
                <a:lnTo>
                  <a:pt x="2394" y="311"/>
                </a:lnTo>
                <a:lnTo>
                  <a:pt x="2393" y="312"/>
                </a:lnTo>
                <a:lnTo>
                  <a:pt x="2377" y="315"/>
                </a:lnTo>
                <a:lnTo>
                  <a:pt x="2379" y="304"/>
                </a:lnTo>
                <a:lnTo>
                  <a:pt x="2395" y="314"/>
                </a:lnTo>
                <a:lnTo>
                  <a:pt x="2395" y="315"/>
                </a:lnTo>
                <a:lnTo>
                  <a:pt x="2410" y="325"/>
                </a:lnTo>
                <a:lnTo>
                  <a:pt x="2410" y="326"/>
                </a:lnTo>
                <a:lnTo>
                  <a:pt x="2424" y="337"/>
                </a:lnTo>
                <a:lnTo>
                  <a:pt x="2424" y="337"/>
                </a:lnTo>
                <a:lnTo>
                  <a:pt x="2436" y="349"/>
                </a:lnTo>
                <a:lnTo>
                  <a:pt x="2436" y="350"/>
                </a:lnTo>
                <a:lnTo>
                  <a:pt x="2448" y="364"/>
                </a:lnTo>
                <a:lnTo>
                  <a:pt x="2449" y="364"/>
                </a:lnTo>
                <a:lnTo>
                  <a:pt x="2463" y="383"/>
                </a:lnTo>
                <a:lnTo>
                  <a:pt x="2463" y="383"/>
                </a:lnTo>
                <a:lnTo>
                  <a:pt x="2479" y="407"/>
                </a:lnTo>
                <a:lnTo>
                  <a:pt x="2479" y="407"/>
                </a:lnTo>
                <a:lnTo>
                  <a:pt x="2497" y="436"/>
                </a:lnTo>
                <a:lnTo>
                  <a:pt x="2561" y="538"/>
                </a:lnTo>
                <a:lnTo>
                  <a:pt x="2562" y="540"/>
                </a:lnTo>
                <a:lnTo>
                  <a:pt x="2562" y="542"/>
                </a:lnTo>
                <a:lnTo>
                  <a:pt x="2561" y="544"/>
                </a:lnTo>
                <a:lnTo>
                  <a:pt x="2560" y="546"/>
                </a:lnTo>
                <a:lnTo>
                  <a:pt x="2558" y="547"/>
                </a:lnTo>
                <a:lnTo>
                  <a:pt x="2556" y="547"/>
                </a:lnTo>
                <a:lnTo>
                  <a:pt x="2429" y="547"/>
                </a:lnTo>
                <a:lnTo>
                  <a:pt x="2428" y="547"/>
                </a:lnTo>
                <a:lnTo>
                  <a:pt x="2426" y="546"/>
                </a:lnTo>
                <a:lnTo>
                  <a:pt x="2425" y="544"/>
                </a:lnTo>
                <a:lnTo>
                  <a:pt x="2349" y="430"/>
                </a:lnTo>
                <a:lnTo>
                  <a:pt x="2330" y="402"/>
                </a:lnTo>
                <a:lnTo>
                  <a:pt x="2330" y="402"/>
                </a:lnTo>
                <a:lnTo>
                  <a:pt x="2314" y="380"/>
                </a:lnTo>
                <a:lnTo>
                  <a:pt x="2314" y="380"/>
                </a:lnTo>
                <a:lnTo>
                  <a:pt x="2302" y="364"/>
                </a:lnTo>
                <a:lnTo>
                  <a:pt x="2302" y="364"/>
                </a:lnTo>
                <a:lnTo>
                  <a:pt x="2293" y="353"/>
                </a:lnTo>
                <a:lnTo>
                  <a:pt x="2293" y="354"/>
                </a:lnTo>
                <a:lnTo>
                  <a:pt x="2286" y="346"/>
                </a:lnTo>
                <a:lnTo>
                  <a:pt x="2286" y="347"/>
                </a:lnTo>
                <a:lnTo>
                  <a:pt x="2278" y="341"/>
                </a:lnTo>
                <a:lnTo>
                  <a:pt x="2279" y="341"/>
                </a:lnTo>
                <a:lnTo>
                  <a:pt x="2271" y="336"/>
                </a:lnTo>
                <a:lnTo>
                  <a:pt x="2271" y="337"/>
                </a:lnTo>
                <a:lnTo>
                  <a:pt x="2263" y="333"/>
                </a:lnTo>
                <a:lnTo>
                  <a:pt x="2264" y="333"/>
                </a:lnTo>
                <a:lnTo>
                  <a:pt x="2254" y="331"/>
                </a:lnTo>
                <a:lnTo>
                  <a:pt x="2254" y="331"/>
                </a:lnTo>
                <a:lnTo>
                  <a:pt x="2242" y="329"/>
                </a:lnTo>
                <a:lnTo>
                  <a:pt x="2243" y="329"/>
                </a:lnTo>
                <a:lnTo>
                  <a:pt x="2228" y="328"/>
                </a:lnTo>
                <a:lnTo>
                  <a:pt x="2228" y="328"/>
                </a:lnTo>
                <a:lnTo>
                  <a:pt x="2211" y="328"/>
                </a:lnTo>
                <a:lnTo>
                  <a:pt x="2212" y="328"/>
                </a:lnTo>
                <a:lnTo>
                  <a:pt x="2190" y="328"/>
                </a:lnTo>
                <a:lnTo>
                  <a:pt x="2196" y="322"/>
                </a:lnTo>
                <a:lnTo>
                  <a:pt x="2196" y="541"/>
                </a:lnTo>
                <a:lnTo>
                  <a:pt x="2195" y="543"/>
                </a:lnTo>
                <a:lnTo>
                  <a:pt x="2195" y="545"/>
                </a:lnTo>
                <a:lnTo>
                  <a:pt x="2193" y="546"/>
                </a:lnTo>
                <a:lnTo>
                  <a:pt x="2192" y="547"/>
                </a:lnTo>
                <a:lnTo>
                  <a:pt x="2190" y="547"/>
                </a:lnTo>
                <a:lnTo>
                  <a:pt x="2084" y="547"/>
                </a:lnTo>
                <a:lnTo>
                  <a:pt x="2082" y="547"/>
                </a:lnTo>
                <a:lnTo>
                  <a:pt x="2080" y="546"/>
                </a:lnTo>
                <a:lnTo>
                  <a:pt x="2079" y="545"/>
                </a:lnTo>
                <a:lnTo>
                  <a:pt x="2078" y="543"/>
                </a:lnTo>
                <a:lnTo>
                  <a:pt x="2078" y="541"/>
                </a:lnTo>
                <a:lnTo>
                  <a:pt x="2078" y="16"/>
                </a:lnTo>
                <a:lnTo>
                  <a:pt x="2079" y="16"/>
                </a:lnTo>
                <a:close/>
                <a:moveTo>
                  <a:pt x="2090" y="541"/>
                </a:moveTo>
                <a:lnTo>
                  <a:pt x="2084" y="535"/>
                </a:lnTo>
                <a:lnTo>
                  <a:pt x="2191" y="535"/>
                </a:lnTo>
                <a:lnTo>
                  <a:pt x="2185" y="541"/>
                </a:lnTo>
                <a:lnTo>
                  <a:pt x="2185" y="322"/>
                </a:lnTo>
                <a:lnTo>
                  <a:pt x="2185" y="320"/>
                </a:lnTo>
                <a:lnTo>
                  <a:pt x="2186" y="318"/>
                </a:lnTo>
                <a:lnTo>
                  <a:pt x="2187" y="317"/>
                </a:lnTo>
                <a:lnTo>
                  <a:pt x="2189" y="316"/>
                </a:lnTo>
                <a:lnTo>
                  <a:pt x="2191" y="316"/>
                </a:lnTo>
                <a:lnTo>
                  <a:pt x="2212" y="316"/>
                </a:lnTo>
                <a:lnTo>
                  <a:pt x="2212" y="316"/>
                </a:lnTo>
                <a:lnTo>
                  <a:pt x="2229" y="316"/>
                </a:lnTo>
                <a:lnTo>
                  <a:pt x="2230" y="316"/>
                </a:lnTo>
                <a:lnTo>
                  <a:pt x="2244" y="317"/>
                </a:lnTo>
                <a:lnTo>
                  <a:pt x="2245" y="317"/>
                </a:lnTo>
                <a:lnTo>
                  <a:pt x="2257" y="319"/>
                </a:lnTo>
                <a:lnTo>
                  <a:pt x="2257" y="319"/>
                </a:lnTo>
                <a:lnTo>
                  <a:pt x="2267" y="322"/>
                </a:lnTo>
                <a:lnTo>
                  <a:pt x="2268" y="322"/>
                </a:lnTo>
                <a:lnTo>
                  <a:pt x="2276" y="326"/>
                </a:lnTo>
                <a:lnTo>
                  <a:pt x="2277" y="326"/>
                </a:lnTo>
                <a:lnTo>
                  <a:pt x="2285" y="331"/>
                </a:lnTo>
                <a:lnTo>
                  <a:pt x="2286" y="331"/>
                </a:lnTo>
                <a:lnTo>
                  <a:pt x="2294" y="337"/>
                </a:lnTo>
                <a:lnTo>
                  <a:pt x="2294" y="338"/>
                </a:lnTo>
                <a:lnTo>
                  <a:pt x="2302" y="345"/>
                </a:lnTo>
                <a:lnTo>
                  <a:pt x="2302" y="346"/>
                </a:lnTo>
                <a:lnTo>
                  <a:pt x="2311" y="356"/>
                </a:lnTo>
                <a:lnTo>
                  <a:pt x="2311" y="357"/>
                </a:lnTo>
                <a:lnTo>
                  <a:pt x="2324" y="373"/>
                </a:lnTo>
                <a:lnTo>
                  <a:pt x="2324" y="373"/>
                </a:lnTo>
                <a:lnTo>
                  <a:pt x="2340" y="396"/>
                </a:lnTo>
                <a:lnTo>
                  <a:pt x="2340" y="396"/>
                </a:lnTo>
                <a:lnTo>
                  <a:pt x="2358" y="423"/>
                </a:lnTo>
                <a:lnTo>
                  <a:pt x="2435" y="538"/>
                </a:lnTo>
                <a:lnTo>
                  <a:pt x="2430" y="536"/>
                </a:lnTo>
                <a:lnTo>
                  <a:pt x="2557" y="536"/>
                </a:lnTo>
                <a:lnTo>
                  <a:pt x="2552" y="544"/>
                </a:lnTo>
                <a:lnTo>
                  <a:pt x="2488" y="442"/>
                </a:lnTo>
                <a:lnTo>
                  <a:pt x="2470" y="414"/>
                </a:lnTo>
                <a:lnTo>
                  <a:pt x="2470" y="414"/>
                </a:lnTo>
                <a:lnTo>
                  <a:pt x="2454" y="390"/>
                </a:lnTo>
                <a:lnTo>
                  <a:pt x="2454" y="390"/>
                </a:lnTo>
                <a:lnTo>
                  <a:pt x="2440" y="371"/>
                </a:lnTo>
                <a:lnTo>
                  <a:pt x="2440" y="371"/>
                </a:lnTo>
                <a:lnTo>
                  <a:pt x="2428" y="357"/>
                </a:lnTo>
                <a:lnTo>
                  <a:pt x="2428" y="357"/>
                </a:lnTo>
                <a:lnTo>
                  <a:pt x="2416" y="345"/>
                </a:lnTo>
                <a:lnTo>
                  <a:pt x="2417" y="346"/>
                </a:lnTo>
                <a:lnTo>
                  <a:pt x="2403" y="334"/>
                </a:lnTo>
                <a:lnTo>
                  <a:pt x="2404" y="335"/>
                </a:lnTo>
                <a:lnTo>
                  <a:pt x="2389" y="324"/>
                </a:lnTo>
                <a:lnTo>
                  <a:pt x="2389" y="324"/>
                </a:lnTo>
                <a:lnTo>
                  <a:pt x="2373" y="314"/>
                </a:lnTo>
                <a:lnTo>
                  <a:pt x="2371" y="312"/>
                </a:lnTo>
                <a:lnTo>
                  <a:pt x="2370" y="311"/>
                </a:lnTo>
                <a:lnTo>
                  <a:pt x="2370" y="309"/>
                </a:lnTo>
                <a:lnTo>
                  <a:pt x="2371" y="307"/>
                </a:lnTo>
                <a:lnTo>
                  <a:pt x="2372" y="305"/>
                </a:lnTo>
                <a:lnTo>
                  <a:pt x="2373" y="304"/>
                </a:lnTo>
                <a:lnTo>
                  <a:pt x="2375" y="303"/>
                </a:lnTo>
                <a:lnTo>
                  <a:pt x="2392" y="300"/>
                </a:lnTo>
                <a:lnTo>
                  <a:pt x="2391" y="300"/>
                </a:lnTo>
                <a:lnTo>
                  <a:pt x="2407" y="296"/>
                </a:lnTo>
                <a:lnTo>
                  <a:pt x="2406" y="297"/>
                </a:lnTo>
                <a:lnTo>
                  <a:pt x="2421" y="292"/>
                </a:lnTo>
                <a:lnTo>
                  <a:pt x="2421" y="292"/>
                </a:lnTo>
                <a:lnTo>
                  <a:pt x="2434" y="286"/>
                </a:lnTo>
                <a:lnTo>
                  <a:pt x="2434" y="286"/>
                </a:lnTo>
                <a:lnTo>
                  <a:pt x="2446" y="280"/>
                </a:lnTo>
                <a:lnTo>
                  <a:pt x="2446" y="280"/>
                </a:lnTo>
                <a:lnTo>
                  <a:pt x="2457" y="273"/>
                </a:lnTo>
                <a:lnTo>
                  <a:pt x="2456" y="273"/>
                </a:lnTo>
                <a:lnTo>
                  <a:pt x="2467" y="265"/>
                </a:lnTo>
                <a:lnTo>
                  <a:pt x="2466" y="265"/>
                </a:lnTo>
                <a:lnTo>
                  <a:pt x="2475" y="256"/>
                </a:lnTo>
                <a:lnTo>
                  <a:pt x="2475" y="257"/>
                </a:lnTo>
                <a:lnTo>
                  <a:pt x="2483" y="247"/>
                </a:lnTo>
                <a:lnTo>
                  <a:pt x="2483" y="247"/>
                </a:lnTo>
                <a:lnTo>
                  <a:pt x="2490" y="237"/>
                </a:lnTo>
                <a:lnTo>
                  <a:pt x="2489" y="237"/>
                </a:lnTo>
                <a:lnTo>
                  <a:pt x="2495" y="226"/>
                </a:lnTo>
                <a:lnTo>
                  <a:pt x="2495" y="226"/>
                </a:lnTo>
                <a:lnTo>
                  <a:pt x="2500" y="214"/>
                </a:lnTo>
                <a:lnTo>
                  <a:pt x="2500" y="215"/>
                </a:lnTo>
                <a:lnTo>
                  <a:pt x="2504" y="202"/>
                </a:lnTo>
                <a:lnTo>
                  <a:pt x="2503" y="203"/>
                </a:lnTo>
                <a:lnTo>
                  <a:pt x="2506" y="190"/>
                </a:lnTo>
                <a:lnTo>
                  <a:pt x="2506" y="190"/>
                </a:lnTo>
                <a:lnTo>
                  <a:pt x="2508" y="176"/>
                </a:lnTo>
                <a:lnTo>
                  <a:pt x="2508" y="177"/>
                </a:lnTo>
                <a:lnTo>
                  <a:pt x="2508" y="162"/>
                </a:lnTo>
                <a:lnTo>
                  <a:pt x="2508" y="163"/>
                </a:lnTo>
                <a:lnTo>
                  <a:pt x="2508" y="151"/>
                </a:lnTo>
                <a:lnTo>
                  <a:pt x="2508" y="152"/>
                </a:lnTo>
                <a:lnTo>
                  <a:pt x="2507" y="140"/>
                </a:lnTo>
                <a:lnTo>
                  <a:pt x="2507" y="141"/>
                </a:lnTo>
                <a:lnTo>
                  <a:pt x="2505" y="130"/>
                </a:lnTo>
                <a:lnTo>
                  <a:pt x="2505" y="131"/>
                </a:lnTo>
                <a:lnTo>
                  <a:pt x="2503" y="120"/>
                </a:lnTo>
                <a:lnTo>
                  <a:pt x="2503" y="120"/>
                </a:lnTo>
                <a:lnTo>
                  <a:pt x="2499" y="110"/>
                </a:lnTo>
                <a:lnTo>
                  <a:pt x="2500" y="111"/>
                </a:lnTo>
                <a:lnTo>
                  <a:pt x="2496" y="101"/>
                </a:lnTo>
                <a:lnTo>
                  <a:pt x="2496" y="101"/>
                </a:lnTo>
                <a:lnTo>
                  <a:pt x="2491" y="92"/>
                </a:lnTo>
                <a:lnTo>
                  <a:pt x="2491" y="92"/>
                </a:lnTo>
                <a:lnTo>
                  <a:pt x="2486" y="83"/>
                </a:lnTo>
                <a:lnTo>
                  <a:pt x="2486" y="83"/>
                </a:lnTo>
                <a:lnTo>
                  <a:pt x="2480" y="74"/>
                </a:lnTo>
                <a:lnTo>
                  <a:pt x="2480" y="75"/>
                </a:lnTo>
                <a:lnTo>
                  <a:pt x="2474" y="67"/>
                </a:lnTo>
                <a:lnTo>
                  <a:pt x="2474" y="67"/>
                </a:lnTo>
                <a:lnTo>
                  <a:pt x="2467" y="60"/>
                </a:lnTo>
                <a:lnTo>
                  <a:pt x="2468" y="60"/>
                </a:lnTo>
                <a:lnTo>
                  <a:pt x="2460" y="53"/>
                </a:lnTo>
                <a:lnTo>
                  <a:pt x="2461" y="54"/>
                </a:lnTo>
                <a:lnTo>
                  <a:pt x="2453" y="48"/>
                </a:lnTo>
                <a:lnTo>
                  <a:pt x="2453" y="48"/>
                </a:lnTo>
                <a:lnTo>
                  <a:pt x="2445" y="43"/>
                </a:lnTo>
                <a:lnTo>
                  <a:pt x="2445" y="43"/>
                </a:lnTo>
                <a:lnTo>
                  <a:pt x="2436" y="39"/>
                </a:lnTo>
                <a:lnTo>
                  <a:pt x="2437" y="39"/>
                </a:lnTo>
                <a:lnTo>
                  <a:pt x="2428" y="35"/>
                </a:lnTo>
                <a:lnTo>
                  <a:pt x="2428" y="35"/>
                </a:lnTo>
                <a:lnTo>
                  <a:pt x="2418" y="32"/>
                </a:lnTo>
                <a:lnTo>
                  <a:pt x="2418" y="32"/>
                </a:lnTo>
                <a:lnTo>
                  <a:pt x="2407" y="29"/>
                </a:lnTo>
                <a:lnTo>
                  <a:pt x="2407" y="29"/>
                </a:lnTo>
                <a:lnTo>
                  <a:pt x="2394" y="27"/>
                </a:lnTo>
                <a:lnTo>
                  <a:pt x="2394" y="27"/>
                </a:lnTo>
                <a:lnTo>
                  <a:pt x="2379" y="25"/>
                </a:lnTo>
                <a:lnTo>
                  <a:pt x="2380" y="25"/>
                </a:lnTo>
                <a:lnTo>
                  <a:pt x="2364" y="23"/>
                </a:lnTo>
                <a:lnTo>
                  <a:pt x="2364" y="23"/>
                </a:lnTo>
                <a:lnTo>
                  <a:pt x="2346" y="22"/>
                </a:lnTo>
                <a:lnTo>
                  <a:pt x="2346" y="22"/>
                </a:lnTo>
                <a:lnTo>
                  <a:pt x="2328" y="22"/>
                </a:lnTo>
                <a:lnTo>
                  <a:pt x="2328" y="22"/>
                </a:lnTo>
                <a:lnTo>
                  <a:pt x="2307" y="21"/>
                </a:lnTo>
                <a:lnTo>
                  <a:pt x="2084" y="21"/>
                </a:lnTo>
                <a:lnTo>
                  <a:pt x="2090" y="16"/>
                </a:lnTo>
                <a:lnTo>
                  <a:pt x="2090" y="541"/>
                </a:lnTo>
                <a:lnTo>
                  <a:pt x="2090" y="541"/>
                </a:lnTo>
                <a:close/>
                <a:moveTo>
                  <a:pt x="2269" y="232"/>
                </a:moveTo>
                <a:lnTo>
                  <a:pt x="2303" y="231"/>
                </a:lnTo>
                <a:lnTo>
                  <a:pt x="2303" y="231"/>
                </a:lnTo>
                <a:lnTo>
                  <a:pt x="2331" y="230"/>
                </a:lnTo>
                <a:lnTo>
                  <a:pt x="2330" y="230"/>
                </a:lnTo>
                <a:lnTo>
                  <a:pt x="2341" y="229"/>
                </a:lnTo>
                <a:lnTo>
                  <a:pt x="2341" y="229"/>
                </a:lnTo>
                <a:lnTo>
                  <a:pt x="2350" y="228"/>
                </a:lnTo>
                <a:lnTo>
                  <a:pt x="2350" y="228"/>
                </a:lnTo>
                <a:lnTo>
                  <a:pt x="2358" y="227"/>
                </a:lnTo>
                <a:lnTo>
                  <a:pt x="2357" y="227"/>
                </a:lnTo>
                <a:lnTo>
                  <a:pt x="2363" y="225"/>
                </a:lnTo>
                <a:lnTo>
                  <a:pt x="2362" y="226"/>
                </a:lnTo>
                <a:lnTo>
                  <a:pt x="2371" y="222"/>
                </a:lnTo>
                <a:lnTo>
                  <a:pt x="2370" y="222"/>
                </a:lnTo>
                <a:lnTo>
                  <a:pt x="2378" y="217"/>
                </a:lnTo>
                <a:lnTo>
                  <a:pt x="2377" y="218"/>
                </a:lnTo>
                <a:lnTo>
                  <a:pt x="2384" y="212"/>
                </a:lnTo>
                <a:lnTo>
                  <a:pt x="2384" y="213"/>
                </a:lnTo>
                <a:lnTo>
                  <a:pt x="2390" y="205"/>
                </a:lnTo>
                <a:lnTo>
                  <a:pt x="2389" y="206"/>
                </a:lnTo>
                <a:lnTo>
                  <a:pt x="2392" y="202"/>
                </a:lnTo>
                <a:lnTo>
                  <a:pt x="2391" y="202"/>
                </a:lnTo>
                <a:lnTo>
                  <a:pt x="2394" y="198"/>
                </a:lnTo>
                <a:lnTo>
                  <a:pt x="2394" y="198"/>
                </a:lnTo>
                <a:lnTo>
                  <a:pt x="2395" y="194"/>
                </a:lnTo>
                <a:lnTo>
                  <a:pt x="2395" y="194"/>
                </a:lnTo>
                <a:lnTo>
                  <a:pt x="2397" y="190"/>
                </a:lnTo>
                <a:lnTo>
                  <a:pt x="2397" y="190"/>
                </a:lnTo>
                <a:lnTo>
                  <a:pt x="2398" y="185"/>
                </a:lnTo>
                <a:lnTo>
                  <a:pt x="2398" y="185"/>
                </a:lnTo>
                <a:lnTo>
                  <a:pt x="2398" y="180"/>
                </a:lnTo>
                <a:lnTo>
                  <a:pt x="2398" y="180"/>
                </a:lnTo>
                <a:lnTo>
                  <a:pt x="2399" y="175"/>
                </a:lnTo>
                <a:lnTo>
                  <a:pt x="2399" y="175"/>
                </a:lnTo>
                <a:lnTo>
                  <a:pt x="2399" y="169"/>
                </a:lnTo>
                <a:lnTo>
                  <a:pt x="2399" y="170"/>
                </a:lnTo>
                <a:lnTo>
                  <a:pt x="2399" y="163"/>
                </a:lnTo>
                <a:lnTo>
                  <a:pt x="2399" y="164"/>
                </a:lnTo>
                <a:lnTo>
                  <a:pt x="2398" y="157"/>
                </a:lnTo>
                <a:lnTo>
                  <a:pt x="2398" y="158"/>
                </a:lnTo>
                <a:lnTo>
                  <a:pt x="2397" y="152"/>
                </a:lnTo>
                <a:lnTo>
                  <a:pt x="2397" y="152"/>
                </a:lnTo>
                <a:lnTo>
                  <a:pt x="2396" y="147"/>
                </a:lnTo>
                <a:lnTo>
                  <a:pt x="2396" y="147"/>
                </a:lnTo>
                <a:lnTo>
                  <a:pt x="2394" y="142"/>
                </a:lnTo>
                <a:lnTo>
                  <a:pt x="2394" y="143"/>
                </a:lnTo>
                <a:lnTo>
                  <a:pt x="2392" y="138"/>
                </a:lnTo>
                <a:lnTo>
                  <a:pt x="2392" y="138"/>
                </a:lnTo>
                <a:lnTo>
                  <a:pt x="2389" y="134"/>
                </a:lnTo>
                <a:lnTo>
                  <a:pt x="2389" y="134"/>
                </a:lnTo>
                <a:lnTo>
                  <a:pt x="2386" y="130"/>
                </a:lnTo>
                <a:lnTo>
                  <a:pt x="2386" y="130"/>
                </a:lnTo>
                <a:lnTo>
                  <a:pt x="2383" y="126"/>
                </a:lnTo>
                <a:lnTo>
                  <a:pt x="2383" y="127"/>
                </a:lnTo>
                <a:lnTo>
                  <a:pt x="2379" y="123"/>
                </a:lnTo>
                <a:lnTo>
                  <a:pt x="2379" y="124"/>
                </a:lnTo>
                <a:lnTo>
                  <a:pt x="2375" y="121"/>
                </a:lnTo>
                <a:lnTo>
                  <a:pt x="2375" y="121"/>
                </a:lnTo>
                <a:lnTo>
                  <a:pt x="2371" y="118"/>
                </a:lnTo>
                <a:lnTo>
                  <a:pt x="2371" y="119"/>
                </a:lnTo>
                <a:lnTo>
                  <a:pt x="2366" y="116"/>
                </a:lnTo>
                <a:lnTo>
                  <a:pt x="2366" y="116"/>
                </a:lnTo>
                <a:lnTo>
                  <a:pt x="2361" y="114"/>
                </a:lnTo>
                <a:lnTo>
                  <a:pt x="2361" y="114"/>
                </a:lnTo>
                <a:lnTo>
                  <a:pt x="2355" y="113"/>
                </a:lnTo>
                <a:lnTo>
                  <a:pt x="2356" y="113"/>
                </a:lnTo>
                <a:lnTo>
                  <a:pt x="2350" y="112"/>
                </a:lnTo>
                <a:lnTo>
                  <a:pt x="2350" y="112"/>
                </a:lnTo>
                <a:lnTo>
                  <a:pt x="2341" y="111"/>
                </a:lnTo>
                <a:lnTo>
                  <a:pt x="2341" y="111"/>
                </a:lnTo>
                <a:lnTo>
                  <a:pt x="2325" y="111"/>
                </a:lnTo>
                <a:lnTo>
                  <a:pt x="2325" y="111"/>
                </a:lnTo>
                <a:lnTo>
                  <a:pt x="2273" y="110"/>
                </a:lnTo>
                <a:lnTo>
                  <a:pt x="2191" y="110"/>
                </a:lnTo>
                <a:lnTo>
                  <a:pt x="2197" y="104"/>
                </a:lnTo>
                <a:lnTo>
                  <a:pt x="2197" y="238"/>
                </a:lnTo>
                <a:lnTo>
                  <a:pt x="2191" y="232"/>
                </a:lnTo>
                <a:lnTo>
                  <a:pt x="2269" y="232"/>
                </a:lnTo>
                <a:lnTo>
                  <a:pt x="2269" y="232"/>
                </a:lnTo>
                <a:close/>
                <a:moveTo>
                  <a:pt x="2190" y="243"/>
                </a:moveTo>
                <a:lnTo>
                  <a:pt x="2189" y="243"/>
                </a:lnTo>
                <a:lnTo>
                  <a:pt x="2187" y="242"/>
                </a:lnTo>
                <a:lnTo>
                  <a:pt x="2186" y="241"/>
                </a:lnTo>
                <a:lnTo>
                  <a:pt x="2185" y="239"/>
                </a:lnTo>
                <a:lnTo>
                  <a:pt x="2185" y="238"/>
                </a:lnTo>
                <a:lnTo>
                  <a:pt x="2185" y="104"/>
                </a:lnTo>
                <a:lnTo>
                  <a:pt x="2185" y="102"/>
                </a:lnTo>
                <a:lnTo>
                  <a:pt x="2186" y="101"/>
                </a:lnTo>
                <a:lnTo>
                  <a:pt x="2187" y="100"/>
                </a:lnTo>
                <a:lnTo>
                  <a:pt x="2189" y="99"/>
                </a:lnTo>
                <a:lnTo>
                  <a:pt x="2190" y="99"/>
                </a:lnTo>
                <a:lnTo>
                  <a:pt x="2273" y="99"/>
                </a:lnTo>
                <a:lnTo>
                  <a:pt x="2325" y="99"/>
                </a:lnTo>
                <a:lnTo>
                  <a:pt x="2325" y="99"/>
                </a:lnTo>
                <a:lnTo>
                  <a:pt x="2341" y="100"/>
                </a:lnTo>
                <a:lnTo>
                  <a:pt x="2341" y="100"/>
                </a:lnTo>
                <a:lnTo>
                  <a:pt x="2351" y="100"/>
                </a:lnTo>
                <a:lnTo>
                  <a:pt x="2351" y="101"/>
                </a:lnTo>
                <a:lnTo>
                  <a:pt x="2358" y="102"/>
                </a:lnTo>
                <a:lnTo>
                  <a:pt x="2358" y="102"/>
                </a:lnTo>
                <a:lnTo>
                  <a:pt x="2364" y="104"/>
                </a:lnTo>
                <a:lnTo>
                  <a:pt x="2364" y="104"/>
                </a:lnTo>
                <a:lnTo>
                  <a:pt x="2370" y="106"/>
                </a:lnTo>
                <a:lnTo>
                  <a:pt x="2370" y="106"/>
                </a:lnTo>
                <a:lnTo>
                  <a:pt x="2376" y="108"/>
                </a:lnTo>
                <a:lnTo>
                  <a:pt x="2376" y="108"/>
                </a:lnTo>
                <a:lnTo>
                  <a:pt x="2381" y="111"/>
                </a:lnTo>
                <a:lnTo>
                  <a:pt x="2381" y="111"/>
                </a:lnTo>
                <a:lnTo>
                  <a:pt x="2386" y="115"/>
                </a:lnTo>
                <a:lnTo>
                  <a:pt x="2386" y="115"/>
                </a:lnTo>
                <a:lnTo>
                  <a:pt x="2390" y="118"/>
                </a:lnTo>
                <a:lnTo>
                  <a:pt x="2391" y="119"/>
                </a:lnTo>
                <a:lnTo>
                  <a:pt x="2394" y="123"/>
                </a:lnTo>
                <a:lnTo>
                  <a:pt x="2395" y="123"/>
                </a:lnTo>
                <a:lnTo>
                  <a:pt x="2398" y="127"/>
                </a:lnTo>
                <a:lnTo>
                  <a:pt x="2398" y="128"/>
                </a:lnTo>
                <a:lnTo>
                  <a:pt x="2401" y="132"/>
                </a:lnTo>
                <a:lnTo>
                  <a:pt x="2401" y="133"/>
                </a:lnTo>
                <a:lnTo>
                  <a:pt x="2404" y="138"/>
                </a:lnTo>
                <a:lnTo>
                  <a:pt x="2404" y="138"/>
                </a:lnTo>
                <a:lnTo>
                  <a:pt x="2406" y="143"/>
                </a:lnTo>
                <a:lnTo>
                  <a:pt x="2406" y="144"/>
                </a:lnTo>
                <a:lnTo>
                  <a:pt x="2408" y="149"/>
                </a:lnTo>
                <a:lnTo>
                  <a:pt x="2408" y="150"/>
                </a:lnTo>
                <a:lnTo>
                  <a:pt x="2409" y="156"/>
                </a:lnTo>
                <a:lnTo>
                  <a:pt x="2409" y="156"/>
                </a:lnTo>
                <a:lnTo>
                  <a:pt x="2409" y="162"/>
                </a:lnTo>
                <a:lnTo>
                  <a:pt x="2409" y="163"/>
                </a:lnTo>
                <a:lnTo>
                  <a:pt x="2410" y="169"/>
                </a:lnTo>
                <a:lnTo>
                  <a:pt x="2410" y="169"/>
                </a:lnTo>
                <a:lnTo>
                  <a:pt x="2409" y="175"/>
                </a:lnTo>
                <a:lnTo>
                  <a:pt x="2409" y="176"/>
                </a:lnTo>
                <a:lnTo>
                  <a:pt x="2409" y="181"/>
                </a:lnTo>
                <a:lnTo>
                  <a:pt x="2409" y="182"/>
                </a:lnTo>
                <a:lnTo>
                  <a:pt x="2408" y="187"/>
                </a:lnTo>
                <a:lnTo>
                  <a:pt x="2408" y="187"/>
                </a:lnTo>
                <a:lnTo>
                  <a:pt x="2407" y="192"/>
                </a:lnTo>
                <a:lnTo>
                  <a:pt x="2407" y="193"/>
                </a:lnTo>
                <a:lnTo>
                  <a:pt x="2405" y="198"/>
                </a:lnTo>
                <a:lnTo>
                  <a:pt x="2405" y="198"/>
                </a:lnTo>
                <a:lnTo>
                  <a:pt x="2403" y="202"/>
                </a:lnTo>
                <a:lnTo>
                  <a:pt x="2403" y="203"/>
                </a:lnTo>
                <a:lnTo>
                  <a:pt x="2401" y="207"/>
                </a:lnTo>
                <a:lnTo>
                  <a:pt x="2400" y="208"/>
                </a:lnTo>
                <a:lnTo>
                  <a:pt x="2398" y="212"/>
                </a:lnTo>
                <a:lnTo>
                  <a:pt x="2397" y="212"/>
                </a:lnTo>
                <a:lnTo>
                  <a:pt x="2392" y="220"/>
                </a:lnTo>
                <a:lnTo>
                  <a:pt x="2391" y="220"/>
                </a:lnTo>
                <a:lnTo>
                  <a:pt x="2385" y="226"/>
                </a:lnTo>
                <a:lnTo>
                  <a:pt x="2384" y="227"/>
                </a:lnTo>
                <a:lnTo>
                  <a:pt x="2376" y="232"/>
                </a:lnTo>
                <a:lnTo>
                  <a:pt x="2375" y="232"/>
                </a:lnTo>
                <a:lnTo>
                  <a:pt x="2366" y="236"/>
                </a:lnTo>
                <a:lnTo>
                  <a:pt x="2365" y="237"/>
                </a:lnTo>
                <a:lnTo>
                  <a:pt x="2360" y="238"/>
                </a:lnTo>
                <a:lnTo>
                  <a:pt x="2359" y="238"/>
                </a:lnTo>
                <a:lnTo>
                  <a:pt x="2352" y="240"/>
                </a:lnTo>
                <a:lnTo>
                  <a:pt x="2352" y="240"/>
                </a:lnTo>
                <a:lnTo>
                  <a:pt x="2342" y="241"/>
                </a:lnTo>
                <a:lnTo>
                  <a:pt x="2342" y="241"/>
                </a:lnTo>
                <a:lnTo>
                  <a:pt x="2331" y="241"/>
                </a:lnTo>
                <a:lnTo>
                  <a:pt x="2331" y="241"/>
                </a:lnTo>
                <a:lnTo>
                  <a:pt x="2304" y="243"/>
                </a:lnTo>
                <a:lnTo>
                  <a:pt x="2304" y="243"/>
                </a:lnTo>
                <a:lnTo>
                  <a:pt x="2269" y="243"/>
                </a:lnTo>
                <a:lnTo>
                  <a:pt x="2190" y="243"/>
                </a:lnTo>
                <a:lnTo>
                  <a:pt x="2190" y="243"/>
                </a:lnTo>
                <a:close/>
                <a:moveTo>
                  <a:pt x="2639" y="16"/>
                </a:moveTo>
                <a:lnTo>
                  <a:pt x="2639" y="14"/>
                </a:lnTo>
                <a:lnTo>
                  <a:pt x="2640" y="12"/>
                </a:lnTo>
                <a:lnTo>
                  <a:pt x="2641" y="11"/>
                </a:lnTo>
                <a:lnTo>
                  <a:pt x="2643" y="10"/>
                </a:lnTo>
                <a:lnTo>
                  <a:pt x="2645" y="10"/>
                </a:lnTo>
                <a:lnTo>
                  <a:pt x="3034" y="10"/>
                </a:lnTo>
                <a:lnTo>
                  <a:pt x="3036" y="10"/>
                </a:lnTo>
                <a:lnTo>
                  <a:pt x="3038" y="11"/>
                </a:lnTo>
                <a:lnTo>
                  <a:pt x="3039" y="12"/>
                </a:lnTo>
                <a:lnTo>
                  <a:pt x="3040" y="14"/>
                </a:lnTo>
                <a:lnTo>
                  <a:pt x="3040" y="16"/>
                </a:lnTo>
                <a:lnTo>
                  <a:pt x="3040" y="104"/>
                </a:lnTo>
                <a:lnTo>
                  <a:pt x="3040" y="106"/>
                </a:lnTo>
                <a:lnTo>
                  <a:pt x="3039" y="108"/>
                </a:lnTo>
                <a:lnTo>
                  <a:pt x="3038" y="109"/>
                </a:lnTo>
                <a:lnTo>
                  <a:pt x="3036" y="110"/>
                </a:lnTo>
                <a:lnTo>
                  <a:pt x="3034" y="110"/>
                </a:lnTo>
                <a:lnTo>
                  <a:pt x="2751" y="110"/>
                </a:lnTo>
                <a:lnTo>
                  <a:pt x="2757" y="104"/>
                </a:lnTo>
                <a:lnTo>
                  <a:pt x="2757" y="221"/>
                </a:lnTo>
                <a:lnTo>
                  <a:pt x="2751" y="215"/>
                </a:lnTo>
                <a:lnTo>
                  <a:pt x="3015" y="215"/>
                </a:lnTo>
                <a:lnTo>
                  <a:pt x="3016" y="215"/>
                </a:lnTo>
                <a:lnTo>
                  <a:pt x="3018" y="216"/>
                </a:lnTo>
                <a:lnTo>
                  <a:pt x="3019" y="217"/>
                </a:lnTo>
                <a:lnTo>
                  <a:pt x="3020" y="219"/>
                </a:lnTo>
                <a:lnTo>
                  <a:pt x="3020" y="221"/>
                </a:lnTo>
                <a:lnTo>
                  <a:pt x="3020" y="310"/>
                </a:lnTo>
                <a:lnTo>
                  <a:pt x="3020" y="311"/>
                </a:lnTo>
                <a:lnTo>
                  <a:pt x="3019" y="313"/>
                </a:lnTo>
                <a:lnTo>
                  <a:pt x="3018" y="314"/>
                </a:lnTo>
                <a:lnTo>
                  <a:pt x="3016" y="315"/>
                </a:lnTo>
                <a:lnTo>
                  <a:pt x="3014" y="315"/>
                </a:lnTo>
                <a:lnTo>
                  <a:pt x="2751" y="315"/>
                </a:lnTo>
                <a:lnTo>
                  <a:pt x="2757" y="309"/>
                </a:lnTo>
                <a:lnTo>
                  <a:pt x="2757" y="453"/>
                </a:lnTo>
                <a:lnTo>
                  <a:pt x="2751" y="447"/>
                </a:lnTo>
                <a:lnTo>
                  <a:pt x="3044" y="447"/>
                </a:lnTo>
                <a:lnTo>
                  <a:pt x="3046" y="447"/>
                </a:lnTo>
                <a:lnTo>
                  <a:pt x="3048" y="448"/>
                </a:lnTo>
                <a:lnTo>
                  <a:pt x="3049" y="449"/>
                </a:lnTo>
                <a:lnTo>
                  <a:pt x="3050" y="451"/>
                </a:lnTo>
                <a:lnTo>
                  <a:pt x="3050" y="453"/>
                </a:lnTo>
                <a:lnTo>
                  <a:pt x="3050" y="541"/>
                </a:lnTo>
                <a:lnTo>
                  <a:pt x="3050" y="543"/>
                </a:lnTo>
                <a:lnTo>
                  <a:pt x="3049" y="545"/>
                </a:lnTo>
                <a:lnTo>
                  <a:pt x="3048" y="546"/>
                </a:lnTo>
                <a:lnTo>
                  <a:pt x="3046" y="547"/>
                </a:lnTo>
                <a:lnTo>
                  <a:pt x="3044" y="547"/>
                </a:lnTo>
                <a:lnTo>
                  <a:pt x="2645" y="547"/>
                </a:lnTo>
                <a:lnTo>
                  <a:pt x="2643" y="547"/>
                </a:lnTo>
                <a:lnTo>
                  <a:pt x="2641" y="546"/>
                </a:lnTo>
                <a:lnTo>
                  <a:pt x="2640" y="545"/>
                </a:lnTo>
                <a:lnTo>
                  <a:pt x="2639" y="543"/>
                </a:lnTo>
                <a:lnTo>
                  <a:pt x="2639" y="541"/>
                </a:lnTo>
                <a:lnTo>
                  <a:pt x="2639" y="16"/>
                </a:lnTo>
                <a:close/>
                <a:moveTo>
                  <a:pt x="2650" y="541"/>
                </a:moveTo>
                <a:lnTo>
                  <a:pt x="2645" y="536"/>
                </a:lnTo>
                <a:lnTo>
                  <a:pt x="3044" y="536"/>
                </a:lnTo>
                <a:lnTo>
                  <a:pt x="3039" y="541"/>
                </a:lnTo>
                <a:lnTo>
                  <a:pt x="3039" y="453"/>
                </a:lnTo>
                <a:lnTo>
                  <a:pt x="3044" y="458"/>
                </a:lnTo>
                <a:lnTo>
                  <a:pt x="2751" y="458"/>
                </a:lnTo>
                <a:lnTo>
                  <a:pt x="2749" y="458"/>
                </a:lnTo>
                <a:lnTo>
                  <a:pt x="2748" y="457"/>
                </a:lnTo>
                <a:lnTo>
                  <a:pt x="2746" y="456"/>
                </a:lnTo>
                <a:lnTo>
                  <a:pt x="2746" y="454"/>
                </a:lnTo>
                <a:lnTo>
                  <a:pt x="2745" y="453"/>
                </a:lnTo>
                <a:lnTo>
                  <a:pt x="2745" y="309"/>
                </a:lnTo>
                <a:lnTo>
                  <a:pt x="2746" y="308"/>
                </a:lnTo>
                <a:lnTo>
                  <a:pt x="2746" y="306"/>
                </a:lnTo>
                <a:lnTo>
                  <a:pt x="2748" y="305"/>
                </a:lnTo>
                <a:lnTo>
                  <a:pt x="2749" y="304"/>
                </a:lnTo>
                <a:lnTo>
                  <a:pt x="2751" y="304"/>
                </a:lnTo>
                <a:lnTo>
                  <a:pt x="3014" y="304"/>
                </a:lnTo>
                <a:lnTo>
                  <a:pt x="3009" y="309"/>
                </a:lnTo>
                <a:lnTo>
                  <a:pt x="3009" y="221"/>
                </a:lnTo>
                <a:lnTo>
                  <a:pt x="3014" y="226"/>
                </a:lnTo>
                <a:lnTo>
                  <a:pt x="2751" y="226"/>
                </a:lnTo>
                <a:lnTo>
                  <a:pt x="2749" y="226"/>
                </a:lnTo>
                <a:lnTo>
                  <a:pt x="2748" y="225"/>
                </a:lnTo>
                <a:lnTo>
                  <a:pt x="2746" y="224"/>
                </a:lnTo>
                <a:lnTo>
                  <a:pt x="2746" y="222"/>
                </a:lnTo>
                <a:lnTo>
                  <a:pt x="2745" y="221"/>
                </a:lnTo>
                <a:lnTo>
                  <a:pt x="2745" y="104"/>
                </a:lnTo>
                <a:lnTo>
                  <a:pt x="2746" y="103"/>
                </a:lnTo>
                <a:lnTo>
                  <a:pt x="2746" y="101"/>
                </a:lnTo>
                <a:lnTo>
                  <a:pt x="2748" y="100"/>
                </a:lnTo>
                <a:lnTo>
                  <a:pt x="2749" y="99"/>
                </a:lnTo>
                <a:lnTo>
                  <a:pt x="2751" y="99"/>
                </a:lnTo>
                <a:lnTo>
                  <a:pt x="3034" y="99"/>
                </a:lnTo>
                <a:lnTo>
                  <a:pt x="3029" y="104"/>
                </a:lnTo>
                <a:lnTo>
                  <a:pt x="3029" y="16"/>
                </a:lnTo>
                <a:lnTo>
                  <a:pt x="3034" y="21"/>
                </a:lnTo>
                <a:lnTo>
                  <a:pt x="2645" y="21"/>
                </a:lnTo>
                <a:lnTo>
                  <a:pt x="2650" y="16"/>
                </a:lnTo>
                <a:lnTo>
                  <a:pt x="2650" y="541"/>
                </a:lnTo>
                <a:lnTo>
                  <a:pt x="2650" y="541"/>
                </a:lnTo>
                <a:close/>
                <a:moveTo>
                  <a:pt x="3241" y="355"/>
                </a:moveTo>
                <a:lnTo>
                  <a:pt x="3242" y="355"/>
                </a:lnTo>
                <a:lnTo>
                  <a:pt x="3244" y="356"/>
                </a:lnTo>
                <a:lnTo>
                  <a:pt x="3245" y="357"/>
                </a:lnTo>
                <a:lnTo>
                  <a:pt x="3246" y="358"/>
                </a:lnTo>
                <a:lnTo>
                  <a:pt x="3247" y="360"/>
                </a:lnTo>
                <a:lnTo>
                  <a:pt x="3249" y="372"/>
                </a:lnTo>
                <a:lnTo>
                  <a:pt x="3249" y="372"/>
                </a:lnTo>
                <a:lnTo>
                  <a:pt x="3252" y="384"/>
                </a:lnTo>
                <a:lnTo>
                  <a:pt x="3252" y="383"/>
                </a:lnTo>
                <a:lnTo>
                  <a:pt x="3256" y="394"/>
                </a:lnTo>
                <a:lnTo>
                  <a:pt x="3256" y="394"/>
                </a:lnTo>
                <a:lnTo>
                  <a:pt x="3260" y="404"/>
                </a:lnTo>
                <a:lnTo>
                  <a:pt x="3260" y="403"/>
                </a:lnTo>
                <a:lnTo>
                  <a:pt x="3265" y="413"/>
                </a:lnTo>
                <a:lnTo>
                  <a:pt x="3265" y="412"/>
                </a:lnTo>
                <a:lnTo>
                  <a:pt x="3270" y="420"/>
                </a:lnTo>
                <a:lnTo>
                  <a:pt x="3270" y="420"/>
                </a:lnTo>
                <a:lnTo>
                  <a:pt x="3276" y="427"/>
                </a:lnTo>
                <a:lnTo>
                  <a:pt x="3275" y="427"/>
                </a:lnTo>
                <a:lnTo>
                  <a:pt x="3282" y="433"/>
                </a:lnTo>
                <a:lnTo>
                  <a:pt x="3282" y="433"/>
                </a:lnTo>
                <a:lnTo>
                  <a:pt x="3289" y="439"/>
                </a:lnTo>
                <a:lnTo>
                  <a:pt x="3289" y="438"/>
                </a:lnTo>
                <a:lnTo>
                  <a:pt x="3297" y="443"/>
                </a:lnTo>
                <a:lnTo>
                  <a:pt x="3296" y="443"/>
                </a:lnTo>
                <a:lnTo>
                  <a:pt x="3305" y="447"/>
                </a:lnTo>
                <a:lnTo>
                  <a:pt x="3305" y="447"/>
                </a:lnTo>
                <a:lnTo>
                  <a:pt x="3314" y="450"/>
                </a:lnTo>
                <a:lnTo>
                  <a:pt x="3313" y="450"/>
                </a:lnTo>
                <a:lnTo>
                  <a:pt x="3323" y="453"/>
                </a:lnTo>
                <a:lnTo>
                  <a:pt x="3323" y="453"/>
                </a:lnTo>
                <a:lnTo>
                  <a:pt x="3333" y="455"/>
                </a:lnTo>
                <a:lnTo>
                  <a:pt x="3333" y="455"/>
                </a:lnTo>
                <a:lnTo>
                  <a:pt x="3344" y="456"/>
                </a:lnTo>
                <a:lnTo>
                  <a:pt x="3344" y="456"/>
                </a:lnTo>
                <a:lnTo>
                  <a:pt x="3355" y="456"/>
                </a:lnTo>
                <a:lnTo>
                  <a:pt x="3355" y="456"/>
                </a:lnTo>
                <a:lnTo>
                  <a:pt x="3368" y="456"/>
                </a:lnTo>
                <a:lnTo>
                  <a:pt x="3367" y="456"/>
                </a:lnTo>
                <a:lnTo>
                  <a:pt x="3379" y="455"/>
                </a:lnTo>
                <a:lnTo>
                  <a:pt x="3378" y="455"/>
                </a:lnTo>
                <a:lnTo>
                  <a:pt x="3389" y="453"/>
                </a:lnTo>
                <a:lnTo>
                  <a:pt x="3389" y="454"/>
                </a:lnTo>
                <a:lnTo>
                  <a:pt x="3399" y="451"/>
                </a:lnTo>
                <a:lnTo>
                  <a:pt x="3398" y="451"/>
                </a:lnTo>
                <a:lnTo>
                  <a:pt x="3408" y="448"/>
                </a:lnTo>
                <a:lnTo>
                  <a:pt x="3407" y="449"/>
                </a:lnTo>
                <a:lnTo>
                  <a:pt x="3416" y="445"/>
                </a:lnTo>
                <a:lnTo>
                  <a:pt x="3415" y="445"/>
                </a:lnTo>
                <a:lnTo>
                  <a:pt x="3423" y="441"/>
                </a:lnTo>
                <a:lnTo>
                  <a:pt x="3422" y="441"/>
                </a:lnTo>
                <a:lnTo>
                  <a:pt x="3429" y="436"/>
                </a:lnTo>
                <a:lnTo>
                  <a:pt x="3428" y="436"/>
                </a:lnTo>
                <a:lnTo>
                  <a:pt x="3434" y="431"/>
                </a:lnTo>
                <a:lnTo>
                  <a:pt x="3434" y="431"/>
                </a:lnTo>
                <a:lnTo>
                  <a:pt x="3439" y="425"/>
                </a:lnTo>
                <a:lnTo>
                  <a:pt x="3439" y="426"/>
                </a:lnTo>
                <a:lnTo>
                  <a:pt x="3444" y="420"/>
                </a:lnTo>
                <a:lnTo>
                  <a:pt x="3443" y="420"/>
                </a:lnTo>
                <a:lnTo>
                  <a:pt x="3447" y="414"/>
                </a:lnTo>
                <a:lnTo>
                  <a:pt x="3447" y="414"/>
                </a:lnTo>
                <a:lnTo>
                  <a:pt x="3449" y="408"/>
                </a:lnTo>
                <a:lnTo>
                  <a:pt x="3449" y="408"/>
                </a:lnTo>
                <a:lnTo>
                  <a:pt x="3451" y="402"/>
                </a:lnTo>
                <a:lnTo>
                  <a:pt x="3451" y="402"/>
                </a:lnTo>
                <a:lnTo>
                  <a:pt x="3452" y="395"/>
                </a:lnTo>
                <a:lnTo>
                  <a:pt x="3452" y="396"/>
                </a:lnTo>
                <a:lnTo>
                  <a:pt x="3452" y="389"/>
                </a:lnTo>
                <a:lnTo>
                  <a:pt x="3452" y="389"/>
                </a:lnTo>
                <a:lnTo>
                  <a:pt x="3452" y="385"/>
                </a:lnTo>
                <a:lnTo>
                  <a:pt x="3452" y="385"/>
                </a:lnTo>
                <a:lnTo>
                  <a:pt x="3452" y="381"/>
                </a:lnTo>
                <a:lnTo>
                  <a:pt x="3452" y="381"/>
                </a:lnTo>
                <a:lnTo>
                  <a:pt x="3451" y="377"/>
                </a:lnTo>
                <a:lnTo>
                  <a:pt x="3451" y="378"/>
                </a:lnTo>
                <a:lnTo>
                  <a:pt x="3450" y="374"/>
                </a:lnTo>
                <a:lnTo>
                  <a:pt x="3450" y="374"/>
                </a:lnTo>
                <a:lnTo>
                  <a:pt x="3449" y="370"/>
                </a:lnTo>
                <a:lnTo>
                  <a:pt x="3449" y="371"/>
                </a:lnTo>
                <a:lnTo>
                  <a:pt x="3447" y="367"/>
                </a:lnTo>
                <a:lnTo>
                  <a:pt x="3447" y="368"/>
                </a:lnTo>
                <a:lnTo>
                  <a:pt x="3443" y="361"/>
                </a:lnTo>
                <a:lnTo>
                  <a:pt x="3443" y="361"/>
                </a:lnTo>
                <a:lnTo>
                  <a:pt x="3440" y="358"/>
                </a:lnTo>
                <a:lnTo>
                  <a:pt x="3440" y="358"/>
                </a:lnTo>
                <a:lnTo>
                  <a:pt x="3437" y="355"/>
                </a:lnTo>
                <a:lnTo>
                  <a:pt x="3438" y="356"/>
                </a:lnTo>
                <a:lnTo>
                  <a:pt x="3429" y="350"/>
                </a:lnTo>
                <a:lnTo>
                  <a:pt x="3430" y="350"/>
                </a:lnTo>
                <a:lnTo>
                  <a:pt x="3419" y="345"/>
                </a:lnTo>
                <a:lnTo>
                  <a:pt x="3420" y="345"/>
                </a:lnTo>
                <a:lnTo>
                  <a:pt x="3407" y="340"/>
                </a:lnTo>
                <a:lnTo>
                  <a:pt x="3407" y="340"/>
                </a:lnTo>
                <a:lnTo>
                  <a:pt x="3395" y="336"/>
                </a:lnTo>
                <a:lnTo>
                  <a:pt x="3395" y="336"/>
                </a:lnTo>
                <a:lnTo>
                  <a:pt x="3377" y="331"/>
                </a:lnTo>
                <a:lnTo>
                  <a:pt x="3377" y="331"/>
                </a:lnTo>
                <a:lnTo>
                  <a:pt x="3323" y="317"/>
                </a:lnTo>
                <a:lnTo>
                  <a:pt x="3303" y="311"/>
                </a:lnTo>
                <a:lnTo>
                  <a:pt x="3303" y="311"/>
                </a:lnTo>
                <a:lnTo>
                  <a:pt x="3284" y="305"/>
                </a:lnTo>
                <a:lnTo>
                  <a:pt x="3283" y="305"/>
                </a:lnTo>
                <a:lnTo>
                  <a:pt x="3266" y="299"/>
                </a:lnTo>
                <a:lnTo>
                  <a:pt x="3266" y="299"/>
                </a:lnTo>
                <a:lnTo>
                  <a:pt x="3250" y="293"/>
                </a:lnTo>
                <a:lnTo>
                  <a:pt x="3250" y="293"/>
                </a:lnTo>
                <a:lnTo>
                  <a:pt x="3236" y="286"/>
                </a:lnTo>
                <a:lnTo>
                  <a:pt x="3235" y="286"/>
                </a:lnTo>
                <a:lnTo>
                  <a:pt x="3223" y="279"/>
                </a:lnTo>
                <a:lnTo>
                  <a:pt x="3223" y="278"/>
                </a:lnTo>
                <a:lnTo>
                  <a:pt x="3212" y="271"/>
                </a:lnTo>
                <a:lnTo>
                  <a:pt x="3211" y="271"/>
                </a:lnTo>
                <a:lnTo>
                  <a:pt x="3202" y="263"/>
                </a:lnTo>
                <a:lnTo>
                  <a:pt x="3201" y="263"/>
                </a:lnTo>
                <a:lnTo>
                  <a:pt x="3190" y="251"/>
                </a:lnTo>
                <a:lnTo>
                  <a:pt x="3190" y="251"/>
                </a:lnTo>
                <a:lnTo>
                  <a:pt x="3180" y="240"/>
                </a:lnTo>
                <a:lnTo>
                  <a:pt x="3180" y="239"/>
                </a:lnTo>
                <a:lnTo>
                  <a:pt x="3172" y="227"/>
                </a:lnTo>
                <a:lnTo>
                  <a:pt x="3171" y="227"/>
                </a:lnTo>
                <a:lnTo>
                  <a:pt x="3168" y="220"/>
                </a:lnTo>
                <a:lnTo>
                  <a:pt x="3168" y="220"/>
                </a:lnTo>
                <a:lnTo>
                  <a:pt x="3165" y="213"/>
                </a:lnTo>
                <a:lnTo>
                  <a:pt x="3164" y="213"/>
                </a:lnTo>
                <a:lnTo>
                  <a:pt x="3162" y="206"/>
                </a:lnTo>
                <a:lnTo>
                  <a:pt x="3161" y="206"/>
                </a:lnTo>
                <a:lnTo>
                  <a:pt x="3159" y="199"/>
                </a:lnTo>
                <a:lnTo>
                  <a:pt x="3159" y="199"/>
                </a:lnTo>
                <a:lnTo>
                  <a:pt x="3157" y="192"/>
                </a:lnTo>
                <a:lnTo>
                  <a:pt x="3157" y="191"/>
                </a:lnTo>
                <a:lnTo>
                  <a:pt x="3155" y="184"/>
                </a:lnTo>
                <a:lnTo>
                  <a:pt x="3155" y="184"/>
                </a:lnTo>
                <a:lnTo>
                  <a:pt x="3154" y="176"/>
                </a:lnTo>
                <a:lnTo>
                  <a:pt x="3154" y="176"/>
                </a:lnTo>
                <a:lnTo>
                  <a:pt x="3153" y="169"/>
                </a:lnTo>
                <a:lnTo>
                  <a:pt x="3153" y="168"/>
                </a:lnTo>
                <a:lnTo>
                  <a:pt x="3152" y="161"/>
                </a:lnTo>
                <a:lnTo>
                  <a:pt x="3152" y="160"/>
                </a:lnTo>
                <a:lnTo>
                  <a:pt x="3152" y="153"/>
                </a:lnTo>
                <a:lnTo>
                  <a:pt x="3152" y="152"/>
                </a:lnTo>
                <a:lnTo>
                  <a:pt x="3152" y="142"/>
                </a:lnTo>
                <a:lnTo>
                  <a:pt x="3152" y="142"/>
                </a:lnTo>
                <a:lnTo>
                  <a:pt x="3153" y="132"/>
                </a:lnTo>
                <a:lnTo>
                  <a:pt x="3153" y="131"/>
                </a:lnTo>
                <a:lnTo>
                  <a:pt x="3155" y="122"/>
                </a:lnTo>
                <a:lnTo>
                  <a:pt x="3155" y="121"/>
                </a:lnTo>
                <a:lnTo>
                  <a:pt x="3158" y="112"/>
                </a:lnTo>
                <a:lnTo>
                  <a:pt x="3158" y="111"/>
                </a:lnTo>
                <a:lnTo>
                  <a:pt x="3161" y="102"/>
                </a:lnTo>
                <a:lnTo>
                  <a:pt x="3161" y="102"/>
                </a:lnTo>
                <a:lnTo>
                  <a:pt x="3165" y="93"/>
                </a:lnTo>
                <a:lnTo>
                  <a:pt x="3165" y="93"/>
                </a:lnTo>
                <a:lnTo>
                  <a:pt x="3170" y="84"/>
                </a:lnTo>
                <a:lnTo>
                  <a:pt x="3170" y="83"/>
                </a:lnTo>
                <a:lnTo>
                  <a:pt x="3175" y="75"/>
                </a:lnTo>
                <a:lnTo>
                  <a:pt x="3176" y="74"/>
                </a:lnTo>
                <a:lnTo>
                  <a:pt x="3182" y="66"/>
                </a:lnTo>
                <a:lnTo>
                  <a:pt x="3182" y="65"/>
                </a:lnTo>
                <a:lnTo>
                  <a:pt x="3189" y="57"/>
                </a:lnTo>
                <a:lnTo>
                  <a:pt x="3189" y="57"/>
                </a:lnTo>
                <a:lnTo>
                  <a:pt x="3196" y="50"/>
                </a:lnTo>
                <a:lnTo>
                  <a:pt x="3196" y="49"/>
                </a:lnTo>
                <a:lnTo>
                  <a:pt x="3204" y="42"/>
                </a:lnTo>
                <a:lnTo>
                  <a:pt x="3205" y="42"/>
                </a:lnTo>
                <a:lnTo>
                  <a:pt x="3213" y="36"/>
                </a:lnTo>
                <a:lnTo>
                  <a:pt x="3213" y="35"/>
                </a:lnTo>
                <a:lnTo>
                  <a:pt x="3223" y="30"/>
                </a:lnTo>
                <a:lnTo>
                  <a:pt x="3223" y="29"/>
                </a:lnTo>
                <a:lnTo>
                  <a:pt x="3233" y="24"/>
                </a:lnTo>
                <a:lnTo>
                  <a:pt x="3233" y="24"/>
                </a:lnTo>
                <a:lnTo>
                  <a:pt x="3243" y="19"/>
                </a:lnTo>
                <a:lnTo>
                  <a:pt x="3244" y="19"/>
                </a:lnTo>
                <a:lnTo>
                  <a:pt x="3254" y="15"/>
                </a:lnTo>
                <a:lnTo>
                  <a:pt x="3255" y="14"/>
                </a:lnTo>
                <a:lnTo>
                  <a:pt x="3266" y="11"/>
                </a:lnTo>
                <a:lnTo>
                  <a:pt x="3267" y="11"/>
                </a:lnTo>
                <a:lnTo>
                  <a:pt x="3279" y="7"/>
                </a:lnTo>
                <a:lnTo>
                  <a:pt x="3279" y="7"/>
                </a:lnTo>
                <a:lnTo>
                  <a:pt x="3292" y="5"/>
                </a:lnTo>
                <a:lnTo>
                  <a:pt x="3292" y="5"/>
                </a:lnTo>
                <a:lnTo>
                  <a:pt x="3305" y="3"/>
                </a:lnTo>
                <a:lnTo>
                  <a:pt x="3305" y="3"/>
                </a:lnTo>
                <a:lnTo>
                  <a:pt x="3319" y="1"/>
                </a:lnTo>
                <a:lnTo>
                  <a:pt x="3319" y="1"/>
                </a:lnTo>
                <a:lnTo>
                  <a:pt x="3334" y="0"/>
                </a:lnTo>
                <a:lnTo>
                  <a:pt x="3334" y="0"/>
                </a:lnTo>
                <a:lnTo>
                  <a:pt x="3349" y="0"/>
                </a:lnTo>
                <a:lnTo>
                  <a:pt x="3349" y="0"/>
                </a:lnTo>
                <a:lnTo>
                  <a:pt x="3361" y="0"/>
                </a:lnTo>
                <a:lnTo>
                  <a:pt x="3361" y="0"/>
                </a:lnTo>
                <a:lnTo>
                  <a:pt x="3373" y="1"/>
                </a:lnTo>
                <a:lnTo>
                  <a:pt x="3373" y="1"/>
                </a:lnTo>
                <a:lnTo>
                  <a:pt x="3384" y="2"/>
                </a:lnTo>
                <a:lnTo>
                  <a:pt x="3384" y="2"/>
                </a:lnTo>
                <a:lnTo>
                  <a:pt x="3395" y="3"/>
                </a:lnTo>
                <a:lnTo>
                  <a:pt x="3396" y="3"/>
                </a:lnTo>
                <a:lnTo>
                  <a:pt x="3406" y="4"/>
                </a:lnTo>
                <a:lnTo>
                  <a:pt x="3406" y="4"/>
                </a:lnTo>
                <a:lnTo>
                  <a:pt x="3417" y="6"/>
                </a:lnTo>
                <a:lnTo>
                  <a:pt x="3417" y="6"/>
                </a:lnTo>
                <a:lnTo>
                  <a:pt x="3427" y="8"/>
                </a:lnTo>
                <a:lnTo>
                  <a:pt x="3427" y="8"/>
                </a:lnTo>
                <a:lnTo>
                  <a:pt x="3436" y="11"/>
                </a:lnTo>
                <a:lnTo>
                  <a:pt x="3437" y="11"/>
                </a:lnTo>
                <a:lnTo>
                  <a:pt x="3446" y="14"/>
                </a:lnTo>
                <a:lnTo>
                  <a:pt x="3446" y="14"/>
                </a:lnTo>
                <a:lnTo>
                  <a:pt x="3455" y="17"/>
                </a:lnTo>
                <a:lnTo>
                  <a:pt x="3455" y="17"/>
                </a:lnTo>
                <a:lnTo>
                  <a:pt x="3463" y="21"/>
                </a:lnTo>
                <a:lnTo>
                  <a:pt x="3464" y="21"/>
                </a:lnTo>
                <a:lnTo>
                  <a:pt x="3472" y="25"/>
                </a:lnTo>
                <a:lnTo>
                  <a:pt x="3472" y="25"/>
                </a:lnTo>
                <a:lnTo>
                  <a:pt x="3479" y="29"/>
                </a:lnTo>
                <a:lnTo>
                  <a:pt x="3480" y="29"/>
                </a:lnTo>
                <a:lnTo>
                  <a:pt x="3487" y="34"/>
                </a:lnTo>
                <a:lnTo>
                  <a:pt x="3487" y="34"/>
                </a:lnTo>
                <a:lnTo>
                  <a:pt x="3494" y="39"/>
                </a:lnTo>
                <a:lnTo>
                  <a:pt x="3494" y="39"/>
                </a:lnTo>
                <a:lnTo>
                  <a:pt x="3501" y="45"/>
                </a:lnTo>
                <a:lnTo>
                  <a:pt x="3501" y="45"/>
                </a:lnTo>
                <a:lnTo>
                  <a:pt x="3507" y="50"/>
                </a:lnTo>
                <a:lnTo>
                  <a:pt x="3507" y="50"/>
                </a:lnTo>
                <a:lnTo>
                  <a:pt x="3513" y="56"/>
                </a:lnTo>
                <a:lnTo>
                  <a:pt x="3513" y="56"/>
                </a:lnTo>
                <a:lnTo>
                  <a:pt x="3518" y="62"/>
                </a:lnTo>
                <a:lnTo>
                  <a:pt x="3519" y="63"/>
                </a:lnTo>
                <a:lnTo>
                  <a:pt x="3523" y="69"/>
                </a:lnTo>
                <a:lnTo>
                  <a:pt x="3524" y="69"/>
                </a:lnTo>
                <a:lnTo>
                  <a:pt x="3528" y="76"/>
                </a:lnTo>
                <a:lnTo>
                  <a:pt x="3528" y="76"/>
                </a:lnTo>
                <a:lnTo>
                  <a:pt x="3532" y="83"/>
                </a:lnTo>
                <a:lnTo>
                  <a:pt x="3533" y="83"/>
                </a:lnTo>
                <a:lnTo>
                  <a:pt x="3536" y="90"/>
                </a:lnTo>
                <a:lnTo>
                  <a:pt x="3537" y="90"/>
                </a:lnTo>
                <a:lnTo>
                  <a:pt x="3540" y="98"/>
                </a:lnTo>
                <a:lnTo>
                  <a:pt x="3540" y="98"/>
                </a:lnTo>
                <a:lnTo>
                  <a:pt x="3543" y="105"/>
                </a:lnTo>
                <a:lnTo>
                  <a:pt x="3543" y="105"/>
                </a:lnTo>
                <a:lnTo>
                  <a:pt x="3546" y="113"/>
                </a:lnTo>
                <a:lnTo>
                  <a:pt x="3546" y="113"/>
                </a:lnTo>
                <a:lnTo>
                  <a:pt x="3549" y="121"/>
                </a:lnTo>
                <a:lnTo>
                  <a:pt x="3549" y="122"/>
                </a:lnTo>
                <a:lnTo>
                  <a:pt x="3551" y="130"/>
                </a:lnTo>
                <a:lnTo>
                  <a:pt x="3551" y="130"/>
                </a:lnTo>
                <a:lnTo>
                  <a:pt x="3552" y="138"/>
                </a:lnTo>
                <a:lnTo>
                  <a:pt x="3552" y="138"/>
                </a:lnTo>
                <a:lnTo>
                  <a:pt x="3554" y="147"/>
                </a:lnTo>
                <a:lnTo>
                  <a:pt x="3554" y="147"/>
                </a:lnTo>
                <a:lnTo>
                  <a:pt x="3555" y="156"/>
                </a:lnTo>
                <a:lnTo>
                  <a:pt x="3555" y="156"/>
                </a:lnTo>
                <a:lnTo>
                  <a:pt x="3555" y="165"/>
                </a:lnTo>
                <a:lnTo>
                  <a:pt x="3555" y="167"/>
                </a:lnTo>
                <a:lnTo>
                  <a:pt x="3554" y="169"/>
                </a:lnTo>
                <a:lnTo>
                  <a:pt x="3553" y="170"/>
                </a:lnTo>
                <a:lnTo>
                  <a:pt x="3551" y="171"/>
                </a:lnTo>
                <a:lnTo>
                  <a:pt x="3549" y="171"/>
                </a:lnTo>
                <a:lnTo>
                  <a:pt x="3443" y="175"/>
                </a:lnTo>
                <a:lnTo>
                  <a:pt x="3441" y="175"/>
                </a:lnTo>
                <a:lnTo>
                  <a:pt x="3439" y="174"/>
                </a:lnTo>
                <a:lnTo>
                  <a:pt x="3438" y="173"/>
                </a:lnTo>
                <a:lnTo>
                  <a:pt x="3437" y="171"/>
                </a:lnTo>
                <a:lnTo>
                  <a:pt x="3436" y="161"/>
                </a:lnTo>
                <a:lnTo>
                  <a:pt x="3436" y="161"/>
                </a:lnTo>
                <a:lnTo>
                  <a:pt x="3433" y="152"/>
                </a:lnTo>
                <a:lnTo>
                  <a:pt x="3433" y="153"/>
                </a:lnTo>
                <a:lnTo>
                  <a:pt x="3431" y="144"/>
                </a:lnTo>
                <a:lnTo>
                  <a:pt x="3431" y="145"/>
                </a:lnTo>
                <a:lnTo>
                  <a:pt x="3427" y="137"/>
                </a:lnTo>
                <a:lnTo>
                  <a:pt x="3428" y="138"/>
                </a:lnTo>
                <a:lnTo>
                  <a:pt x="3424" y="131"/>
                </a:lnTo>
                <a:lnTo>
                  <a:pt x="3424" y="131"/>
                </a:lnTo>
                <a:lnTo>
                  <a:pt x="3420" y="125"/>
                </a:lnTo>
                <a:lnTo>
                  <a:pt x="3420" y="126"/>
                </a:lnTo>
                <a:lnTo>
                  <a:pt x="3415" y="120"/>
                </a:lnTo>
                <a:lnTo>
                  <a:pt x="3416" y="120"/>
                </a:lnTo>
                <a:lnTo>
                  <a:pt x="3410" y="116"/>
                </a:lnTo>
                <a:lnTo>
                  <a:pt x="3411" y="116"/>
                </a:lnTo>
                <a:lnTo>
                  <a:pt x="3405" y="112"/>
                </a:lnTo>
                <a:lnTo>
                  <a:pt x="3406" y="112"/>
                </a:lnTo>
                <a:lnTo>
                  <a:pt x="3399" y="109"/>
                </a:lnTo>
                <a:lnTo>
                  <a:pt x="3400" y="109"/>
                </a:lnTo>
                <a:lnTo>
                  <a:pt x="3393" y="106"/>
                </a:lnTo>
                <a:lnTo>
                  <a:pt x="3393" y="106"/>
                </a:lnTo>
                <a:lnTo>
                  <a:pt x="3385" y="104"/>
                </a:lnTo>
                <a:lnTo>
                  <a:pt x="3386" y="104"/>
                </a:lnTo>
                <a:lnTo>
                  <a:pt x="3377" y="102"/>
                </a:lnTo>
                <a:lnTo>
                  <a:pt x="3377" y="102"/>
                </a:lnTo>
                <a:lnTo>
                  <a:pt x="3368" y="101"/>
                </a:lnTo>
                <a:lnTo>
                  <a:pt x="3368" y="101"/>
                </a:lnTo>
                <a:lnTo>
                  <a:pt x="3358" y="100"/>
                </a:lnTo>
                <a:lnTo>
                  <a:pt x="3359" y="100"/>
                </a:lnTo>
                <a:lnTo>
                  <a:pt x="3348" y="99"/>
                </a:lnTo>
                <a:lnTo>
                  <a:pt x="3348" y="99"/>
                </a:lnTo>
                <a:lnTo>
                  <a:pt x="3337" y="100"/>
                </a:lnTo>
                <a:lnTo>
                  <a:pt x="3337" y="100"/>
                </a:lnTo>
                <a:lnTo>
                  <a:pt x="3327" y="101"/>
                </a:lnTo>
                <a:lnTo>
                  <a:pt x="3327" y="101"/>
                </a:lnTo>
                <a:lnTo>
                  <a:pt x="3317" y="102"/>
                </a:lnTo>
                <a:lnTo>
                  <a:pt x="3318" y="102"/>
                </a:lnTo>
                <a:lnTo>
                  <a:pt x="3308" y="104"/>
                </a:lnTo>
                <a:lnTo>
                  <a:pt x="3309" y="104"/>
                </a:lnTo>
                <a:lnTo>
                  <a:pt x="3300" y="107"/>
                </a:lnTo>
                <a:lnTo>
                  <a:pt x="3300" y="107"/>
                </a:lnTo>
                <a:lnTo>
                  <a:pt x="3292" y="110"/>
                </a:lnTo>
                <a:lnTo>
                  <a:pt x="3293" y="110"/>
                </a:lnTo>
                <a:lnTo>
                  <a:pt x="3286" y="113"/>
                </a:lnTo>
                <a:lnTo>
                  <a:pt x="3286" y="113"/>
                </a:lnTo>
                <a:lnTo>
                  <a:pt x="3279" y="118"/>
                </a:lnTo>
                <a:lnTo>
                  <a:pt x="3280" y="117"/>
                </a:lnTo>
                <a:lnTo>
                  <a:pt x="3276" y="120"/>
                </a:lnTo>
                <a:lnTo>
                  <a:pt x="3276" y="120"/>
                </a:lnTo>
                <a:lnTo>
                  <a:pt x="3273" y="123"/>
                </a:lnTo>
                <a:lnTo>
                  <a:pt x="3273" y="123"/>
                </a:lnTo>
                <a:lnTo>
                  <a:pt x="3270" y="127"/>
                </a:lnTo>
                <a:lnTo>
                  <a:pt x="3271" y="126"/>
                </a:lnTo>
                <a:lnTo>
                  <a:pt x="3268" y="130"/>
                </a:lnTo>
                <a:lnTo>
                  <a:pt x="3269" y="129"/>
                </a:lnTo>
                <a:lnTo>
                  <a:pt x="3267" y="134"/>
                </a:lnTo>
                <a:lnTo>
                  <a:pt x="3267" y="133"/>
                </a:lnTo>
                <a:lnTo>
                  <a:pt x="3266" y="137"/>
                </a:lnTo>
                <a:lnTo>
                  <a:pt x="3266" y="137"/>
                </a:lnTo>
                <a:lnTo>
                  <a:pt x="3265" y="141"/>
                </a:lnTo>
                <a:lnTo>
                  <a:pt x="3265" y="141"/>
                </a:lnTo>
                <a:lnTo>
                  <a:pt x="3265" y="146"/>
                </a:lnTo>
                <a:lnTo>
                  <a:pt x="3265" y="145"/>
                </a:lnTo>
                <a:lnTo>
                  <a:pt x="3265" y="150"/>
                </a:lnTo>
                <a:lnTo>
                  <a:pt x="3265" y="149"/>
                </a:lnTo>
                <a:lnTo>
                  <a:pt x="3266" y="154"/>
                </a:lnTo>
                <a:lnTo>
                  <a:pt x="3266" y="153"/>
                </a:lnTo>
                <a:lnTo>
                  <a:pt x="3267" y="157"/>
                </a:lnTo>
                <a:lnTo>
                  <a:pt x="3267" y="157"/>
                </a:lnTo>
                <a:lnTo>
                  <a:pt x="3268" y="161"/>
                </a:lnTo>
                <a:lnTo>
                  <a:pt x="3268" y="160"/>
                </a:lnTo>
                <a:lnTo>
                  <a:pt x="3270" y="164"/>
                </a:lnTo>
                <a:lnTo>
                  <a:pt x="3270" y="163"/>
                </a:lnTo>
                <a:lnTo>
                  <a:pt x="3273" y="167"/>
                </a:lnTo>
                <a:lnTo>
                  <a:pt x="3272" y="167"/>
                </a:lnTo>
                <a:lnTo>
                  <a:pt x="3276" y="170"/>
                </a:lnTo>
                <a:lnTo>
                  <a:pt x="3275" y="170"/>
                </a:lnTo>
                <a:lnTo>
                  <a:pt x="3279" y="173"/>
                </a:lnTo>
                <a:lnTo>
                  <a:pt x="3278" y="173"/>
                </a:lnTo>
                <a:lnTo>
                  <a:pt x="3284" y="177"/>
                </a:lnTo>
                <a:lnTo>
                  <a:pt x="3284" y="177"/>
                </a:lnTo>
                <a:lnTo>
                  <a:pt x="3291" y="181"/>
                </a:lnTo>
                <a:lnTo>
                  <a:pt x="3291" y="181"/>
                </a:lnTo>
                <a:lnTo>
                  <a:pt x="3300" y="185"/>
                </a:lnTo>
                <a:lnTo>
                  <a:pt x="3300" y="185"/>
                </a:lnTo>
                <a:lnTo>
                  <a:pt x="3311" y="189"/>
                </a:lnTo>
                <a:lnTo>
                  <a:pt x="3311" y="189"/>
                </a:lnTo>
                <a:lnTo>
                  <a:pt x="3324" y="194"/>
                </a:lnTo>
                <a:lnTo>
                  <a:pt x="3324" y="194"/>
                </a:lnTo>
                <a:lnTo>
                  <a:pt x="3339" y="198"/>
                </a:lnTo>
                <a:lnTo>
                  <a:pt x="3339" y="198"/>
                </a:lnTo>
                <a:lnTo>
                  <a:pt x="3355" y="203"/>
                </a:lnTo>
                <a:lnTo>
                  <a:pt x="3355" y="203"/>
                </a:lnTo>
                <a:lnTo>
                  <a:pt x="3373" y="207"/>
                </a:lnTo>
                <a:lnTo>
                  <a:pt x="3409" y="217"/>
                </a:lnTo>
                <a:lnTo>
                  <a:pt x="3410" y="217"/>
                </a:lnTo>
                <a:lnTo>
                  <a:pt x="3426" y="221"/>
                </a:lnTo>
                <a:lnTo>
                  <a:pt x="3426" y="221"/>
                </a:lnTo>
                <a:lnTo>
                  <a:pt x="3441" y="226"/>
                </a:lnTo>
                <a:lnTo>
                  <a:pt x="3441" y="226"/>
                </a:lnTo>
                <a:lnTo>
                  <a:pt x="3454" y="231"/>
                </a:lnTo>
                <a:lnTo>
                  <a:pt x="3455" y="231"/>
                </a:lnTo>
                <a:lnTo>
                  <a:pt x="3467" y="236"/>
                </a:lnTo>
                <a:lnTo>
                  <a:pt x="3467" y="236"/>
                </a:lnTo>
                <a:lnTo>
                  <a:pt x="3478" y="241"/>
                </a:lnTo>
                <a:lnTo>
                  <a:pt x="3478" y="241"/>
                </a:lnTo>
                <a:lnTo>
                  <a:pt x="3488" y="246"/>
                </a:lnTo>
                <a:lnTo>
                  <a:pt x="3489" y="246"/>
                </a:lnTo>
                <a:lnTo>
                  <a:pt x="3498" y="251"/>
                </a:lnTo>
                <a:lnTo>
                  <a:pt x="3498" y="251"/>
                </a:lnTo>
                <a:lnTo>
                  <a:pt x="3506" y="257"/>
                </a:lnTo>
                <a:lnTo>
                  <a:pt x="3507" y="257"/>
                </a:lnTo>
                <a:lnTo>
                  <a:pt x="3515" y="263"/>
                </a:lnTo>
                <a:lnTo>
                  <a:pt x="3515" y="263"/>
                </a:lnTo>
                <a:lnTo>
                  <a:pt x="3522" y="270"/>
                </a:lnTo>
                <a:lnTo>
                  <a:pt x="3523" y="270"/>
                </a:lnTo>
                <a:lnTo>
                  <a:pt x="3530" y="277"/>
                </a:lnTo>
                <a:lnTo>
                  <a:pt x="3530" y="277"/>
                </a:lnTo>
                <a:lnTo>
                  <a:pt x="3536" y="285"/>
                </a:lnTo>
                <a:lnTo>
                  <a:pt x="3537" y="285"/>
                </a:lnTo>
                <a:lnTo>
                  <a:pt x="3543" y="293"/>
                </a:lnTo>
                <a:lnTo>
                  <a:pt x="3543" y="293"/>
                </a:lnTo>
                <a:lnTo>
                  <a:pt x="3548" y="301"/>
                </a:lnTo>
                <a:lnTo>
                  <a:pt x="3548" y="302"/>
                </a:lnTo>
                <a:lnTo>
                  <a:pt x="3553" y="310"/>
                </a:lnTo>
                <a:lnTo>
                  <a:pt x="3553" y="311"/>
                </a:lnTo>
                <a:lnTo>
                  <a:pt x="3558" y="320"/>
                </a:lnTo>
                <a:lnTo>
                  <a:pt x="3558" y="320"/>
                </a:lnTo>
                <a:lnTo>
                  <a:pt x="3561" y="330"/>
                </a:lnTo>
                <a:lnTo>
                  <a:pt x="3562" y="331"/>
                </a:lnTo>
                <a:lnTo>
                  <a:pt x="3565" y="341"/>
                </a:lnTo>
                <a:lnTo>
                  <a:pt x="3565" y="341"/>
                </a:lnTo>
                <a:lnTo>
                  <a:pt x="3567" y="352"/>
                </a:lnTo>
                <a:lnTo>
                  <a:pt x="3567" y="352"/>
                </a:lnTo>
                <a:lnTo>
                  <a:pt x="3569" y="364"/>
                </a:lnTo>
                <a:lnTo>
                  <a:pt x="3569" y="364"/>
                </a:lnTo>
                <a:lnTo>
                  <a:pt x="3570" y="376"/>
                </a:lnTo>
                <a:lnTo>
                  <a:pt x="3570" y="376"/>
                </a:lnTo>
                <a:lnTo>
                  <a:pt x="3570" y="388"/>
                </a:lnTo>
                <a:lnTo>
                  <a:pt x="3570" y="389"/>
                </a:lnTo>
                <a:lnTo>
                  <a:pt x="3570" y="400"/>
                </a:lnTo>
                <a:lnTo>
                  <a:pt x="3570" y="400"/>
                </a:lnTo>
                <a:lnTo>
                  <a:pt x="3568" y="411"/>
                </a:lnTo>
                <a:lnTo>
                  <a:pt x="3568" y="412"/>
                </a:lnTo>
                <a:lnTo>
                  <a:pt x="3566" y="423"/>
                </a:lnTo>
                <a:lnTo>
                  <a:pt x="3566" y="423"/>
                </a:lnTo>
                <a:lnTo>
                  <a:pt x="3564" y="434"/>
                </a:lnTo>
                <a:lnTo>
                  <a:pt x="3563" y="434"/>
                </a:lnTo>
                <a:lnTo>
                  <a:pt x="3560" y="445"/>
                </a:lnTo>
                <a:lnTo>
                  <a:pt x="3560" y="445"/>
                </a:lnTo>
                <a:lnTo>
                  <a:pt x="3555" y="456"/>
                </a:lnTo>
                <a:lnTo>
                  <a:pt x="3555" y="456"/>
                </a:lnTo>
                <a:lnTo>
                  <a:pt x="3550" y="466"/>
                </a:lnTo>
                <a:lnTo>
                  <a:pt x="3550" y="466"/>
                </a:lnTo>
                <a:lnTo>
                  <a:pt x="3544" y="476"/>
                </a:lnTo>
                <a:lnTo>
                  <a:pt x="3544" y="477"/>
                </a:lnTo>
                <a:lnTo>
                  <a:pt x="3537" y="486"/>
                </a:lnTo>
                <a:lnTo>
                  <a:pt x="3537" y="487"/>
                </a:lnTo>
                <a:lnTo>
                  <a:pt x="3530" y="496"/>
                </a:lnTo>
                <a:lnTo>
                  <a:pt x="3530" y="496"/>
                </a:lnTo>
                <a:lnTo>
                  <a:pt x="3522" y="504"/>
                </a:lnTo>
                <a:lnTo>
                  <a:pt x="3521" y="504"/>
                </a:lnTo>
                <a:lnTo>
                  <a:pt x="3513" y="512"/>
                </a:lnTo>
                <a:lnTo>
                  <a:pt x="3513" y="512"/>
                </a:lnTo>
                <a:lnTo>
                  <a:pt x="3503" y="519"/>
                </a:lnTo>
                <a:lnTo>
                  <a:pt x="3503" y="520"/>
                </a:lnTo>
                <a:lnTo>
                  <a:pt x="3493" y="526"/>
                </a:lnTo>
                <a:lnTo>
                  <a:pt x="3493" y="526"/>
                </a:lnTo>
                <a:lnTo>
                  <a:pt x="3482" y="532"/>
                </a:lnTo>
                <a:lnTo>
                  <a:pt x="3482" y="532"/>
                </a:lnTo>
                <a:lnTo>
                  <a:pt x="3471" y="537"/>
                </a:lnTo>
                <a:lnTo>
                  <a:pt x="3471" y="537"/>
                </a:lnTo>
                <a:lnTo>
                  <a:pt x="3459" y="542"/>
                </a:lnTo>
                <a:lnTo>
                  <a:pt x="3458" y="542"/>
                </a:lnTo>
                <a:lnTo>
                  <a:pt x="3446" y="546"/>
                </a:lnTo>
                <a:lnTo>
                  <a:pt x="3446" y="546"/>
                </a:lnTo>
                <a:lnTo>
                  <a:pt x="3433" y="550"/>
                </a:lnTo>
                <a:lnTo>
                  <a:pt x="3432" y="550"/>
                </a:lnTo>
                <a:lnTo>
                  <a:pt x="3418" y="552"/>
                </a:lnTo>
                <a:lnTo>
                  <a:pt x="3418" y="552"/>
                </a:lnTo>
                <a:lnTo>
                  <a:pt x="3403" y="554"/>
                </a:lnTo>
                <a:lnTo>
                  <a:pt x="3403" y="554"/>
                </a:lnTo>
                <a:lnTo>
                  <a:pt x="3388" y="556"/>
                </a:lnTo>
                <a:lnTo>
                  <a:pt x="3387" y="556"/>
                </a:lnTo>
                <a:lnTo>
                  <a:pt x="3371" y="557"/>
                </a:lnTo>
                <a:lnTo>
                  <a:pt x="3371" y="557"/>
                </a:lnTo>
                <a:lnTo>
                  <a:pt x="3354" y="557"/>
                </a:lnTo>
                <a:lnTo>
                  <a:pt x="3354" y="557"/>
                </a:lnTo>
                <a:lnTo>
                  <a:pt x="3342" y="557"/>
                </a:lnTo>
                <a:lnTo>
                  <a:pt x="3342" y="557"/>
                </a:lnTo>
                <a:lnTo>
                  <a:pt x="3330" y="556"/>
                </a:lnTo>
                <a:lnTo>
                  <a:pt x="3330" y="556"/>
                </a:lnTo>
                <a:lnTo>
                  <a:pt x="3318" y="555"/>
                </a:lnTo>
                <a:lnTo>
                  <a:pt x="3318" y="555"/>
                </a:lnTo>
                <a:lnTo>
                  <a:pt x="3307" y="554"/>
                </a:lnTo>
                <a:lnTo>
                  <a:pt x="3307" y="554"/>
                </a:lnTo>
                <a:lnTo>
                  <a:pt x="3296" y="553"/>
                </a:lnTo>
                <a:lnTo>
                  <a:pt x="3296" y="553"/>
                </a:lnTo>
                <a:lnTo>
                  <a:pt x="3285" y="551"/>
                </a:lnTo>
                <a:lnTo>
                  <a:pt x="3285" y="551"/>
                </a:lnTo>
                <a:lnTo>
                  <a:pt x="3275" y="548"/>
                </a:lnTo>
                <a:lnTo>
                  <a:pt x="3274" y="548"/>
                </a:lnTo>
                <a:lnTo>
                  <a:pt x="3265" y="545"/>
                </a:lnTo>
                <a:lnTo>
                  <a:pt x="3264" y="545"/>
                </a:lnTo>
                <a:lnTo>
                  <a:pt x="3255" y="542"/>
                </a:lnTo>
                <a:lnTo>
                  <a:pt x="3255" y="542"/>
                </a:lnTo>
                <a:lnTo>
                  <a:pt x="3246" y="539"/>
                </a:lnTo>
                <a:lnTo>
                  <a:pt x="3245" y="539"/>
                </a:lnTo>
                <a:lnTo>
                  <a:pt x="3237" y="535"/>
                </a:lnTo>
                <a:lnTo>
                  <a:pt x="3236" y="535"/>
                </a:lnTo>
                <a:lnTo>
                  <a:pt x="3228" y="531"/>
                </a:lnTo>
                <a:lnTo>
                  <a:pt x="3228" y="530"/>
                </a:lnTo>
                <a:lnTo>
                  <a:pt x="3220" y="526"/>
                </a:lnTo>
                <a:lnTo>
                  <a:pt x="3220" y="526"/>
                </a:lnTo>
                <a:lnTo>
                  <a:pt x="3212" y="521"/>
                </a:lnTo>
                <a:lnTo>
                  <a:pt x="3212" y="521"/>
                </a:lnTo>
                <a:lnTo>
                  <a:pt x="3205" y="516"/>
                </a:lnTo>
                <a:lnTo>
                  <a:pt x="3204" y="515"/>
                </a:lnTo>
                <a:lnTo>
                  <a:pt x="3197" y="510"/>
                </a:lnTo>
                <a:lnTo>
                  <a:pt x="3197" y="510"/>
                </a:lnTo>
                <a:lnTo>
                  <a:pt x="3191" y="504"/>
                </a:lnTo>
                <a:lnTo>
                  <a:pt x="3191" y="504"/>
                </a:lnTo>
                <a:lnTo>
                  <a:pt x="3184" y="497"/>
                </a:lnTo>
                <a:lnTo>
                  <a:pt x="3184" y="497"/>
                </a:lnTo>
                <a:lnTo>
                  <a:pt x="3178" y="491"/>
                </a:lnTo>
                <a:lnTo>
                  <a:pt x="3178" y="490"/>
                </a:lnTo>
                <a:lnTo>
                  <a:pt x="3173" y="483"/>
                </a:lnTo>
                <a:lnTo>
                  <a:pt x="3173" y="483"/>
                </a:lnTo>
                <a:lnTo>
                  <a:pt x="3167" y="476"/>
                </a:lnTo>
                <a:lnTo>
                  <a:pt x="3167" y="476"/>
                </a:lnTo>
                <a:lnTo>
                  <a:pt x="3162" y="468"/>
                </a:lnTo>
                <a:lnTo>
                  <a:pt x="3162" y="468"/>
                </a:lnTo>
                <a:lnTo>
                  <a:pt x="3158" y="460"/>
                </a:lnTo>
                <a:lnTo>
                  <a:pt x="3158" y="459"/>
                </a:lnTo>
                <a:lnTo>
                  <a:pt x="3153" y="451"/>
                </a:lnTo>
                <a:lnTo>
                  <a:pt x="3153" y="451"/>
                </a:lnTo>
                <a:lnTo>
                  <a:pt x="3150" y="442"/>
                </a:lnTo>
                <a:lnTo>
                  <a:pt x="3149" y="442"/>
                </a:lnTo>
                <a:lnTo>
                  <a:pt x="3146" y="433"/>
                </a:lnTo>
                <a:lnTo>
                  <a:pt x="3146" y="433"/>
                </a:lnTo>
                <a:lnTo>
                  <a:pt x="3143" y="423"/>
                </a:lnTo>
                <a:lnTo>
                  <a:pt x="3143" y="423"/>
                </a:lnTo>
                <a:lnTo>
                  <a:pt x="3140" y="414"/>
                </a:lnTo>
                <a:lnTo>
                  <a:pt x="3140" y="413"/>
                </a:lnTo>
                <a:lnTo>
                  <a:pt x="3137" y="403"/>
                </a:lnTo>
                <a:lnTo>
                  <a:pt x="3137" y="403"/>
                </a:lnTo>
                <a:lnTo>
                  <a:pt x="3135" y="393"/>
                </a:lnTo>
                <a:lnTo>
                  <a:pt x="3135" y="393"/>
                </a:lnTo>
                <a:lnTo>
                  <a:pt x="3134" y="382"/>
                </a:lnTo>
                <a:lnTo>
                  <a:pt x="3134" y="382"/>
                </a:lnTo>
                <a:lnTo>
                  <a:pt x="3132" y="371"/>
                </a:lnTo>
                <a:lnTo>
                  <a:pt x="3132" y="369"/>
                </a:lnTo>
                <a:lnTo>
                  <a:pt x="3133" y="368"/>
                </a:lnTo>
                <a:lnTo>
                  <a:pt x="3134" y="366"/>
                </a:lnTo>
                <a:lnTo>
                  <a:pt x="3135" y="365"/>
                </a:lnTo>
                <a:lnTo>
                  <a:pt x="3137" y="365"/>
                </a:lnTo>
                <a:lnTo>
                  <a:pt x="3241" y="355"/>
                </a:lnTo>
                <a:close/>
                <a:moveTo>
                  <a:pt x="3138" y="377"/>
                </a:moveTo>
                <a:lnTo>
                  <a:pt x="3143" y="370"/>
                </a:lnTo>
                <a:lnTo>
                  <a:pt x="3145" y="381"/>
                </a:lnTo>
                <a:lnTo>
                  <a:pt x="3145" y="381"/>
                </a:lnTo>
                <a:lnTo>
                  <a:pt x="3147" y="391"/>
                </a:lnTo>
                <a:lnTo>
                  <a:pt x="3147" y="391"/>
                </a:lnTo>
                <a:lnTo>
                  <a:pt x="3149" y="401"/>
                </a:lnTo>
                <a:lnTo>
                  <a:pt x="3149" y="401"/>
                </a:lnTo>
                <a:lnTo>
                  <a:pt x="3151" y="411"/>
                </a:lnTo>
                <a:lnTo>
                  <a:pt x="3151" y="411"/>
                </a:lnTo>
                <a:lnTo>
                  <a:pt x="3154" y="420"/>
                </a:lnTo>
                <a:lnTo>
                  <a:pt x="3154" y="420"/>
                </a:lnTo>
                <a:lnTo>
                  <a:pt x="3157" y="429"/>
                </a:lnTo>
                <a:lnTo>
                  <a:pt x="3157" y="429"/>
                </a:lnTo>
                <a:lnTo>
                  <a:pt x="3161" y="438"/>
                </a:lnTo>
                <a:lnTo>
                  <a:pt x="3160" y="438"/>
                </a:lnTo>
                <a:lnTo>
                  <a:pt x="3164" y="446"/>
                </a:lnTo>
                <a:lnTo>
                  <a:pt x="3164" y="446"/>
                </a:lnTo>
                <a:lnTo>
                  <a:pt x="3168" y="454"/>
                </a:lnTo>
                <a:lnTo>
                  <a:pt x="3168" y="454"/>
                </a:lnTo>
                <a:lnTo>
                  <a:pt x="3173" y="462"/>
                </a:lnTo>
                <a:lnTo>
                  <a:pt x="3172" y="462"/>
                </a:lnTo>
                <a:lnTo>
                  <a:pt x="3177" y="469"/>
                </a:lnTo>
                <a:lnTo>
                  <a:pt x="3177" y="469"/>
                </a:lnTo>
                <a:lnTo>
                  <a:pt x="3182" y="476"/>
                </a:lnTo>
                <a:lnTo>
                  <a:pt x="3182" y="476"/>
                </a:lnTo>
                <a:lnTo>
                  <a:pt x="3188" y="483"/>
                </a:lnTo>
                <a:lnTo>
                  <a:pt x="3187" y="482"/>
                </a:lnTo>
                <a:lnTo>
                  <a:pt x="3193" y="489"/>
                </a:lnTo>
                <a:lnTo>
                  <a:pt x="3193" y="489"/>
                </a:lnTo>
                <a:lnTo>
                  <a:pt x="3199" y="495"/>
                </a:lnTo>
                <a:lnTo>
                  <a:pt x="3199" y="495"/>
                </a:lnTo>
                <a:lnTo>
                  <a:pt x="3206" y="501"/>
                </a:lnTo>
                <a:lnTo>
                  <a:pt x="3205" y="501"/>
                </a:lnTo>
                <a:lnTo>
                  <a:pt x="3212" y="506"/>
                </a:lnTo>
                <a:lnTo>
                  <a:pt x="3212" y="506"/>
                </a:lnTo>
                <a:lnTo>
                  <a:pt x="3219" y="512"/>
                </a:lnTo>
                <a:lnTo>
                  <a:pt x="3219" y="511"/>
                </a:lnTo>
                <a:lnTo>
                  <a:pt x="3226" y="516"/>
                </a:lnTo>
                <a:lnTo>
                  <a:pt x="3226" y="516"/>
                </a:lnTo>
                <a:lnTo>
                  <a:pt x="3234" y="521"/>
                </a:lnTo>
                <a:lnTo>
                  <a:pt x="3234" y="520"/>
                </a:lnTo>
                <a:lnTo>
                  <a:pt x="3242" y="525"/>
                </a:lnTo>
                <a:lnTo>
                  <a:pt x="3242" y="524"/>
                </a:lnTo>
                <a:lnTo>
                  <a:pt x="3250" y="528"/>
                </a:lnTo>
                <a:lnTo>
                  <a:pt x="3250" y="528"/>
                </a:lnTo>
                <a:lnTo>
                  <a:pt x="3259" y="531"/>
                </a:lnTo>
                <a:lnTo>
                  <a:pt x="3259" y="531"/>
                </a:lnTo>
                <a:lnTo>
                  <a:pt x="3268" y="534"/>
                </a:lnTo>
                <a:lnTo>
                  <a:pt x="3268" y="534"/>
                </a:lnTo>
                <a:lnTo>
                  <a:pt x="3277" y="537"/>
                </a:lnTo>
                <a:lnTo>
                  <a:pt x="3277" y="537"/>
                </a:lnTo>
                <a:lnTo>
                  <a:pt x="3287" y="539"/>
                </a:lnTo>
                <a:lnTo>
                  <a:pt x="3287" y="539"/>
                </a:lnTo>
                <a:lnTo>
                  <a:pt x="3297" y="541"/>
                </a:lnTo>
                <a:lnTo>
                  <a:pt x="3297" y="541"/>
                </a:lnTo>
                <a:lnTo>
                  <a:pt x="3308" y="543"/>
                </a:lnTo>
                <a:lnTo>
                  <a:pt x="3308" y="543"/>
                </a:lnTo>
                <a:lnTo>
                  <a:pt x="3319" y="544"/>
                </a:lnTo>
                <a:lnTo>
                  <a:pt x="3319" y="544"/>
                </a:lnTo>
                <a:lnTo>
                  <a:pt x="3331" y="545"/>
                </a:lnTo>
                <a:lnTo>
                  <a:pt x="3330" y="545"/>
                </a:lnTo>
                <a:lnTo>
                  <a:pt x="3342" y="546"/>
                </a:lnTo>
                <a:lnTo>
                  <a:pt x="3342" y="546"/>
                </a:lnTo>
                <a:lnTo>
                  <a:pt x="3354" y="546"/>
                </a:lnTo>
                <a:lnTo>
                  <a:pt x="3354" y="546"/>
                </a:lnTo>
                <a:lnTo>
                  <a:pt x="3371" y="546"/>
                </a:lnTo>
                <a:lnTo>
                  <a:pt x="3371" y="546"/>
                </a:lnTo>
                <a:lnTo>
                  <a:pt x="3387" y="545"/>
                </a:lnTo>
                <a:lnTo>
                  <a:pt x="3387" y="545"/>
                </a:lnTo>
                <a:lnTo>
                  <a:pt x="3402" y="543"/>
                </a:lnTo>
                <a:lnTo>
                  <a:pt x="3402" y="543"/>
                </a:lnTo>
                <a:lnTo>
                  <a:pt x="3416" y="541"/>
                </a:lnTo>
                <a:lnTo>
                  <a:pt x="3416" y="541"/>
                </a:lnTo>
                <a:lnTo>
                  <a:pt x="3430" y="538"/>
                </a:lnTo>
                <a:lnTo>
                  <a:pt x="3430" y="538"/>
                </a:lnTo>
                <a:lnTo>
                  <a:pt x="3443" y="535"/>
                </a:lnTo>
                <a:lnTo>
                  <a:pt x="3443" y="535"/>
                </a:lnTo>
                <a:lnTo>
                  <a:pt x="3455" y="531"/>
                </a:lnTo>
                <a:lnTo>
                  <a:pt x="3455" y="531"/>
                </a:lnTo>
                <a:lnTo>
                  <a:pt x="3467" y="527"/>
                </a:lnTo>
                <a:lnTo>
                  <a:pt x="3466" y="527"/>
                </a:lnTo>
                <a:lnTo>
                  <a:pt x="3478" y="522"/>
                </a:lnTo>
                <a:lnTo>
                  <a:pt x="3477" y="522"/>
                </a:lnTo>
                <a:lnTo>
                  <a:pt x="3488" y="516"/>
                </a:lnTo>
                <a:lnTo>
                  <a:pt x="3487" y="517"/>
                </a:lnTo>
                <a:lnTo>
                  <a:pt x="3497" y="510"/>
                </a:lnTo>
                <a:lnTo>
                  <a:pt x="3497" y="510"/>
                </a:lnTo>
                <a:lnTo>
                  <a:pt x="3506" y="503"/>
                </a:lnTo>
                <a:lnTo>
                  <a:pt x="3506" y="504"/>
                </a:lnTo>
                <a:lnTo>
                  <a:pt x="3514" y="496"/>
                </a:lnTo>
                <a:lnTo>
                  <a:pt x="3514" y="496"/>
                </a:lnTo>
                <a:lnTo>
                  <a:pt x="3522" y="488"/>
                </a:lnTo>
                <a:lnTo>
                  <a:pt x="3522" y="488"/>
                </a:lnTo>
                <a:lnTo>
                  <a:pt x="3529" y="479"/>
                </a:lnTo>
                <a:lnTo>
                  <a:pt x="3528" y="480"/>
                </a:lnTo>
                <a:lnTo>
                  <a:pt x="3535" y="470"/>
                </a:lnTo>
                <a:lnTo>
                  <a:pt x="3535" y="470"/>
                </a:lnTo>
                <a:lnTo>
                  <a:pt x="3541" y="460"/>
                </a:lnTo>
                <a:lnTo>
                  <a:pt x="3541" y="461"/>
                </a:lnTo>
                <a:lnTo>
                  <a:pt x="3546" y="450"/>
                </a:lnTo>
                <a:lnTo>
                  <a:pt x="3546" y="451"/>
                </a:lnTo>
                <a:lnTo>
                  <a:pt x="3550" y="440"/>
                </a:lnTo>
                <a:lnTo>
                  <a:pt x="3550" y="441"/>
                </a:lnTo>
                <a:lnTo>
                  <a:pt x="3553" y="430"/>
                </a:lnTo>
                <a:lnTo>
                  <a:pt x="3553" y="431"/>
                </a:lnTo>
                <a:lnTo>
                  <a:pt x="3556" y="420"/>
                </a:lnTo>
                <a:lnTo>
                  <a:pt x="3556" y="421"/>
                </a:lnTo>
                <a:lnTo>
                  <a:pt x="3558" y="410"/>
                </a:lnTo>
                <a:lnTo>
                  <a:pt x="3558" y="410"/>
                </a:lnTo>
                <a:lnTo>
                  <a:pt x="3559" y="399"/>
                </a:lnTo>
                <a:lnTo>
                  <a:pt x="3559" y="399"/>
                </a:lnTo>
                <a:lnTo>
                  <a:pt x="3559" y="388"/>
                </a:lnTo>
                <a:lnTo>
                  <a:pt x="3559" y="389"/>
                </a:lnTo>
                <a:lnTo>
                  <a:pt x="3559" y="376"/>
                </a:lnTo>
                <a:lnTo>
                  <a:pt x="3559" y="377"/>
                </a:lnTo>
                <a:lnTo>
                  <a:pt x="3558" y="365"/>
                </a:lnTo>
                <a:lnTo>
                  <a:pt x="3558" y="365"/>
                </a:lnTo>
                <a:lnTo>
                  <a:pt x="3556" y="354"/>
                </a:lnTo>
                <a:lnTo>
                  <a:pt x="3556" y="354"/>
                </a:lnTo>
                <a:lnTo>
                  <a:pt x="3554" y="343"/>
                </a:lnTo>
                <a:lnTo>
                  <a:pt x="3554" y="344"/>
                </a:lnTo>
                <a:lnTo>
                  <a:pt x="3551" y="334"/>
                </a:lnTo>
                <a:lnTo>
                  <a:pt x="3551" y="334"/>
                </a:lnTo>
                <a:lnTo>
                  <a:pt x="3548" y="324"/>
                </a:lnTo>
                <a:lnTo>
                  <a:pt x="3548" y="325"/>
                </a:lnTo>
                <a:lnTo>
                  <a:pt x="3544" y="315"/>
                </a:lnTo>
                <a:lnTo>
                  <a:pt x="3544" y="316"/>
                </a:lnTo>
                <a:lnTo>
                  <a:pt x="3539" y="307"/>
                </a:lnTo>
                <a:lnTo>
                  <a:pt x="3539" y="308"/>
                </a:lnTo>
                <a:lnTo>
                  <a:pt x="3534" y="299"/>
                </a:lnTo>
                <a:lnTo>
                  <a:pt x="3534" y="300"/>
                </a:lnTo>
                <a:lnTo>
                  <a:pt x="3528" y="292"/>
                </a:lnTo>
                <a:lnTo>
                  <a:pt x="3528" y="292"/>
                </a:lnTo>
                <a:lnTo>
                  <a:pt x="3522" y="285"/>
                </a:lnTo>
                <a:lnTo>
                  <a:pt x="3522" y="285"/>
                </a:lnTo>
                <a:lnTo>
                  <a:pt x="3515" y="278"/>
                </a:lnTo>
                <a:lnTo>
                  <a:pt x="3515" y="278"/>
                </a:lnTo>
                <a:lnTo>
                  <a:pt x="3508" y="272"/>
                </a:lnTo>
                <a:lnTo>
                  <a:pt x="3508" y="272"/>
                </a:lnTo>
                <a:lnTo>
                  <a:pt x="3500" y="266"/>
                </a:lnTo>
                <a:lnTo>
                  <a:pt x="3500" y="266"/>
                </a:lnTo>
                <a:lnTo>
                  <a:pt x="3492" y="261"/>
                </a:lnTo>
                <a:lnTo>
                  <a:pt x="3492" y="261"/>
                </a:lnTo>
                <a:lnTo>
                  <a:pt x="3483" y="256"/>
                </a:lnTo>
                <a:lnTo>
                  <a:pt x="3484" y="256"/>
                </a:lnTo>
                <a:lnTo>
                  <a:pt x="3474" y="251"/>
                </a:lnTo>
                <a:lnTo>
                  <a:pt x="3474" y="251"/>
                </a:lnTo>
                <a:lnTo>
                  <a:pt x="3463" y="246"/>
                </a:lnTo>
                <a:lnTo>
                  <a:pt x="3463" y="247"/>
                </a:lnTo>
                <a:lnTo>
                  <a:pt x="3451" y="242"/>
                </a:lnTo>
                <a:lnTo>
                  <a:pt x="3451" y="242"/>
                </a:lnTo>
                <a:lnTo>
                  <a:pt x="3437" y="237"/>
                </a:lnTo>
                <a:lnTo>
                  <a:pt x="3437" y="237"/>
                </a:lnTo>
                <a:lnTo>
                  <a:pt x="3422" y="232"/>
                </a:lnTo>
                <a:lnTo>
                  <a:pt x="3423" y="232"/>
                </a:lnTo>
                <a:lnTo>
                  <a:pt x="3407" y="228"/>
                </a:lnTo>
                <a:lnTo>
                  <a:pt x="3407" y="228"/>
                </a:lnTo>
                <a:lnTo>
                  <a:pt x="3371" y="218"/>
                </a:lnTo>
                <a:lnTo>
                  <a:pt x="3352" y="214"/>
                </a:lnTo>
                <a:lnTo>
                  <a:pt x="3352" y="214"/>
                </a:lnTo>
                <a:lnTo>
                  <a:pt x="3336" y="209"/>
                </a:lnTo>
                <a:lnTo>
                  <a:pt x="3335" y="209"/>
                </a:lnTo>
                <a:lnTo>
                  <a:pt x="3321" y="205"/>
                </a:lnTo>
                <a:lnTo>
                  <a:pt x="3320" y="205"/>
                </a:lnTo>
                <a:lnTo>
                  <a:pt x="3307" y="200"/>
                </a:lnTo>
                <a:lnTo>
                  <a:pt x="3307" y="200"/>
                </a:lnTo>
                <a:lnTo>
                  <a:pt x="3296" y="196"/>
                </a:lnTo>
                <a:lnTo>
                  <a:pt x="3295" y="195"/>
                </a:lnTo>
                <a:lnTo>
                  <a:pt x="3286" y="191"/>
                </a:lnTo>
                <a:lnTo>
                  <a:pt x="3286" y="191"/>
                </a:lnTo>
                <a:lnTo>
                  <a:pt x="3278" y="187"/>
                </a:lnTo>
                <a:lnTo>
                  <a:pt x="3277" y="186"/>
                </a:lnTo>
                <a:lnTo>
                  <a:pt x="3271" y="182"/>
                </a:lnTo>
                <a:lnTo>
                  <a:pt x="3271" y="182"/>
                </a:lnTo>
                <a:lnTo>
                  <a:pt x="3267" y="178"/>
                </a:lnTo>
                <a:lnTo>
                  <a:pt x="3267" y="178"/>
                </a:lnTo>
                <a:lnTo>
                  <a:pt x="3263" y="174"/>
                </a:lnTo>
                <a:lnTo>
                  <a:pt x="3263" y="174"/>
                </a:lnTo>
                <a:lnTo>
                  <a:pt x="3260" y="170"/>
                </a:lnTo>
                <a:lnTo>
                  <a:pt x="3260" y="169"/>
                </a:lnTo>
                <a:lnTo>
                  <a:pt x="3258" y="165"/>
                </a:lnTo>
                <a:lnTo>
                  <a:pt x="3258" y="165"/>
                </a:lnTo>
                <a:lnTo>
                  <a:pt x="3256" y="161"/>
                </a:lnTo>
                <a:lnTo>
                  <a:pt x="3256" y="160"/>
                </a:lnTo>
                <a:lnTo>
                  <a:pt x="3255" y="156"/>
                </a:lnTo>
                <a:lnTo>
                  <a:pt x="3254" y="155"/>
                </a:lnTo>
                <a:lnTo>
                  <a:pt x="3254" y="151"/>
                </a:lnTo>
                <a:lnTo>
                  <a:pt x="3254" y="150"/>
                </a:lnTo>
                <a:lnTo>
                  <a:pt x="3253" y="146"/>
                </a:lnTo>
                <a:lnTo>
                  <a:pt x="3253" y="145"/>
                </a:lnTo>
                <a:lnTo>
                  <a:pt x="3254" y="140"/>
                </a:lnTo>
                <a:lnTo>
                  <a:pt x="3254" y="140"/>
                </a:lnTo>
                <a:lnTo>
                  <a:pt x="3254" y="135"/>
                </a:lnTo>
                <a:lnTo>
                  <a:pt x="3255" y="134"/>
                </a:lnTo>
                <a:lnTo>
                  <a:pt x="3256" y="130"/>
                </a:lnTo>
                <a:lnTo>
                  <a:pt x="3256" y="129"/>
                </a:lnTo>
                <a:lnTo>
                  <a:pt x="3258" y="125"/>
                </a:lnTo>
                <a:lnTo>
                  <a:pt x="3258" y="124"/>
                </a:lnTo>
                <a:lnTo>
                  <a:pt x="3261" y="120"/>
                </a:lnTo>
                <a:lnTo>
                  <a:pt x="3261" y="120"/>
                </a:lnTo>
                <a:lnTo>
                  <a:pt x="3264" y="116"/>
                </a:lnTo>
                <a:lnTo>
                  <a:pt x="3265" y="116"/>
                </a:lnTo>
                <a:lnTo>
                  <a:pt x="3268" y="112"/>
                </a:lnTo>
                <a:lnTo>
                  <a:pt x="3268" y="112"/>
                </a:lnTo>
                <a:lnTo>
                  <a:pt x="3272" y="109"/>
                </a:lnTo>
                <a:lnTo>
                  <a:pt x="3273" y="108"/>
                </a:lnTo>
                <a:lnTo>
                  <a:pt x="3280" y="104"/>
                </a:lnTo>
                <a:lnTo>
                  <a:pt x="3280" y="104"/>
                </a:lnTo>
                <a:lnTo>
                  <a:pt x="3287" y="100"/>
                </a:lnTo>
                <a:lnTo>
                  <a:pt x="3288" y="99"/>
                </a:lnTo>
                <a:lnTo>
                  <a:pt x="3296" y="96"/>
                </a:lnTo>
                <a:lnTo>
                  <a:pt x="3296" y="96"/>
                </a:lnTo>
                <a:lnTo>
                  <a:pt x="3305" y="93"/>
                </a:lnTo>
                <a:lnTo>
                  <a:pt x="3305" y="93"/>
                </a:lnTo>
                <a:lnTo>
                  <a:pt x="3315" y="91"/>
                </a:lnTo>
                <a:lnTo>
                  <a:pt x="3315" y="91"/>
                </a:lnTo>
                <a:lnTo>
                  <a:pt x="3325" y="89"/>
                </a:lnTo>
                <a:lnTo>
                  <a:pt x="3325" y="89"/>
                </a:lnTo>
                <a:lnTo>
                  <a:pt x="3336" y="88"/>
                </a:lnTo>
                <a:lnTo>
                  <a:pt x="3336" y="88"/>
                </a:lnTo>
                <a:lnTo>
                  <a:pt x="3347" y="88"/>
                </a:lnTo>
                <a:lnTo>
                  <a:pt x="3348" y="88"/>
                </a:lnTo>
                <a:lnTo>
                  <a:pt x="3358" y="88"/>
                </a:lnTo>
                <a:lnTo>
                  <a:pt x="3359" y="88"/>
                </a:lnTo>
                <a:lnTo>
                  <a:pt x="3369" y="89"/>
                </a:lnTo>
                <a:lnTo>
                  <a:pt x="3369" y="89"/>
                </a:lnTo>
                <a:lnTo>
                  <a:pt x="3378" y="91"/>
                </a:lnTo>
                <a:lnTo>
                  <a:pt x="3379" y="91"/>
                </a:lnTo>
                <a:lnTo>
                  <a:pt x="3387" y="93"/>
                </a:lnTo>
                <a:lnTo>
                  <a:pt x="3388" y="93"/>
                </a:lnTo>
                <a:lnTo>
                  <a:pt x="3396" y="95"/>
                </a:lnTo>
                <a:lnTo>
                  <a:pt x="3396" y="96"/>
                </a:lnTo>
                <a:lnTo>
                  <a:pt x="3404" y="99"/>
                </a:lnTo>
                <a:lnTo>
                  <a:pt x="3404" y="99"/>
                </a:lnTo>
                <a:lnTo>
                  <a:pt x="3411" y="102"/>
                </a:lnTo>
                <a:lnTo>
                  <a:pt x="3411" y="103"/>
                </a:lnTo>
                <a:lnTo>
                  <a:pt x="3417" y="107"/>
                </a:lnTo>
                <a:lnTo>
                  <a:pt x="3418" y="107"/>
                </a:lnTo>
                <a:lnTo>
                  <a:pt x="3423" y="112"/>
                </a:lnTo>
                <a:lnTo>
                  <a:pt x="3423" y="113"/>
                </a:lnTo>
                <a:lnTo>
                  <a:pt x="3428" y="118"/>
                </a:lnTo>
                <a:lnTo>
                  <a:pt x="3429" y="119"/>
                </a:lnTo>
                <a:lnTo>
                  <a:pt x="3433" y="125"/>
                </a:lnTo>
                <a:lnTo>
                  <a:pt x="3433" y="125"/>
                </a:lnTo>
                <a:lnTo>
                  <a:pt x="3437" y="132"/>
                </a:lnTo>
                <a:lnTo>
                  <a:pt x="3438" y="133"/>
                </a:lnTo>
                <a:lnTo>
                  <a:pt x="3441" y="140"/>
                </a:lnTo>
                <a:lnTo>
                  <a:pt x="3441" y="141"/>
                </a:lnTo>
                <a:lnTo>
                  <a:pt x="3444" y="149"/>
                </a:lnTo>
                <a:lnTo>
                  <a:pt x="3444" y="149"/>
                </a:lnTo>
                <a:lnTo>
                  <a:pt x="3446" y="158"/>
                </a:lnTo>
                <a:lnTo>
                  <a:pt x="3447" y="159"/>
                </a:lnTo>
                <a:lnTo>
                  <a:pt x="3449" y="168"/>
                </a:lnTo>
                <a:lnTo>
                  <a:pt x="3443" y="164"/>
                </a:lnTo>
                <a:lnTo>
                  <a:pt x="3549" y="160"/>
                </a:lnTo>
                <a:lnTo>
                  <a:pt x="3544" y="166"/>
                </a:lnTo>
                <a:lnTo>
                  <a:pt x="3543" y="157"/>
                </a:lnTo>
                <a:lnTo>
                  <a:pt x="3543" y="157"/>
                </a:lnTo>
                <a:lnTo>
                  <a:pt x="3542" y="149"/>
                </a:lnTo>
                <a:lnTo>
                  <a:pt x="3542" y="149"/>
                </a:lnTo>
                <a:lnTo>
                  <a:pt x="3541" y="140"/>
                </a:lnTo>
                <a:lnTo>
                  <a:pt x="3541" y="141"/>
                </a:lnTo>
                <a:lnTo>
                  <a:pt x="3539" y="132"/>
                </a:lnTo>
                <a:lnTo>
                  <a:pt x="3539" y="133"/>
                </a:lnTo>
                <a:lnTo>
                  <a:pt x="3537" y="125"/>
                </a:lnTo>
                <a:lnTo>
                  <a:pt x="3538" y="125"/>
                </a:lnTo>
                <a:lnTo>
                  <a:pt x="3535" y="117"/>
                </a:lnTo>
                <a:lnTo>
                  <a:pt x="3535" y="117"/>
                </a:lnTo>
                <a:lnTo>
                  <a:pt x="3533" y="110"/>
                </a:lnTo>
                <a:lnTo>
                  <a:pt x="3533" y="110"/>
                </a:lnTo>
                <a:lnTo>
                  <a:pt x="3530" y="103"/>
                </a:lnTo>
                <a:lnTo>
                  <a:pt x="3530" y="103"/>
                </a:lnTo>
                <a:lnTo>
                  <a:pt x="3526" y="96"/>
                </a:lnTo>
                <a:lnTo>
                  <a:pt x="3526" y="96"/>
                </a:lnTo>
                <a:lnTo>
                  <a:pt x="3523" y="89"/>
                </a:lnTo>
                <a:lnTo>
                  <a:pt x="3523" y="89"/>
                </a:lnTo>
                <a:lnTo>
                  <a:pt x="3519" y="83"/>
                </a:lnTo>
                <a:lnTo>
                  <a:pt x="3519" y="83"/>
                </a:lnTo>
                <a:lnTo>
                  <a:pt x="3514" y="77"/>
                </a:lnTo>
                <a:lnTo>
                  <a:pt x="3514" y="77"/>
                </a:lnTo>
                <a:lnTo>
                  <a:pt x="3510" y="71"/>
                </a:lnTo>
                <a:lnTo>
                  <a:pt x="3510" y="71"/>
                </a:lnTo>
                <a:lnTo>
                  <a:pt x="3504" y="65"/>
                </a:lnTo>
                <a:lnTo>
                  <a:pt x="3505" y="65"/>
                </a:lnTo>
                <a:lnTo>
                  <a:pt x="3499" y="59"/>
                </a:lnTo>
                <a:lnTo>
                  <a:pt x="3499" y="59"/>
                </a:lnTo>
                <a:lnTo>
                  <a:pt x="3493" y="54"/>
                </a:lnTo>
                <a:lnTo>
                  <a:pt x="3493" y="54"/>
                </a:lnTo>
                <a:lnTo>
                  <a:pt x="3487" y="49"/>
                </a:lnTo>
                <a:lnTo>
                  <a:pt x="3487" y="49"/>
                </a:lnTo>
                <a:lnTo>
                  <a:pt x="3481" y="44"/>
                </a:lnTo>
                <a:lnTo>
                  <a:pt x="3481" y="44"/>
                </a:lnTo>
                <a:lnTo>
                  <a:pt x="3474" y="39"/>
                </a:lnTo>
                <a:lnTo>
                  <a:pt x="3474" y="39"/>
                </a:lnTo>
                <a:lnTo>
                  <a:pt x="3466" y="35"/>
                </a:lnTo>
                <a:lnTo>
                  <a:pt x="3467" y="35"/>
                </a:lnTo>
                <a:lnTo>
                  <a:pt x="3459" y="32"/>
                </a:lnTo>
                <a:lnTo>
                  <a:pt x="3459" y="32"/>
                </a:lnTo>
                <a:lnTo>
                  <a:pt x="3451" y="28"/>
                </a:lnTo>
                <a:lnTo>
                  <a:pt x="3451" y="28"/>
                </a:lnTo>
                <a:lnTo>
                  <a:pt x="3442" y="25"/>
                </a:lnTo>
                <a:lnTo>
                  <a:pt x="3443" y="25"/>
                </a:lnTo>
                <a:lnTo>
                  <a:pt x="3434" y="22"/>
                </a:lnTo>
                <a:lnTo>
                  <a:pt x="3434" y="22"/>
                </a:lnTo>
                <a:lnTo>
                  <a:pt x="3424" y="20"/>
                </a:lnTo>
                <a:lnTo>
                  <a:pt x="3425" y="20"/>
                </a:lnTo>
                <a:lnTo>
                  <a:pt x="3415" y="17"/>
                </a:lnTo>
                <a:lnTo>
                  <a:pt x="3415" y="17"/>
                </a:lnTo>
                <a:lnTo>
                  <a:pt x="3405" y="16"/>
                </a:lnTo>
                <a:lnTo>
                  <a:pt x="3405" y="16"/>
                </a:lnTo>
                <a:lnTo>
                  <a:pt x="3394" y="14"/>
                </a:lnTo>
                <a:lnTo>
                  <a:pt x="3394" y="14"/>
                </a:lnTo>
                <a:lnTo>
                  <a:pt x="3383" y="13"/>
                </a:lnTo>
                <a:lnTo>
                  <a:pt x="3384" y="13"/>
                </a:lnTo>
                <a:lnTo>
                  <a:pt x="3372" y="12"/>
                </a:lnTo>
                <a:lnTo>
                  <a:pt x="3372" y="12"/>
                </a:lnTo>
                <a:lnTo>
                  <a:pt x="3361" y="12"/>
                </a:lnTo>
                <a:lnTo>
                  <a:pt x="3361" y="12"/>
                </a:lnTo>
                <a:lnTo>
                  <a:pt x="3349" y="11"/>
                </a:lnTo>
                <a:lnTo>
                  <a:pt x="3349" y="11"/>
                </a:lnTo>
                <a:lnTo>
                  <a:pt x="3334" y="12"/>
                </a:lnTo>
                <a:lnTo>
                  <a:pt x="3334" y="12"/>
                </a:lnTo>
                <a:lnTo>
                  <a:pt x="3320" y="13"/>
                </a:lnTo>
                <a:lnTo>
                  <a:pt x="3320" y="13"/>
                </a:lnTo>
                <a:lnTo>
                  <a:pt x="3307" y="14"/>
                </a:lnTo>
                <a:lnTo>
                  <a:pt x="3307" y="14"/>
                </a:lnTo>
                <a:lnTo>
                  <a:pt x="3294" y="16"/>
                </a:lnTo>
                <a:lnTo>
                  <a:pt x="3294" y="16"/>
                </a:lnTo>
                <a:lnTo>
                  <a:pt x="3281" y="19"/>
                </a:lnTo>
                <a:lnTo>
                  <a:pt x="3282" y="19"/>
                </a:lnTo>
                <a:lnTo>
                  <a:pt x="3270" y="22"/>
                </a:lnTo>
                <a:lnTo>
                  <a:pt x="3270" y="22"/>
                </a:lnTo>
                <a:lnTo>
                  <a:pt x="3258" y="25"/>
                </a:lnTo>
                <a:lnTo>
                  <a:pt x="3259" y="25"/>
                </a:lnTo>
                <a:lnTo>
                  <a:pt x="3248" y="30"/>
                </a:lnTo>
                <a:lnTo>
                  <a:pt x="3248" y="29"/>
                </a:lnTo>
                <a:lnTo>
                  <a:pt x="3238" y="34"/>
                </a:lnTo>
                <a:lnTo>
                  <a:pt x="3238" y="34"/>
                </a:lnTo>
                <a:lnTo>
                  <a:pt x="3228" y="39"/>
                </a:lnTo>
                <a:lnTo>
                  <a:pt x="3229" y="39"/>
                </a:lnTo>
                <a:lnTo>
                  <a:pt x="3220" y="45"/>
                </a:lnTo>
                <a:lnTo>
                  <a:pt x="3220" y="45"/>
                </a:lnTo>
                <a:lnTo>
                  <a:pt x="3211" y="51"/>
                </a:lnTo>
                <a:lnTo>
                  <a:pt x="3212" y="51"/>
                </a:lnTo>
                <a:lnTo>
                  <a:pt x="3204" y="58"/>
                </a:lnTo>
                <a:lnTo>
                  <a:pt x="3204" y="57"/>
                </a:lnTo>
                <a:lnTo>
                  <a:pt x="3197" y="65"/>
                </a:lnTo>
                <a:lnTo>
                  <a:pt x="3197" y="65"/>
                </a:lnTo>
                <a:lnTo>
                  <a:pt x="3191" y="73"/>
                </a:lnTo>
                <a:lnTo>
                  <a:pt x="3191" y="72"/>
                </a:lnTo>
                <a:lnTo>
                  <a:pt x="3185" y="81"/>
                </a:lnTo>
                <a:lnTo>
                  <a:pt x="3185" y="81"/>
                </a:lnTo>
                <a:lnTo>
                  <a:pt x="3180" y="89"/>
                </a:lnTo>
                <a:lnTo>
                  <a:pt x="3180" y="89"/>
                </a:lnTo>
                <a:lnTo>
                  <a:pt x="3176" y="98"/>
                </a:lnTo>
                <a:lnTo>
                  <a:pt x="3176" y="98"/>
                </a:lnTo>
                <a:lnTo>
                  <a:pt x="3172" y="107"/>
                </a:lnTo>
                <a:lnTo>
                  <a:pt x="3172" y="107"/>
                </a:lnTo>
                <a:lnTo>
                  <a:pt x="3169" y="116"/>
                </a:lnTo>
                <a:lnTo>
                  <a:pt x="3169" y="115"/>
                </a:lnTo>
                <a:lnTo>
                  <a:pt x="3166" y="125"/>
                </a:lnTo>
                <a:lnTo>
                  <a:pt x="3167" y="124"/>
                </a:lnTo>
                <a:lnTo>
                  <a:pt x="3165" y="134"/>
                </a:lnTo>
                <a:lnTo>
                  <a:pt x="3165" y="134"/>
                </a:lnTo>
                <a:lnTo>
                  <a:pt x="3164" y="143"/>
                </a:lnTo>
                <a:lnTo>
                  <a:pt x="3164" y="143"/>
                </a:lnTo>
                <a:lnTo>
                  <a:pt x="3163" y="153"/>
                </a:lnTo>
                <a:lnTo>
                  <a:pt x="3163" y="153"/>
                </a:lnTo>
                <a:lnTo>
                  <a:pt x="3164" y="161"/>
                </a:lnTo>
                <a:lnTo>
                  <a:pt x="3164" y="160"/>
                </a:lnTo>
                <a:lnTo>
                  <a:pt x="3164" y="168"/>
                </a:lnTo>
                <a:lnTo>
                  <a:pt x="3164" y="168"/>
                </a:lnTo>
                <a:lnTo>
                  <a:pt x="3165" y="175"/>
                </a:lnTo>
                <a:lnTo>
                  <a:pt x="3165" y="175"/>
                </a:lnTo>
                <a:lnTo>
                  <a:pt x="3166" y="182"/>
                </a:lnTo>
                <a:lnTo>
                  <a:pt x="3166" y="182"/>
                </a:lnTo>
                <a:lnTo>
                  <a:pt x="3168" y="189"/>
                </a:lnTo>
                <a:lnTo>
                  <a:pt x="3168" y="189"/>
                </a:lnTo>
                <a:lnTo>
                  <a:pt x="3170" y="196"/>
                </a:lnTo>
                <a:lnTo>
                  <a:pt x="3170" y="195"/>
                </a:lnTo>
                <a:lnTo>
                  <a:pt x="3172" y="202"/>
                </a:lnTo>
                <a:lnTo>
                  <a:pt x="3172" y="202"/>
                </a:lnTo>
                <a:lnTo>
                  <a:pt x="3175" y="209"/>
                </a:lnTo>
                <a:lnTo>
                  <a:pt x="3175" y="209"/>
                </a:lnTo>
                <a:lnTo>
                  <a:pt x="3178" y="215"/>
                </a:lnTo>
                <a:lnTo>
                  <a:pt x="3178" y="215"/>
                </a:lnTo>
                <a:lnTo>
                  <a:pt x="3181" y="221"/>
                </a:lnTo>
                <a:lnTo>
                  <a:pt x="3181" y="221"/>
                </a:lnTo>
                <a:lnTo>
                  <a:pt x="3189" y="233"/>
                </a:lnTo>
                <a:lnTo>
                  <a:pt x="3189" y="233"/>
                </a:lnTo>
                <a:lnTo>
                  <a:pt x="3199" y="245"/>
                </a:lnTo>
                <a:lnTo>
                  <a:pt x="3198" y="244"/>
                </a:lnTo>
                <a:lnTo>
                  <a:pt x="3210" y="255"/>
                </a:lnTo>
                <a:lnTo>
                  <a:pt x="3209" y="255"/>
                </a:lnTo>
                <a:lnTo>
                  <a:pt x="3218" y="263"/>
                </a:lnTo>
                <a:lnTo>
                  <a:pt x="3218" y="262"/>
                </a:lnTo>
                <a:lnTo>
                  <a:pt x="3229" y="270"/>
                </a:lnTo>
                <a:lnTo>
                  <a:pt x="3229" y="269"/>
                </a:lnTo>
                <a:lnTo>
                  <a:pt x="3241" y="276"/>
                </a:lnTo>
                <a:lnTo>
                  <a:pt x="3241" y="276"/>
                </a:lnTo>
                <a:lnTo>
                  <a:pt x="3255" y="283"/>
                </a:lnTo>
                <a:lnTo>
                  <a:pt x="3254" y="283"/>
                </a:lnTo>
                <a:lnTo>
                  <a:pt x="3270" y="289"/>
                </a:lnTo>
                <a:lnTo>
                  <a:pt x="3270" y="289"/>
                </a:lnTo>
                <a:lnTo>
                  <a:pt x="3287" y="295"/>
                </a:lnTo>
                <a:lnTo>
                  <a:pt x="3287" y="295"/>
                </a:lnTo>
                <a:lnTo>
                  <a:pt x="3306" y="301"/>
                </a:lnTo>
                <a:lnTo>
                  <a:pt x="3306" y="301"/>
                </a:lnTo>
                <a:lnTo>
                  <a:pt x="3326" y="307"/>
                </a:lnTo>
                <a:lnTo>
                  <a:pt x="3380" y="321"/>
                </a:lnTo>
                <a:lnTo>
                  <a:pt x="3381" y="321"/>
                </a:lnTo>
                <a:lnTo>
                  <a:pt x="3399" y="326"/>
                </a:lnTo>
                <a:lnTo>
                  <a:pt x="3399" y="326"/>
                </a:lnTo>
                <a:lnTo>
                  <a:pt x="3411" y="330"/>
                </a:lnTo>
                <a:lnTo>
                  <a:pt x="3412" y="330"/>
                </a:lnTo>
                <a:lnTo>
                  <a:pt x="3424" y="335"/>
                </a:lnTo>
                <a:lnTo>
                  <a:pt x="3425" y="335"/>
                </a:lnTo>
                <a:lnTo>
                  <a:pt x="3435" y="341"/>
                </a:lnTo>
                <a:lnTo>
                  <a:pt x="3436" y="341"/>
                </a:lnTo>
                <a:lnTo>
                  <a:pt x="3444" y="347"/>
                </a:lnTo>
                <a:lnTo>
                  <a:pt x="3445" y="348"/>
                </a:lnTo>
                <a:lnTo>
                  <a:pt x="3448" y="351"/>
                </a:lnTo>
                <a:lnTo>
                  <a:pt x="3449" y="351"/>
                </a:lnTo>
                <a:lnTo>
                  <a:pt x="3452" y="355"/>
                </a:lnTo>
                <a:lnTo>
                  <a:pt x="3452" y="355"/>
                </a:lnTo>
                <a:lnTo>
                  <a:pt x="3457" y="362"/>
                </a:lnTo>
                <a:lnTo>
                  <a:pt x="3458" y="363"/>
                </a:lnTo>
                <a:lnTo>
                  <a:pt x="3459" y="367"/>
                </a:lnTo>
                <a:lnTo>
                  <a:pt x="3460" y="367"/>
                </a:lnTo>
                <a:lnTo>
                  <a:pt x="3461" y="371"/>
                </a:lnTo>
                <a:lnTo>
                  <a:pt x="3461" y="371"/>
                </a:lnTo>
                <a:lnTo>
                  <a:pt x="3462" y="375"/>
                </a:lnTo>
                <a:lnTo>
                  <a:pt x="3463" y="376"/>
                </a:lnTo>
                <a:lnTo>
                  <a:pt x="3463" y="380"/>
                </a:lnTo>
                <a:lnTo>
                  <a:pt x="3463" y="381"/>
                </a:lnTo>
                <a:lnTo>
                  <a:pt x="3464" y="385"/>
                </a:lnTo>
                <a:lnTo>
                  <a:pt x="3464" y="385"/>
                </a:lnTo>
                <a:lnTo>
                  <a:pt x="3464" y="390"/>
                </a:lnTo>
                <a:lnTo>
                  <a:pt x="3464" y="391"/>
                </a:lnTo>
                <a:lnTo>
                  <a:pt x="3464" y="398"/>
                </a:lnTo>
                <a:lnTo>
                  <a:pt x="3463" y="398"/>
                </a:lnTo>
                <a:lnTo>
                  <a:pt x="3462" y="405"/>
                </a:lnTo>
                <a:lnTo>
                  <a:pt x="3462" y="405"/>
                </a:lnTo>
                <a:lnTo>
                  <a:pt x="3460" y="412"/>
                </a:lnTo>
                <a:lnTo>
                  <a:pt x="3460" y="412"/>
                </a:lnTo>
                <a:lnTo>
                  <a:pt x="3457" y="419"/>
                </a:lnTo>
                <a:lnTo>
                  <a:pt x="3457" y="419"/>
                </a:lnTo>
                <a:lnTo>
                  <a:pt x="3453" y="426"/>
                </a:lnTo>
                <a:lnTo>
                  <a:pt x="3453" y="426"/>
                </a:lnTo>
                <a:lnTo>
                  <a:pt x="3448" y="432"/>
                </a:lnTo>
                <a:lnTo>
                  <a:pt x="3448" y="433"/>
                </a:lnTo>
                <a:lnTo>
                  <a:pt x="3443" y="438"/>
                </a:lnTo>
                <a:lnTo>
                  <a:pt x="3443" y="439"/>
                </a:lnTo>
                <a:lnTo>
                  <a:pt x="3437" y="444"/>
                </a:lnTo>
                <a:lnTo>
                  <a:pt x="3436" y="445"/>
                </a:lnTo>
                <a:lnTo>
                  <a:pt x="3429" y="450"/>
                </a:lnTo>
                <a:lnTo>
                  <a:pt x="3429" y="450"/>
                </a:lnTo>
                <a:lnTo>
                  <a:pt x="3421" y="454"/>
                </a:lnTo>
                <a:lnTo>
                  <a:pt x="3420" y="455"/>
                </a:lnTo>
                <a:lnTo>
                  <a:pt x="3412" y="458"/>
                </a:lnTo>
                <a:lnTo>
                  <a:pt x="3411" y="459"/>
                </a:lnTo>
                <a:lnTo>
                  <a:pt x="3402" y="462"/>
                </a:lnTo>
                <a:lnTo>
                  <a:pt x="3402" y="462"/>
                </a:lnTo>
                <a:lnTo>
                  <a:pt x="3392" y="464"/>
                </a:lnTo>
                <a:lnTo>
                  <a:pt x="3391" y="464"/>
                </a:lnTo>
                <a:lnTo>
                  <a:pt x="3380" y="466"/>
                </a:lnTo>
                <a:lnTo>
                  <a:pt x="3380" y="466"/>
                </a:lnTo>
                <a:lnTo>
                  <a:pt x="3368" y="467"/>
                </a:lnTo>
                <a:lnTo>
                  <a:pt x="3368" y="467"/>
                </a:lnTo>
                <a:lnTo>
                  <a:pt x="3356" y="467"/>
                </a:lnTo>
                <a:lnTo>
                  <a:pt x="3355" y="467"/>
                </a:lnTo>
                <a:lnTo>
                  <a:pt x="3344" y="467"/>
                </a:lnTo>
                <a:lnTo>
                  <a:pt x="3343" y="467"/>
                </a:lnTo>
                <a:lnTo>
                  <a:pt x="3332" y="466"/>
                </a:lnTo>
                <a:lnTo>
                  <a:pt x="3332" y="466"/>
                </a:lnTo>
                <a:lnTo>
                  <a:pt x="3321" y="464"/>
                </a:lnTo>
                <a:lnTo>
                  <a:pt x="3321" y="464"/>
                </a:lnTo>
                <a:lnTo>
                  <a:pt x="3311" y="461"/>
                </a:lnTo>
                <a:lnTo>
                  <a:pt x="3310" y="461"/>
                </a:lnTo>
                <a:lnTo>
                  <a:pt x="3301" y="457"/>
                </a:lnTo>
                <a:lnTo>
                  <a:pt x="3300" y="458"/>
                </a:lnTo>
                <a:lnTo>
                  <a:pt x="3292" y="453"/>
                </a:lnTo>
                <a:lnTo>
                  <a:pt x="3291" y="453"/>
                </a:lnTo>
                <a:lnTo>
                  <a:pt x="3283" y="448"/>
                </a:lnTo>
                <a:lnTo>
                  <a:pt x="3283" y="448"/>
                </a:lnTo>
                <a:lnTo>
                  <a:pt x="3275" y="442"/>
                </a:lnTo>
                <a:lnTo>
                  <a:pt x="3275" y="442"/>
                </a:lnTo>
                <a:lnTo>
                  <a:pt x="3268" y="435"/>
                </a:lnTo>
                <a:lnTo>
                  <a:pt x="3268" y="435"/>
                </a:lnTo>
                <a:lnTo>
                  <a:pt x="3261" y="427"/>
                </a:lnTo>
                <a:lnTo>
                  <a:pt x="3261" y="427"/>
                </a:lnTo>
                <a:lnTo>
                  <a:pt x="3255" y="419"/>
                </a:lnTo>
                <a:lnTo>
                  <a:pt x="3255" y="418"/>
                </a:lnTo>
                <a:lnTo>
                  <a:pt x="3250" y="409"/>
                </a:lnTo>
                <a:lnTo>
                  <a:pt x="3250" y="408"/>
                </a:lnTo>
                <a:lnTo>
                  <a:pt x="3246" y="398"/>
                </a:lnTo>
                <a:lnTo>
                  <a:pt x="3245" y="398"/>
                </a:lnTo>
                <a:lnTo>
                  <a:pt x="3242" y="387"/>
                </a:lnTo>
                <a:lnTo>
                  <a:pt x="3242" y="387"/>
                </a:lnTo>
                <a:lnTo>
                  <a:pt x="3238" y="375"/>
                </a:lnTo>
                <a:lnTo>
                  <a:pt x="3238" y="375"/>
                </a:lnTo>
                <a:lnTo>
                  <a:pt x="3235" y="362"/>
                </a:lnTo>
                <a:lnTo>
                  <a:pt x="3242" y="367"/>
                </a:lnTo>
                <a:lnTo>
                  <a:pt x="3138" y="377"/>
                </a:lnTo>
                <a:close/>
                <a:moveTo>
                  <a:pt x="4126" y="374"/>
                </a:moveTo>
                <a:lnTo>
                  <a:pt x="4127" y="375"/>
                </a:lnTo>
                <a:lnTo>
                  <a:pt x="4129" y="376"/>
                </a:lnTo>
                <a:lnTo>
                  <a:pt x="4130" y="378"/>
                </a:lnTo>
                <a:lnTo>
                  <a:pt x="4130" y="380"/>
                </a:lnTo>
                <a:lnTo>
                  <a:pt x="4130" y="382"/>
                </a:lnTo>
                <a:lnTo>
                  <a:pt x="4123" y="403"/>
                </a:lnTo>
                <a:lnTo>
                  <a:pt x="4123" y="403"/>
                </a:lnTo>
                <a:lnTo>
                  <a:pt x="4116" y="422"/>
                </a:lnTo>
                <a:lnTo>
                  <a:pt x="4116" y="423"/>
                </a:lnTo>
                <a:lnTo>
                  <a:pt x="4107" y="441"/>
                </a:lnTo>
                <a:lnTo>
                  <a:pt x="4107" y="441"/>
                </a:lnTo>
                <a:lnTo>
                  <a:pt x="4098" y="458"/>
                </a:lnTo>
                <a:lnTo>
                  <a:pt x="4097" y="459"/>
                </a:lnTo>
                <a:lnTo>
                  <a:pt x="4087" y="474"/>
                </a:lnTo>
                <a:lnTo>
                  <a:pt x="4087" y="474"/>
                </a:lnTo>
                <a:lnTo>
                  <a:pt x="4081" y="481"/>
                </a:lnTo>
                <a:lnTo>
                  <a:pt x="4081" y="482"/>
                </a:lnTo>
                <a:lnTo>
                  <a:pt x="4075" y="488"/>
                </a:lnTo>
                <a:lnTo>
                  <a:pt x="4075" y="489"/>
                </a:lnTo>
                <a:lnTo>
                  <a:pt x="4069" y="495"/>
                </a:lnTo>
                <a:lnTo>
                  <a:pt x="4069" y="495"/>
                </a:lnTo>
                <a:lnTo>
                  <a:pt x="4063" y="501"/>
                </a:lnTo>
                <a:lnTo>
                  <a:pt x="4063" y="501"/>
                </a:lnTo>
                <a:lnTo>
                  <a:pt x="4056" y="507"/>
                </a:lnTo>
                <a:lnTo>
                  <a:pt x="4056" y="507"/>
                </a:lnTo>
                <a:lnTo>
                  <a:pt x="4049" y="513"/>
                </a:lnTo>
                <a:lnTo>
                  <a:pt x="4049" y="513"/>
                </a:lnTo>
                <a:lnTo>
                  <a:pt x="4042" y="518"/>
                </a:lnTo>
                <a:lnTo>
                  <a:pt x="4042" y="518"/>
                </a:lnTo>
                <a:lnTo>
                  <a:pt x="4035" y="523"/>
                </a:lnTo>
                <a:lnTo>
                  <a:pt x="4034" y="523"/>
                </a:lnTo>
                <a:lnTo>
                  <a:pt x="4027" y="528"/>
                </a:lnTo>
                <a:lnTo>
                  <a:pt x="4027" y="528"/>
                </a:lnTo>
                <a:lnTo>
                  <a:pt x="4019" y="532"/>
                </a:lnTo>
                <a:lnTo>
                  <a:pt x="4019" y="532"/>
                </a:lnTo>
                <a:lnTo>
                  <a:pt x="4011" y="536"/>
                </a:lnTo>
                <a:lnTo>
                  <a:pt x="4010" y="536"/>
                </a:lnTo>
                <a:lnTo>
                  <a:pt x="4002" y="539"/>
                </a:lnTo>
                <a:lnTo>
                  <a:pt x="4002" y="540"/>
                </a:lnTo>
                <a:lnTo>
                  <a:pt x="3994" y="543"/>
                </a:lnTo>
                <a:lnTo>
                  <a:pt x="3993" y="543"/>
                </a:lnTo>
                <a:lnTo>
                  <a:pt x="3985" y="546"/>
                </a:lnTo>
                <a:lnTo>
                  <a:pt x="3984" y="546"/>
                </a:lnTo>
                <a:lnTo>
                  <a:pt x="3976" y="548"/>
                </a:lnTo>
                <a:lnTo>
                  <a:pt x="3975" y="548"/>
                </a:lnTo>
                <a:lnTo>
                  <a:pt x="3966" y="550"/>
                </a:lnTo>
                <a:lnTo>
                  <a:pt x="3966" y="550"/>
                </a:lnTo>
                <a:lnTo>
                  <a:pt x="3957" y="552"/>
                </a:lnTo>
                <a:lnTo>
                  <a:pt x="3956" y="552"/>
                </a:lnTo>
                <a:lnTo>
                  <a:pt x="3947" y="553"/>
                </a:lnTo>
                <a:lnTo>
                  <a:pt x="3947" y="553"/>
                </a:lnTo>
                <a:lnTo>
                  <a:pt x="3937" y="555"/>
                </a:lnTo>
                <a:lnTo>
                  <a:pt x="3937" y="555"/>
                </a:lnTo>
                <a:lnTo>
                  <a:pt x="3927" y="555"/>
                </a:lnTo>
                <a:lnTo>
                  <a:pt x="3927" y="555"/>
                </a:lnTo>
                <a:lnTo>
                  <a:pt x="3916" y="556"/>
                </a:lnTo>
                <a:lnTo>
                  <a:pt x="3916" y="556"/>
                </a:lnTo>
                <a:lnTo>
                  <a:pt x="3906" y="556"/>
                </a:lnTo>
                <a:lnTo>
                  <a:pt x="3906" y="556"/>
                </a:lnTo>
                <a:lnTo>
                  <a:pt x="3893" y="556"/>
                </a:lnTo>
                <a:lnTo>
                  <a:pt x="3892" y="556"/>
                </a:lnTo>
                <a:lnTo>
                  <a:pt x="3880" y="555"/>
                </a:lnTo>
                <a:lnTo>
                  <a:pt x="3879" y="555"/>
                </a:lnTo>
                <a:lnTo>
                  <a:pt x="3867" y="553"/>
                </a:lnTo>
                <a:lnTo>
                  <a:pt x="3867" y="553"/>
                </a:lnTo>
                <a:lnTo>
                  <a:pt x="3855" y="552"/>
                </a:lnTo>
                <a:lnTo>
                  <a:pt x="3855" y="552"/>
                </a:lnTo>
                <a:lnTo>
                  <a:pt x="3843" y="549"/>
                </a:lnTo>
                <a:lnTo>
                  <a:pt x="3842" y="549"/>
                </a:lnTo>
                <a:lnTo>
                  <a:pt x="3831" y="546"/>
                </a:lnTo>
                <a:lnTo>
                  <a:pt x="3831" y="546"/>
                </a:lnTo>
                <a:lnTo>
                  <a:pt x="3819" y="542"/>
                </a:lnTo>
                <a:lnTo>
                  <a:pt x="3819" y="542"/>
                </a:lnTo>
                <a:lnTo>
                  <a:pt x="3808" y="538"/>
                </a:lnTo>
                <a:lnTo>
                  <a:pt x="3808" y="538"/>
                </a:lnTo>
                <a:lnTo>
                  <a:pt x="3797" y="533"/>
                </a:lnTo>
                <a:lnTo>
                  <a:pt x="3797" y="533"/>
                </a:lnTo>
                <a:lnTo>
                  <a:pt x="3786" y="527"/>
                </a:lnTo>
                <a:lnTo>
                  <a:pt x="3786" y="527"/>
                </a:lnTo>
                <a:lnTo>
                  <a:pt x="3776" y="521"/>
                </a:lnTo>
                <a:lnTo>
                  <a:pt x="3776" y="521"/>
                </a:lnTo>
                <a:lnTo>
                  <a:pt x="3766" y="515"/>
                </a:lnTo>
                <a:lnTo>
                  <a:pt x="3766" y="515"/>
                </a:lnTo>
                <a:lnTo>
                  <a:pt x="3756" y="508"/>
                </a:lnTo>
                <a:lnTo>
                  <a:pt x="3756" y="507"/>
                </a:lnTo>
                <a:lnTo>
                  <a:pt x="3747" y="500"/>
                </a:lnTo>
                <a:lnTo>
                  <a:pt x="3747" y="500"/>
                </a:lnTo>
                <a:lnTo>
                  <a:pt x="3738" y="492"/>
                </a:lnTo>
                <a:lnTo>
                  <a:pt x="3738" y="492"/>
                </a:lnTo>
                <a:lnTo>
                  <a:pt x="3729" y="483"/>
                </a:lnTo>
                <a:lnTo>
                  <a:pt x="3729" y="483"/>
                </a:lnTo>
                <a:lnTo>
                  <a:pt x="3721" y="474"/>
                </a:lnTo>
                <a:lnTo>
                  <a:pt x="3721" y="473"/>
                </a:lnTo>
                <a:lnTo>
                  <a:pt x="3713" y="464"/>
                </a:lnTo>
                <a:lnTo>
                  <a:pt x="3713" y="463"/>
                </a:lnTo>
                <a:lnTo>
                  <a:pt x="3706" y="453"/>
                </a:lnTo>
                <a:lnTo>
                  <a:pt x="3706" y="453"/>
                </a:lnTo>
                <a:lnTo>
                  <a:pt x="3699" y="443"/>
                </a:lnTo>
                <a:lnTo>
                  <a:pt x="3699" y="442"/>
                </a:lnTo>
                <a:lnTo>
                  <a:pt x="3693" y="432"/>
                </a:lnTo>
                <a:lnTo>
                  <a:pt x="3693" y="431"/>
                </a:lnTo>
                <a:lnTo>
                  <a:pt x="3687" y="420"/>
                </a:lnTo>
                <a:lnTo>
                  <a:pt x="3687" y="420"/>
                </a:lnTo>
                <a:lnTo>
                  <a:pt x="3682" y="408"/>
                </a:lnTo>
                <a:lnTo>
                  <a:pt x="3682" y="408"/>
                </a:lnTo>
                <a:lnTo>
                  <a:pt x="3677" y="396"/>
                </a:lnTo>
                <a:lnTo>
                  <a:pt x="3677" y="396"/>
                </a:lnTo>
                <a:lnTo>
                  <a:pt x="3673" y="383"/>
                </a:lnTo>
                <a:lnTo>
                  <a:pt x="3673" y="383"/>
                </a:lnTo>
                <a:lnTo>
                  <a:pt x="3669" y="370"/>
                </a:lnTo>
                <a:lnTo>
                  <a:pt x="3669" y="370"/>
                </a:lnTo>
                <a:lnTo>
                  <a:pt x="3667" y="356"/>
                </a:lnTo>
                <a:lnTo>
                  <a:pt x="3667" y="356"/>
                </a:lnTo>
                <a:lnTo>
                  <a:pt x="3664" y="342"/>
                </a:lnTo>
                <a:lnTo>
                  <a:pt x="3664" y="342"/>
                </a:lnTo>
                <a:lnTo>
                  <a:pt x="3662" y="328"/>
                </a:lnTo>
                <a:lnTo>
                  <a:pt x="3662" y="328"/>
                </a:lnTo>
                <a:lnTo>
                  <a:pt x="3661" y="313"/>
                </a:lnTo>
                <a:lnTo>
                  <a:pt x="3661" y="313"/>
                </a:lnTo>
                <a:lnTo>
                  <a:pt x="3660" y="298"/>
                </a:lnTo>
                <a:lnTo>
                  <a:pt x="3660" y="298"/>
                </a:lnTo>
                <a:lnTo>
                  <a:pt x="3660" y="283"/>
                </a:lnTo>
                <a:lnTo>
                  <a:pt x="3660" y="282"/>
                </a:lnTo>
                <a:lnTo>
                  <a:pt x="3660" y="266"/>
                </a:lnTo>
                <a:lnTo>
                  <a:pt x="3660" y="266"/>
                </a:lnTo>
                <a:lnTo>
                  <a:pt x="3661" y="250"/>
                </a:lnTo>
                <a:lnTo>
                  <a:pt x="3661" y="250"/>
                </a:lnTo>
                <a:lnTo>
                  <a:pt x="3662" y="235"/>
                </a:lnTo>
                <a:lnTo>
                  <a:pt x="3662" y="235"/>
                </a:lnTo>
                <a:lnTo>
                  <a:pt x="3664" y="220"/>
                </a:lnTo>
                <a:lnTo>
                  <a:pt x="3664" y="220"/>
                </a:lnTo>
                <a:lnTo>
                  <a:pt x="3667" y="205"/>
                </a:lnTo>
                <a:lnTo>
                  <a:pt x="3667" y="205"/>
                </a:lnTo>
                <a:lnTo>
                  <a:pt x="3669" y="191"/>
                </a:lnTo>
                <a:lnTo>
                  <a:pt x="3669" y="191"/>
                </a:lnTo>
                <a:lnTo>
                  <a:pt x="3673" y="177"/>
                </a:lnTo>
                <a:lnTo>
                  <a:pt x="3673" y="177"/>
                </a:lnTo>
                <a:lnTo>
                  <a:pt x="3677" y="164"/>
                </a:lnTo>
                <a:lnTo>
                  <a:pt x="3677" y="164"/>
                </a:lnTo>
                <a:lnTo>
                  <a:pt x="3681" y="151"/>
                </a:lnTo>
                <a:lnTo>
                  <a:pt x="3682" y="151"/>
                </a:lnTo>
                <a:lnTo>
                  <a:pt x="3687" y="139"/>
                </a:lnTo>
                <a:lnTo>
                  <a:pt x="3687" y="138"/>
                </a:lnTo>
                <a:lnTo>
                  <a:pt x="3692" y="127"/>
                </a:lnTo>
                <a:lnTo>
                  <a:pt x="3693" y="126"/>
                </a:lnTo>
                <a:lnTo>
                  <a:pt x="3699" y="115"/>
                </a:lnTo>
                <a:lnTo>
                  <a:pt x="3699" y="115"/>
                </a:lnTo>
                <a:lnTo>
                  <a:pt x="3705" y="104"/>
                </a:lnTo>
                <a:lnTo>
                  <a:pt x="3706" y="104"/>
                </a:lnTo>
                <a:lnTo>
                  <a:pt x="3713" y="94"/>
                </a:lnTo>
                <a:lnTo>
                  <a:pt x="3713" y="94"/>
                </a:lnTo>
                <a:lnTo>
                  <a:pt x="3721" y="84"/>
                </a:lnTo>
                <a:lnTo>
                  <a:pt x="3721" y="83"/>
                </a:lnTo>
                <a:lnTo>
                  <a:pt x="3729" y="74"/>
                </a:lnTo>
                <a:lnTo>
                  <a:pt x="3729" y="74"/>
                </a:lnTo>
                <a:lnTo>
                  <a:pt x="3738" y="65"/>
                </a:lnTo>
                <a:lnTo>
                  <a:pt x="3738" y="65"/>
                </a:lnTo>
                <a:lnTo>
                  <a:pt x="3747" y="57"/>
                </a:lnTo>
                <a:lnTo>
                  <a:pt x="3747" y="57"/>
                </a:lnTo>
                <a:lnTo>
                  <a:pt x="3757" y="49"/>
                </a:lnTo>
                <a:lnTo>
                  <a:pt x="3757" y="49"/>
                </a:lnTo>
                <a:lnTo>
                  <a:pt x="3767" y="42"/>
                </a:lnTo>
                <a:lnTo>
                  <a:pt x="3767" y="42"/>
                </a:lnTo>
                <a:lnTo>
                  <a:pt x="3777" y="35"/>
                </a:lnTo>
                <a:lnTo>
                  <a:pt x="3777" y="35"/>
                </a:lnTo>
                <a:lnTo>
                  <a:pt x="3787" y="29"/>
                </a:lnTo>
                <a:lnTo>
                  <a:pt x="3788" y="29"/>
                </a:lnTo>
                <a:lnTo>
                  <a:pt x="3798" y="23"/>
                </a:lnTo>
                <a:lnTo>
                  <a:pt x="3799" y="23"/>
                </a:lnTo>
                <a:lnTo>
                  <a:pt x="3810" y="18"/>
                </a:lnTo>
                <a:lnTo>
                  <a:pt x="3810" y="18"/>
                </a:lnTo>
                <a:lnTo>
                  <a:pt x="3821" y="14"/>
                </a:lnTo>
                <a:lnTo>
                  <a:pt x="3822" y="14"/>
                </a:lnTo>
                <a:lnTo>
                  <a:pt x="3833" y="10"/>
                </a:lnTo>
                <a:lnTo>
                  <a:pt x="3834" y="10"/>
                </a:lnTo>
                <a:lnTo>
                  <a:pt x="3846" y="7"/>
                </a:lnTo>
                <a:lnTo>
                  <a:pt x="3846" y="7"/>
                </a:lnTo>
                <a:lnTo>
                  <a:pt x="3858" y="4"/>
                </a:lnTo>
                <a:lnTo>
                  <a:pt x="3858" y="4"/>
                </a:lnTo>
                <a:lnTo>
                  <a:pt x="3871" y="2"/>
                </a:lnTo>
                <a:lnTo>
                  <a:pt x="3871" y="2"/>
                </a:lnTo>
                <a:lnTo>
                  <a:pt x="3884" y="1"/>
                </a:lnTo>
                <a:lnTo>
                  <a:pt x="3885" y="1"/>
                </a:lnTo>
                <a:lnTo>
                  <a:pt x="3898" y="0"/>
                </a:lnTo>
                <a:lnTo>
                  <a:pt x="3898" y="0"/>
                </a:lnTo>
                <a:lnTo>
                  <a:pt x="3912" y="0"/>
                </a:lnTo>
                <a:lnTo>
                  <a:pt x="3912" y="0"/>
                </a:lnTo>
                <a:lnTo>
                  <a:pt x="3924" y="0"/>
                </a:lnTo>
                <a:lnTo>
                  <a:pt x="3924" y="0"/>
                </a:lnTo>
                <a:lnTo>
                  <a:pt x="3936" y="1"/>
                </a:lnTo>
                <a:lnTo>
                  <a:pt x="3936" y="1"/>
                </a:lnTo>
                <a:lnTo>
                  <a:pt x="3947" y="2"/>
                </a:lnTo>
                <a:lnTo>
                  <a:pt x="3948" y="2"/>
                </a:lnTo>
                <a:lnTo>
                  <a:pt x="3959" y="3"/>
                </a:lnTo>
                <a:lnTo>
                  <a:pt x="3959" y="3"/>
                </a:lnTo>
                <a:lnTo>
                  <a:pt x="3970" y="5"/>
                </a:lnTo>
                <a:lnTo>
                  <a:pt x="3970" y="5"/>
                </a:lnTo>
                <a:lnTo>
                  <a:pt x="3981" y="8"/>
                </a:lnTo>
                <a:lnTo>
                  <a:pt x="3981" y="8"/>
                </a:lnTo>
                <a:lnTo>
                  <a:pt x="3991" y="11"/>
                </a:lnTo>
                <a:lnTo>
                  <a:pt x="3992" y="11"/>
                </a:lnTo>
                <a:lnTo>
                  <a:pt x="4002" y="14"/>
                </a:lnTo>
                <a:lnTo>
                  <a:pt x="4002" y="14"/>
                </a:lnTo>
                <a:lnTo>
                  <a:pt x="4011" y="18"/>
                </a:lnTo>
                <a:lnTo>
                  <a:pt x="4012" y="18"/>
                </a:lnTo>
                <a:lnTo>
                  <a:pt x="4021" y="22"/>
                </a:lnTo>
                <a:lnTo>
                  <a:pt x="4021" y="22"/>
                </a:lnTo>
                <a:lnTo>
                  <a:pt x="4030" y="27"/>
                </a:lnTo>
                <a:lnTo>
                  <a:pt x="4031" y="27"/>
                </a:lnTo>
                <a:lnTo>
                  <a:pt x="4040" y="32"/>
                </a:lnTo>
                <a:lnTo>
                  <a:pt x="4040" y="33"/>
                </a:lnTo>
                <a:lnTo>
                  <a:pt x="4048" y="38"/>
                </a:lnTo>
                <a:lnTo>
                  <a:pt x="4049" y="38"/>
                </a:lnTo>
                <a:lnTo>
                  <a:pt x="4057" y="44"/>
                </a:lnTo>
                <a:lnTo>
                  <a:pt x="4057" y="45"/>
                </a:lnTo>
                <a:lnTo>
                  <a:pt x="4065" y="52"/>
                </a:lnTo>
                <a:lnTo>
                  <a:pt x="4065" y="52"/>
                </a:lnTo>
                <a:lnTo>
                  <a:pt x="4072" y="59"/>
                </a:lnTo>
                <a:lnTo>
                  <a:pt x="4073" y="59"/>
                </a:lnTo>
                <a:lnTo>
                  <a:pt x="4081" y="68"/>
                </a:lnTo>
                <a:lnTo>
                  <a:pt x="4082" y="68"/>
                </a:lnTo>
                <a:lnTo>
                  <a:pt x="4090" y="78"/>
                </a:lnTo>
                <a:lnTo>
                  <a:pt x="4090" y="78"/>
                </a:lnTo>
                <a:lnTo>
                  <a:pt x="4098" y="89"/>
                </a:lnTo>
                <a:lnTo>
                  <a:pt x="4098" y="89"/>
                </a:lnTo>
                <a:lnTo>
                  <a:pt x="4105" y="101"/>
                </a:lnTo>
                <a:lnTo>
                  <a:pt x="4105" y="101"/>
                </a:lnTo>
                <a:lnTo>
                  <a:pt x="4112" y="114"/>
                </a:lnTo>
                <a:lnTo>
                  <a:pt x="4112" y="114"/>
                </a:lnTo>
                <a:lnTo>
                  <a:pt x="4118" y="127"/>
                </a:lnTo>
                <a:lnTo>
                  <a:pt x="4118" y="128"/>
                </a:lnTo>
                <a:lnTo>
                  <a:pt x="4123" y="142"/>
                </a:lnTo>
                <a:lnTo>
                  <a:pt x="4123" y="142"/>
                </a:lnTo>
                <a:lnTo>
                  <a:pt x="4128" y="158"/>
                </a:lnTo>
                <a:lnTo>
                  <a:pt x="4128" y="159"/>
                </a:lnTo>
                <a:lnTo>
                  <a:pt x="4128" y="161"/>
                </a:lnTo>
                <a:lnTo>
                  <a:pt x="4127" y="163"/>
                </a:lnTo>
                <a:lnTo>
                  <a:pt x="4126" y="164"/>
                </a:lnTo>
                <a:lnTo>
                  <a:pt x="4124" y="165"/>
                </a:lnTo>
                <a:lnTo>
                  <a:pt x="4019" y="190"/>
                </a:lnTo>
                <a:lnTo>
                  <a:pt x="4017" y="190"/>
                </a:lnTo>
                <a:lnTo>
                  <a:pt x="4016" y="190"/>
                </a:lnTo>
                <a:lnTo>
                  <a:pt x="4014" y="189"/>
                </a:lnTo>
                <a:lnTo>
                  <a:pt x="4013" y="188"/>
                </a:lnTo>
                <a:lnTo>
                  <a:pt x="4012" y="186"/>
                </a:lnTo>
                <a:lnTo>
                  <a:pt x="4010" y="176"/>
                </a:lnTo>
                <a:lnTo>
                  <a:pt x="4010" y="176"/>
                </a:lnTo>
                <a:lnTo>
                  <a:pt x="4006" y="167"/>
                </a:lnTo>
                <a:lnTo>
                  <a:pt x="4007" y="167"/>
                </a:lnTo>
                <a:lnTo>
                  <a:pt x="4003" y="159"/>
                </a:lnTo>
                <a:lnTo>
                  <a:pt x="4003" y="159"/>
                </a:lnTo>
                <a:lnTo>
                  <a:pt x="3998" y="151"/>
                </a:lnTo>
                <a:lnTo>
                  <a:pt x="3999" y="151"/>
                </a:lnTo>
                <a:lnTo>
                  <a:pt x="3993" y="143"/>
                </a:lnTo>
                <a:lnTo>
                  <a:pt x="3994" y="144"/>
                </a:lnTo>
                <a:lnTo>
                  <a:pt x="3988" y="137"/>
                </a:lnTo>
                <a:lnTo>
                  <a:pt x="3988" y="137"/>
                </a:lnTo>
                <a:lnTo>
                  <a:pt x="3982" y="130"/>
                </a:lnTo>
                <a:lnTo>
                  <a:pt x="3982" y="131"/>
                </a:lnTo>
                <a:lnTo>
                  <a:pt x="3975" y="125"/>
                </a:lnTo>
                <a:lnTo>
                  <a:pt x="3975" y="125"/>
                </a:lnTo>
                <a:lnTo>
                  <a:pt x="3968" y="120"/>
                </a:lnTo>
                <a:lnTo>
                  <a:pt x="3968" y="120"/>
                </a:lnTo>
                <a:lnTo>
                  <a:pt x="3960" y="115"/>
                </a:lnTo>
                <a:lnTo>
                  <a:pt x="3961" y="115"/>
                </a:lnTo>
                <a:lnTo>
                  <a:pt x="3952" y="111"/>
                </a:lnTo>
                <a:lnTo>
                  <a:pt x="3953" y="112"/>
                </a:lnTo>
                <a:lnTo>
                  <a:pt x="3944" y="108"/>
                </a:lnTo>
                <a:lnTo>
                  <a:pt x="3944" y="108"/>
                </a:lnTo>
                <a:lnTo>
                  <a:pt x="3935" y="106"/>
                </a:lnTo>
                <a:lnTo>
                  <a:pt x="3936" y="106"/>
                </a:lnTo>
                <a:lnTo>
                  <a:pt x="3926" y="104"/>
                </a:lnTo>
                <a:lnTo>
                  <a:pt x="3926" y="104"/>
                </a:lnTo>
                <a:lnTo>
                  <a:pt x="3916" y="103"/>
                </a:lnTo>
                <a:lnTo>
                  <a:pt x="3917" y="103"/>
                </a:lnTo>
                <a:lnTo>
                  <a:pt x="3906" y="103"/>
                </a:lnTo>
                <a:lnTo>
                  <a:pt x="3907" y="103"/>
                </a:lnTo>
                <a:lnTo>
                  <a:pt x="3900" y="103"/>
                </a:lnTo>
                <a:lnTo>
                  <a:pt x="3900" y="103"/>
                </a:lnTo>
                <a:lnTo>
                  <a:pt x="3893" y="103"/>
                </a:lnTo>
                <a:lnTo>
                  <a:pt x="3893" y="103"/>
                </a:lnTo>
                <a:lnTo>
                  <a:pt x="3886" y="104"/>
                </a:lnTo>
                <a:lnTo>
                  <a:pt x="3887" y="104"/>
                </a:lnTo>
                <a:lnTo>
                  <a:pt x="3880" y="105"/>
                </a:lnTo>
                <a:lnTo>
                  <a:pt x="3880" y="105"/>
                </a:lnTo>
                <a:lnTo>
                  <a:pt x="3873" y="107"/>
                </a:lnTo>
                <a:lnTo>
                  <a:pt x="3874" y="107"/>
                </a:lnTo>
                <a:lnTo>
                  <a:pt x="3867" y="109"/>
                </a:lnTo>
                <a:lnTo>
                  <a:pt x="3868" y="108"/>
                </a:lnTo>
                <a:lnTo>
                  <a:pt x="3856" y="113"/>
                </a:lnTo>
                <a:lnTo>
                  <a:pt x="3856" y="113"/>
                </a:lnTo>
                <a:lnTo>
                  <a:pt x="3845" y="119"/>
                </a:lnTo>
                <a:lnTo>
                  <a:pt x="3845" y="118"/>
                </a:lnTo>
                <a:lnTo>
                  <a:pt x="3835" y="125"/>
                </a:lnTo>
                <a:lnTo>
                  <a:pt x="3835" y="125"/>
                </a:lnTo>
                <a:lnTo>
                  <a:pt x="3825" y="134"/>
                </a:lnTo>
                <a:lnTo>
                  <a:pt x="3825" y="133"/>
                </a:lnTo>
                <a:lnTo>
                  <a:pt x="3816" y="143"/>
                </a:lnTo>
                <a:lnTo>
                  <a:pt x="3816" y="143"/>
                </a:lnTo>
                <a:lnTo>
                  <a:pt x="3812" y="148"/>
                </a:lnTo>
                <a:lnTo>
                  <a:pt x="3812" y="148"/>
                </a:lnTo>
                <a:lnTo>
                  <a:pt x="3808" y="154"/>
                </a:lnTo>
                <a:lnTo>
                  <a:pt x="3808" y="153"/>
                </a:lnTo>
                <a:lnTo>
                  <a:pt x="3804" y="160"/>
                </a:lnTo>
                <a:lnTo>
                  <a:pt x="3804" y="159"/>
                </a:lnTo>
                <a:lnTo>
                  <a:pt x="3801" y="166"/>
                </a:lnTo>
                <a:lnTo>
                  <a:pt x="3801" y="166"/>
                </a:lnTo>
                <a:lnTo>
                  <a:pt x="3798" y="173"/>
                </a:lnTo>
                <a:lnTo>
                  <a:pt x="3798" y="173"/>
                </a:lnTo>
                <a:lnTo>
                  <a:pt x="3795" y="180"/>
                </a:lnTo>
                <a:lnTo>
                  <a:pt x="3795" y="180"/>
                </a:lnTo>
                <a:lnTo>
                  <a:pt x="3792" y="188"/>
                </a:lnTo>
                <a:lnTo>
                  <a:pt x="3792" y="187"/>
                </a:lnTo>
                <a:lnTo>
                  <a:pt x="3790" y="196"/>
                </a:lnTo>
                <a:lnTo>
                  <a:pt x="3790" y="195"/>
                </a:lnTo>
                <a:lnTo>
                  <a:pt x="3788" y="204"/>
                </a:lnTo>
                <a:lnTo>
                  <a:pt x="3788" y="204"/>
                </a:lnTo>
                <a:lnTo>
                  <a:pt x="3786" y="213"/>
                </a:lnTo>
                <a:lnTo>
                  <a:pt x="3786" y="213"/>
                </a:lnTo>
                <a:lnTo>
                  <a:pt x="3784" y="222"/>
                </a:lnTo>
                <a:lnTo>
                  <a:pt x="3784" y="222"/>
                </a:lnTo>
                <a:lnTo>
                  <a:pt x="3783" y="232"/>
                </a:lnTo>
                <a:lnTo>
                  <a:pt x="3783" y="232"/>
                </a:lnTo>
                <a:lnTo>
                  <a:pt x="3782" y="242"/>
                </a:lnTo>
                <a:lnTo>
                  <a:pt x="3782" y="242"/>
                </a:lnTo>
                <a:lnTo>
                  <a:pt x="3781" y="253"/>
                </a:lnTo>
                <a:lnTo>
                  <a:pt x="3781" y="253"/>
                </a:lnTo>
                <a:lnTo>
                  <a:pt x="3781" y="264"/>
                </a:lnTo>
                <a:lnTo>
                  <a:pt x="3781" y="264"/>
                </a:lnTo>
                <a:lnTo>
                  <a:pt x="3781" y="275"/>
                </a:lnTo>
                <a:lnTo>
                  <a:pt x="3781" y="275"/>
                </a:lnTo>
                <a:lnTo>
                  <a:pt x="3781" y="299"/>
                </a:lnTo>
                <a:lnTo>
                  <a:pt x="3781" y="299"/>
                </a:lnTo>
                <a:lnTo>
                  <a:pt x="3782" y="310"/>
                </a:lnTo>
                <a:lnTo>
                  <a:pt x="3782" y="310"/>
                </a:lnTo>
                <a:lnTo>
                  <a:pt x="3783" y="321"/>
                </a:lnTo>
                <a:lnTo>
                  <a:pt x="3783" y="321"/>
                </a:lnTo>
                <a:lnTo>
                  <a:pt x="3784" y="332"/>
                </a:lnTo>
                <a:lnTo>
                  <a:pt x="3784" y="331"/>
                </a:lnTo>
                <a:lnTo>
                  <a:pt x="3786" y="341"/>
                </a:lnTo>
                <a:lnTo>
                  <a:pt x="3786" y="341"/>
                </a:lnTo>
                <a:lnTo>
                  <a:pt x="3788" y="351"/>
                </a:lnTo>
                <a:lnTo>
                  <a:pt x="3788" y="351"/>
                </a:lnTo>
                <a:lnTo>
                  <a:pt x="3790" y="360"/>
                </a:lnTo>
                <a:lnTo>
                  <a:pt x="3790" y="360"/>
                </a:lnTo>
                <a:lnTo>
                  <a:pt x="3792" y="368"/>
                </a:lnTo>
                <a:lnTo>
                  <a:pt x="3792" y="368"/>
                </a:lnTo>
                <a:lnTo>
                  <a:pt x="3795" y="376"/>
                </a:lnTo>
                <a:lnTo>
                  <a:pt x="3795" y="376"/>
                </a:lnTo>
                <a:lnTo>
                  <a:pt x="3798" y="384"/>
                </a:lnTo>
                <a:lnTo>
                  <a:pt x="3798" y="383"/>
                </a:lnTo>
                <a:lnTo>
                  <a:pt x="3801" y="391"/>
                </a:lnTo>
                <a:lnTo>
                  <a:pt x="3801" y="391"/>
                </a:lnTo>
                <a:lnTo>
                  <a:pt x="3804" y="397"/>
                </a:lnTo>
                <a:lnTo>
                  <a:pt x="3804" y="397"/>
                </a:lnTo>
                <a:lnTo>
                  <a:pt x="3808" y="404"/>
                </a:lnTo>
                <a:lnTo>
                  <a:pt x="3807" y="403"/>
                </a:lnTo>
                <a:lnTo>
                  <a:pt x="3811" y="409"/>
                </a:lnTo>
                <a:lnTo>
                  <a:pt x="3811" y="409"/>
                </a:lnTo>
                <a:lnTo>
                  <a:pt x="3816" y="414"/>
                </a:lnTo>
                <a:lnTo>
                  <a:pt x="3815" y="414"/>
                </a:lnTo>
                <a:lnTo>
                  <a:pt x="3825" y="424"/>
                </a:lnTo>
                <a:lnTo>
                  <a:pt x="3824" y="423"/>
                </a:lnTo>
                <a:lnTo>
                  <a:pt x="3834" y="432"/>
                </a:lnTo>
                <a:lnTo>
                  <a:pt x="3834" y="432"/>
                </a:lnTo>
                <a:lnTo>
                  <a:pt x="3844" y="439"/>
                </a:lnTo>
                <a:lnTo>
                  <a:pt x="3844" y="439"/>
                </a:lnTo>
                <a:lnTo>
                  <a:pt x="3855" y="445"/>
                </a:lnTo>
                <a:lnTo>
                  <a:pt x="3854" y="444"/>
                </a:lnTo>
                <a:lnTo>
                  <a:pt x="3866" y="449"/>
                </a:lnTo>
                <a:lnTo>
                  <a:pt x="3866" y="449"/>
                </a:lnTo>
                <a:lnTo>
                  <a:pt x="3872" y="451"/>
                </a:lnTo>
                <a:lnTo>
                  <a:pt x="3872" y="450"/>
                </a:lnTo>
                <a:lnTo>
                  <a:pt x="3878" y="452"/>
                </a:lnTo>
                <a:lnTo>
                  <a:pt x="3878" y="452"/>
                </a:lnTo>
                <a:lnTo>
                  <a:pt x="3885" y="453"/>
                </a:lnTo>
                <a:lnTo>
                  <a:pt x="3884" y="453"/>
                </a:lnTo>
                <a:lnTo>
                  <a:pt x="3891" y="454"/>
                </a:lnTo>
                <a:lnTo>
                  <a:pt x="3891" y="454"/>
                </a:lnTo>
                <a:lnTo>
                  <a:pt x="3898" y="455"/>
                </a:lnTo>
                <a:lnTo>
                  <a:pt x="3897" y="455"/>
                </a:lnTo>
                <a:lnTo>
                  <a:pt x="3904" y="455"/>
                </a:lnTo>
                <a:lnTo>
                  <a:pt x="3904" y="455"/>
                </a:lnTo>
                <a:lnTo>
                  <a:pt x="3914" y="454"/>
                </a:lnTo>
                <a:lnTo>
                  <a:pt x="3914" y="454"/>
                </a:lnTo>
                <a:lnTo>
                  <a:pt x="3924" y="453"/>
                </a:lnTo>
                <a:lnTo>
                  <a:pt x="3924" y="453"/>
                </a:lnTo>
                <a:lnTo>
                  <a:pt x="3933" y="451"/>
                </a:lnTo>
                <a:lnTo>
                  <a:pt x="3933" y="451"/>
                </a:lnTo>
                <a:lnTo>
                  <a:pt x="3942" y="448"/>
                </a:lnTo>
                <a:lnTo>
                  <a:pt x="3942" y="448"/>
                </a:lnTo>
                <a:lnTo>
                  <a:pt x="3950" y="445"/>
                </a:lnTo>
                <a:lnTo>
                  <a:pt x="3950" y="445"/>
                </a:lnTo>
                <a:lnTo>
                  <a:pt x="3959" y="440"/>
                </a:lnTo>
                <a:lnTo>
                  <a:pt x="3958" y="441"/>
                </a:lnTo>
                <a:lnTo>
                  <a:pt x="3966" y="435"/>
                </a:lnTo>
                <a:lnTo>
                  <a:pt x="3966" y="435"/>
                </a:lnTo>
                <a:lnTo>
                  <a:pt x="3974" y="429"/>
                </a:lnTo>
                <a:lnTo>
                  <a:pt x="3973" y="429"/>
                </a:lnTo>
                <a:lnTo>
                  <a:pt x="3980" y="422"/>
                </a:lnTo>
                <a:lnTo>
                  <a:pt x="3980" y="423"/>
                </a:lnTo>
                <a:lnTo>
                  <a:pt x="3987" y="414"/>
                </a:lnTo>
                <a:lnTo>
                  <a:pt x="3986" y="415"/>
                </a:lnTo>
                <a:lnTo>
                  <a:pt x="3993" y="406"/>
                </a:lnTo>
                <a:lnTo>
                  <a:pt x="3992" y="406"/>
                </a:lnTo>
                <a:lnTo>
                  <a:pt x="3998" y="396"/>
                </a:lnTo>
                <a:lnTo>
                  <a:pt x="3998" y="397"/>
                </a:lnTo>
                <a:lnTo>
                  <a:pt x="4003" y="386"/>
                </a:lnTo>
                <a:lnTo>
                  <a:pt x="4003" y="386"/>
                </a:lnTo>
                <a:lnTo>
                  <a:pt x="4008" y="374"/>
                </a:lnTo>
                <a:lnTo>
                  <a:pt x="4008" y="374"/>
                </a:lnTo>
                <a:lnTo>
                  <a:pt x="4012" y="361"/>
                </a:lnTo>
                <a:lnTo>
                  <a:pt x="4012" y="361"/>
                </a:lnTo>
                <a:lnTo>
                  <a:pt x="4015" y="347"/>
                </a:lnTo>
                <a:lnTo>
                  <a:pt x="4016" y="346"/>
                </a:lnTo>
                <a:lnTo>
                  <a:pt x="4017" y="344"/>
                </a:lnTo>
                <a:lnTo>
                  <a:pt x="4019" y="344"/>
                </a:lnTo>
                <a:lnTo>
                  <a:pt x="4021" y="343"/>
                </a:lnTo>
                <a:lnTo>
                  <a:pt x="4022" y="344"/>
                </a:lnTo>
                <a:lnTo>
                  <a:pt x="4126" y="374"/>
                </a:lnTo>
                <a:close/>
                <a:moveTo>
                  <a:pt x="4019" y="353"/>
                </a:moveTo>
                <a:lnTo>
                  <a:pt x="4026" y="349"/>
                </a:lnTo>
                <a:lnTo>
                  <a:pt x="4023" y="363"/>
                </a:lnTo>
                <a:lnTo>
                  <a:pt x="4023" y="364"/>
                </a:lnTo>
                <a:lnTo>
                  <a:pt x="4018" y="377"/>
                </a:lnTo>
                <a:lnTo>
                  <a:pt x="4018" y="377"/>
                </a:lnTo>
                <a:lnTo>
                  <a:pt x="4014" y="389"/>
                </a:lnTo>
                <a:lnTo>
                  <a:pt x="4014" y="389"/>
                </a:lnTo>
                <a:lnTo>
                  <a:pt x="4008" y="400"/>
                </a:lnTo>
                <a:lnTo>
                  <a:pt x="4008" y="401"/>
                </a:lnTo>
                <a:lnTo>
                  <a:pt x="4002" y="411"/>
                </a:lnTo>
                <a:lnTo>
                  <a:pt x="4002" y="411"/>
                </a:lnTo>
                <a:lnTo>
                  <a:pt x="3996" y="420"/>
                </a:lnTo>
                <a:lnTo>
                  <a:pt x="3996" y="421"/>
                </a:lnTo>
                <a:lnTo>
                  <a:pt x="3989" y="429"/>
                </a:lnTo>
                <a:lnTo>
                  <a:pt x="3988" y="429"/>
                </a:lnTo>
                <a:lnTo>
                  <a:pt x="3981" y="437"/>
                </a:lnTo>
                <a:lnTo>
                  <a:pt x="3980" y="437"/>
                </a:lnTo>
                <a:lnTo>
                  <a:pt x="3973" y="443"/>
                </a:lnTo>
                <a:lnTo>
                  <a:pt x="3972" y="444"/>
                </a:lnTo>
                <a:lnTo>
                  <a:pt x="3964" y="449"/>
                </a:lnTo>
                <a:lnTo>
                  <a:pt x="3964" y="449"/>
                </a:lnTo>
                <a:lnTo>
                  <a:pt x="3955" y="454"/>
                </a:lnTo>
                <a:lnTo>
                  <a:pt x="3955" y="454"/>
                </a:lnTo>
                <a:lnTo>
                  <a:pt x="3946" y="458"/>
                </a:lnTo>
                <a:lnTo>
                  <a:pt x="3945" y="458"/>
                </a:lnTo>
                <a:lnTo>
                  <a:pt x="3936" y="461"/>
                </a:lnTo>
                <a:lnTo>
                  <a:pt x="3936" y="461"/>
                </a:lnTo>
                <a:lnTo>
                  <a:pt x="3926" y="463"/>
                </a:lnTo>
                <a:lnTo>
                  <a:pt x="3926" y="464"/>
                </a:lnTo>
                <a:lnTo>
                  <a:pt x="3915" y="465"/>
                </a:lnTo>
                <a:lnTo>
                  <a:pt x="3915" y="465"/>
                </a:lnTo>
                <a:lnTo>
                  <a:pt x="3905" y="465"/>
                </a:lnTo>
                <a:lnTo>
                  <a:pt x="3904" y="465"/>
                </a:lnTo>
                <a:lnTo>
                  <a:pt x="3897" y="465"/>
                </a:lnTo>
                <a:lnTo>
                  <a:pt x="3897" y="465"/>
                </a:lnTo>
                <a:lnTo>
                  <a:pt x="3890" y="465"/>
                </a:lnTo>
                <a:lnTo>
                  <a:pt x="3890" y="465"/>
                </a:lnTo>
                <a:lnTo>
                  <a:pt x="3883" y="464"/>
                </a:lnTo>
                <a:lnTo>
                  <a:pt x="3883" y="464"/>
                </a:lnTo>
                <a:lnTo>
                  <a:pt x="3876" y="462"/>
                </a:lnTo>
                <a:lnTo>
                  <a:pt x="3876" y="462"/>
                </a:lnTo>
                <a:lnTo>
                  <a:pt x="3869" y="461"/>
                </a:lnTo>
                <a:lnTo>
                  <a:pt x="3869" y="461"/>
                </a:lnTo>
                <a:lnTo>
                  <a:pt x="3863" y="459"/>
                </a:lnTo>
                <a:lnTo>
                  <a:pt x="3862" y="459"/>
                </a:lnTo>
                <a:lnTo>
                  <a:pt x="3850" y="454"/>
                </a:lnTo>
                <a:lnTo>
                  <a:pt x="3850" y="454"/>
                </a:lnTo>
                <a:lnTo>
                  <a:pt x="3838" y="448"/>
                </a:lnTo>
                <a:lnTo>
                  <a:pt x="3838" y="448"/>
                </a:lnTo>
                <a:lnTo>
                  <a:pt x="3827" y="440"/>
                </a:lnTo>
                <a:lnTo>
                  <a:pt x="3827" y="440"/>
                </a:lnTo>
                <a:lnTo>
                  <a:pt x="3817" y="431"/>
                </a:lnTo>
                <a:lnTo>
                  <a:pt x="3816" y="431"/>
                </a:lnTo>
                <a:lnTo>
                  <a:pt x="3807" y="421"/>
                </a:lnTo>
                <a:lnTo>
                  <a:pt x="3807" y="420"/>
                </a:lnTo>
                <a:lnTo>
                  <a:pt x="3802" y="415"/>
                </a:lnTo>
                <a:lnTo>
                  <a:pt x="3802" y="415"/>
                </a:lnTo>
                <a:lnTo>
                  <a:pt x="3798" y="409"/>
                </a:lnTo>
                <a:lnTo>
                  <a:pt x="3798" y="408"/>
                </a:lnTo>
                <a:lnTo>
                  <a:pt x="3794" y="402"/>
                </a:lnTo>
                <a:lnTo>
                  <a:pt x="3794" y="402"/>
                </a:lnTo>
                <a:lnTo>
                  <a:pt x="3791" y="395"/>
                </a:lnTo>
                <a:lnTo>
                  <a:pt x="3790" y="394"/>
                </a:lnTo>
                <a:lnTo>
                  <a:pt x="3787" y="387"/>
                </a:lnTo>
                <a:lnTo>
                  <a:pt x="3787" y="387"/>
                </a:lnTo>
                <a:lnTo>
                  <a:pt x="3784" y="379"/>
                </a:lnTo>
                <a:lnTo>
                  <a:pt x="3784" y="379"/>
                </a:lnTo>
                <a:lnTo>
                  <a:pt x="3781" y="370"/>
                </a:lnTo>
                <a:lnTo>
                  <a:pt x="3781" y="370"/>
                </a:lnTo>
                <a:lnTo>
                  <a:pt x="3779" y="361"/>
                </a:lnTo>
                <a:lnTo>
                  <a:pt x="3779" y="361"/>
                </a:lnTo>
                <a:lnTo>
                  <a:pt x="3777" y="352"/>
                </a:lnTo>
                <a:lnTo>
                  <a:pt x="3777" y="352"/>
                </a:lnTo>
                <a:lnTo>
                  <a:pt x="3775" y="342"/>
                </a:lnTo>
                <a:lnTo>
                  <a:pt x="3775" y="342"/>
                </a:lnTo>
                <a:lnTo>
                  <a:pt x="3773" y="332"/>
                </a:lnTo>
                <a:lnTo>
                  <a:pt x="3773" y="332"/>
                </a:lnTo>
                <a:lnTo>
                  <a:pt x="3772" y="321"/>
                </a:lnTo>
                <a:lnTo>
                  <a:pt x="3772" y="321"/>
                </a:lnTo>
                <a:lnTo>
                  <a:pt x="3771" y="310"/>
                </a:lnTo>
                <a:lnTo>
                  <a:pt x="3771" y="310"/>
                </a:lnTo>
                <a:lnTo>
                  <a:pt x="3770" y="299"/>
                </a:lnTo>
                <a:lnTo>
                  <a:pt x="3770" y="299"/>
                </a:lnTo>
                <a:lnTo>
                  <a:pt x="3770" y="275"/>
                </a:lnTo>
                <a:lnTo>
                  <a:pt x="3770" y="274"/>
                </a:lnTo>
                <a:lnTo>
                  <a:pt x="3770" y="263"/>
                </a:lnTo>
                <a:lnTo>
                  <a:pt x="3770" y="263"/>
                </a:lnTo>
                <a:lnTo>
                  <a:pt x="3770" y="252"/>
                </a:lnTo>
                <a:lnTo>
                  <a:pt x="3770" y="252"/>
                </a:lnTo>
                <a:lnTo>
                  <a:pt x="3771" y="241"/>
                </a:lnTo>
                <a:lnTo>
                  <a:pt x="3771" y="241"/>
                </a:lnTo>
                <a:lnTo>
                  <a:pt x="3772" y="230"/>
                </a:lnTo>
                <a:lnTo>
                  <a:pt x="3772" y="230"/>
                </a:lnTo>
                <a:lnTo>
                  <a:pt x="3774" y="220"/>
                </a:lnTo>
                <a:lnTo>
                  <a:pt x="3774" y="220"/>
                </a:lnTo>
                <a:lnTo>
                  <a:pt x="3775" y="210"/>
                </a:lnTo>
                <a:lnTo>
                  <a:pt x="3775" y="210"/>
                </a:lnTo>
                <a:lnTo>
                  <a:pt x="3777" y="201"/>
                </a:lnTo>
                <a:lnTo>
                  <a:pt x="3777" y="201"/>
                </a:lnTo>
                <a:lnTo>
                  <a:pt x="3779" y="192"/>
                </a:lnTo>
                <a:lnTo>
                  <a:pt x="3779" y="192"/>
                </a:lnTo>
                <a:lnTo>
                  <a:pt x="3781" y="184"/>
                </a:lnTo>
                <a:lnTo>
                  <a:pt x="3782" y="183"/>
                </a:lnTo>
                <a:lnTo>
                  <a:pt x="3784" y="176"/>
                </a:lnTo>
                <a:lnTo>
                  <a:pt x="3784" y="175"/>
                </a:lnTo>
                <a:lnTo>
                  <a:pt x="3787" y="168"/>
                </a:lnTo>
                <a:lnTo>
                  <a:pt x="3788" y="167"/>
                </a:lnTo>
                <a:lnTo>
                  <a:pt x="3791" y="160"/>
                </a:lnTo>
                <a:lnTo>
                  <a:pt x="3791" y="160"/>
                </a:lnTo>
                <a:lnTo>
                  <a:pt x="3795" y="153"/>
                </a:lnTo>
                <a:lnTo>
                  <a:pt x="3795" y="153"/>
                </a:lnTo>
                <a:lnTo>
                  <a:pt x="3799" y="147"/>
                </a:lnTo>
                <a:lnTo>
                  <a:pt x="3799" y="146"/>
                </a:lnTo>
                <a:lnTo>
                  <a:pt x="3803" y="141"/>
                </a:lnTo>
                <a:lnTo>
                  <a:pt x="3803" y="140"/>
                </a:lnTo>
                <a:lnTo>
                  <a:pt x="3808" y="135"/>
                </a:lnTo>
                <a:lnTo>
                  <a:pt x="3808" y="135"/>
                </a:lnTo>
                <a:lnTo>
                  <a:pt x="3817" y="125"/>
                </a:lnTo>
                <a:lnTo>
                  <a:pt x="3818" y="124"/>
                </a:lnTo>
                <a:lnTo>
                  <a:pt x="3828" y="116"/>
                </a:lnTo>
                <a:lnTo>
                  <a:pt x="3829" y="115"/>
                </a:lnTo>
                <a:lnTo>
                  <a:pt x="3839" y="108"/>
                </a:lnTo>
                <a:lnTo>
                  <a:pt x="3840" y="108"/>
                </a:lnTo>
                <a:lnTo>
                  <a:pt x="3852" y="102"/>
                </a:lnTo>
                <a:lnTo>
                  <a:pt x="3852" y="102"/>
                </a:lnTo>
                <a:lnTo>
                  <a:pt x="3864" y="97"/>
                </a:lnTo>
                <a:lnTo>
                  <a:pt x="3865" y="97"/>
                </a:lnTo>
                <a:lnTo>
                  <a:pt x="3871" y="95"/>
                </a:lnTo>
                <a:lnTo>
                  <a:pt x="3871" y="95"/>
                </a:lnTo>
                <a:lnTo>
                  <a:pt x="3878" y="93"/>
                </a:lnTo>
                <a:lnTo>
                  <a:pt x="3878" y="93"/>
                </a:lnTo>
                <a:lnTo>
                  <a:pt x="3885" y="92"/>
                </a:lnTo>
                <a:lnTo>
                  <a:pt x="3885" y="92"/>
                </a:lnTo>
                <a:lnTo>
                  <a:pt x="3892" y="91"/>
                </a:lnTo>
                <a:lnTo>
                  <a:pt x="3893" y="91"/>
                </a:lnTo>
                <a:lnTo>
                  <a:pt x="3900" y="91"/>
                </a:lnTo>
                <a:lnTo>
                  <a:pt x="3900" y="91"/>
                </a:lnTo>
                <a:lnTo>
                  <a:pt x="3907" y="91"/>
                </a:lnTo>
                <a:lnTo>
                  <a:pt x="3907" y="91"/>
                </a:lnTo>
                <a:lnTo>
                  <a:pt x="3918" y="91"/>
                </a:lnTo>
                <a:lnTo>
                  <a:pt x="3918" y="91"/>
                </a:lnTo>
                <a:lnTo>
                  <a:pt x="3928" y="92"/>
                </a:lnTo>
                <a:lnTo>
                  <a:pt x="3929" y="92"/>
                </a:lnTo>
                <a:lnTo>
                  <a:pt x="3938" y="94"/>
                </a:lnTo>
                <a:lnTo>
                  <a:pt x="3939" y="94"/>
                </a:lnTo>
                <a:lnTo>
                  <a:pt x="3948" y="97"/>
                </a:lnTo>
                <a:lnTo>
                  <a:pt x="3948" y="97"/>
                </a:lnTo>
                <a:lnTo>
                  <a:pt x="3957" y="100"/>
                </a:lnTo>
                <a:lnTo>
                  <a:pt x="3958" y="100"/>
                </a:lnTo>
                <a:lnTo>
                  <a:pt x="3965" y="105"/>
                </a:lnTo>
                <a:lnTo>
                  <a:pt x="3966" y="105"/>
                </a:lnTo>
                <a:lnTo>
                  <a:pt x="3974" y="110"/>
                </a:lnTo>
                <a:lnTo>
                  <a:pt x="3974" y="110"/>
                </a:lnTo>
                <a:lnTo>
                  <a:pt x="3982" y="116"/>
                </a:lnTo>
                <a:lnTo>
                  <a:pt x="3982" y="116"/>
                </a:lnTo>
                <a:lnTo>
                  <a:pt x="3989" y="122"/>
                </a:lnTo>
                <a:lnTo>
                  <a:pt x="3990" y="123"/>
                </a:lnTo>
                <a:lnTo>
                  <a:pt x="3996" y="129"/>
                </a:lnTo>
                <a:lnTo>
                  <a:pt x="3997" y="130"/>
                </a:lnTo>
                <a:lnTo>
                  <a:pt x="4003" y="137"/>
                </a:lnTo>
                <a:lnTo>
                  <a:pt x="4003" y="137"/>
                </a:lnTo>
                <a:lnTo>
                  <a:pt x="4008" y="145"/>
                </a:lnTo>
                <a:lnTo>
                  <a:pt x="4008" y="146"/>
                </a:lnTo>
                <a:lnTo>
                  <a:pt x="4013" y="154"/>
                </a:lnTo>
                <a:lnTo>
                  <a:pt x="4013" y="154"/>
                </a:lnTo>
                <a:lnTo>
                  <a:pt x="4017" y="163"/>
                </a:lnTo>
                <a:lnTo>
                  <a:pt x="4017" y="164"/>
                </a:lnTo>
                <a:lnTo>
                  <a:pt x="4020" y="173"/>
                </a:lnTo>
                <a:lnTo>
                  <a:pt x="4021" y="174"/>
                </a:lnTo>
                <a:lnTo>
                  <a:pt x="4023" y="183"/>
                </a:lnTo>
                <a:lnTo>
                  <a:pt x="4016" y="179"/>
                </a:lnTo>
                <a:lnTo>
                  <a:pt x="4121" y="154"/>
                </a:lnTo>
                <a:lnTo>
                  <a:pt x="4117" y="162"/>
                </a:lnTo>
                <a:lnTo>
                  <a:pt x="4112" y="146"/>
                </a:lnTo>
                <a:lnTo>
                  <a:pt x="4112" y="147"/>
                </a:lnTo>
                <a:lnTo>
                  <a:pt x="4107" y="132"/>
                </a:lnTo>
                <a:lnTo>
                  <a:pt x="4107" y="133"/>
                </a:lnTo>
                <a:lnTo>
                  <a:pt x="4101" y="119"/>
                </a:lnTo>
                <a:lnTo>
                  <a:pt x="4101" y="119"/>
                </a:lnTo>
                <a:lnTo>
                  <a:pt x="4095" y="107"/>
                </a:lnTo>
                <a:lnTo>
                  <a:pt x="4095" y="107"/>
                </a:lnTo>
                <a:lnTo>
                  <a:pt x="4088" y="95"/>
                </a:lnTo>
                <a:lnTo>
                  <a:pt x="4088" y="95"/>
                </a:lnTo>
                <a:lnTo>
                  <a:pt x="4081" y="85"/>
                </a:lnTo>
                <a:lnTo>
                  <a:pt x="4081" y="85"/>
                </a:lnTo>
                <a:lnTo>
                  <a:pt x="4073" y="75"/>
                </a:lnTo>
                <a:lnTo>
                  <a:pt x="4073" y="76"/>
                </a:lnTo>
                <a:lnTo>
                  <a:pt x="4065" y="67"/>
                </a:lnTo>
                <a:lnTo>
                  <a:pt x="4065" y="67"/>
                </a:lnTo>
                <a:lnTo>
                  <a:pt x="4057" y="60"/>
                </a:lnTo>
                <a:lnTo>
                  <a:pt x="4057" y="60"/>
                </a:lnTo>
                <a:lnTo>
                  <a:pt x="4050" y="54"/>
                </a:lnTo>
                <a:lnTo>
                  <a:pt x="4050" y="54"/>
                </a:lnTo>
                <a:lnTo>
                  <a:pt x="4042" y="48"/>
                </a:lnTo>
                <a:lnTo>
                  <a:pt x="4042" y="48"/>
                </a:lnTo>
                <a:lnTo>
                  <a:pt x="4033" y="43"/>
                </a:lnTo>
                <a:lnTo>
                  <a:pt x="4034" y="43"/>
                </a:lnTo>
                <a:lnTo>
                  <a:pt x="4025" y="38"/>
                </a:lnTo>
                <a:lnTo>
                  <a:pt x="4025" y="38"/>
                </a:lnTo>
                <a:lnTo>
                  <a:pt x="4016" y="33"/>
                </a:lnTo>
                <a:lnTo>
                  <a:pt x="4016" y="33"/>
                </a:lnTo>
                <a:lnTo>
                  <a:pt x="4007" y="29"/>
                </a:lnTo>
                <a:lnTo>
                  <a:pt x="4007" y="29"/>
                </a:lnTo>
                <a:lnTo>
                  <a:pt x="3998" y="26"/>
                </a:lnTo>
                <a:lnTo>
                  <a:pt x="3998" y="26"/>
                </a:lnTo>
                <a:lnTo>
                  <a:pt x="3988" y="22"/>
                </a:lnTo>
                <a:lnTo>
                  <a:pt x="3988" y="23"/>
                </a:lnTo>
                <a:lnTo>
                  <a:pt x="3978" y="20"/>
                </a:lnTo>
                <a:lnTo>
                  <a:pt x="3978" y="20"/>
                </a:lnTo>
                <a:lnTo>
                  <a:pt x="3968" y="17"/>
                </a:lnTo>
                <a:lnTo>
                  <a:pt x="3968" y="17"/>
                </a:lnTo>
                <a:lnTo>
                  <a:pt x="3957" y="15"/>
                </a:lnTo>
                <a:lnTo>
                  <a:pt x="3957" y="15"/>
                </a:lnTo>
                <a:lnTo>
                  <a:pt x="3946" y="14"/>
                </a:lnTo>
                <a:lnTo>
                  <a:pt x="3946" y="14"/>
                </a:lnTo>
                <a:lnTo>
                  <a:pt x="3935" y="13"/>
                </a:lnTo>
                <a:lnTo>
                  <a:pt x="3935" y="13"/>
                </a:lnTo>
                <a:lnTo>
                  <a:pt x="3923" y="12"/>
                </a:lnTo>
                <a:lnTo>
                  <a:pt x="3924" y="12"/>
                </a:lnTo>
                <a:lnTo>
                  <a:pt x="3912" y="12"/>
                </a:lnTo>
                <a:lnTo>
                  <a:pt x="3912" y="12"/>
                </a:lnTo>
                <a:lnTo>
                  <a:pt x="3898" y="12"/>
                </a:lnTo>
                <a:lnTo>
                  <a:pt x="3899" y="12"/>
                </a:lnTo>
                <a:lnTo>
                  <a:pt x="3885" y="13"/>
                </a:lnTo>
                <a:lnTo>
                  <a:pt x="3886" y="13"/>
                </a:lnTo>
                <a:lnTo>
                  <a:pt x="3873" y="14"/>
                </a:lnTo>
                <a:lnTo>
                  <a:pt x="3873" y="14"/>
                </a:lnTo>
                <a:lnTo>
                  <a:pt x="3860" y="16"/>
                </a:lnTo>
                <a:lnTo>
                  <a:pt x="3861" y="16"/>
                </a:lnTo>
                <a:lnTo>
                  <a:pt x="3848" y="19"/>
                </a:lnTo>
                <a:lnTo>
                  <a:pt x="3849" y="19"/>
                </a:lnTo>
                <a:lnTo>
                  <a:pt x="3837" y="22"/>
                </a:lnTo>
                <a:lnTo>
                  <a:pt x="3837" y="22"/>
                </a:lnTo>
                <a:lnTo>
                  <a:pt x="3825" y="26"/>
                </a:lnTo>
                <a:lnTo>
                  <a:pt x="3825" y="25"/>
                </a:lnTo>
                <a:lnTo>
                  <a:pt x="3814" y="30"/>
                </a:lnTo>
                <a:lnTo>
                  <a:pt x="3814" y="30"/>
                </a:lnTo>
                <a:lnTo>
                  <a:pt x="3804" y="34"/>
                </a:lnTo>
                <a:lnTo>
                  <a:pt x="3804" y="34"/>
                </a:lnTo>
                <a:lnTo>
                  <a:pt x="3793" y="40"/>
                </a:lnTo>
                <a:lnTo>
                  <a:pt x="3793" y="39"/>
                </a:lnTo>
                <a:lnTo>
                  <a:pt x="3783" y="45"/>
                </a:lnTo>
                <a:lnTo>
                  <a:pt x="3783" y="45"/>
                </a:lnTo>
                <a:lnTo>
                  <a:pt x="3773" y="52"/>
                </a:lnTo>
                <a:lnTo>
                  <a:pt x="3773" y="52"/>
                </a:lnTo>
                <a:lnTo>
                  <a:pt x="3764" y="59"/>
                </a:lnTo>
                <a:lnTo>
                  <a:pt x="3764" y="58"/>
                </a:lnTo>
                <a:lnTo>
                  <a:pt x="3755" y="66"/>
                </a:lnTo>
                <a:lnTo>
                  <a:pt x="3755" y="66"/>
                </a:lnTo>
                <a:lnTo>
                  <a:pt x="3746" y="74"/>
                </a:lnTo>
                <a:lnTo>
                  <a:pt x="3746" y="74"/>
                </a:lnTo>
                <a:lnTo>
                  <a:pt x="3738" y="83"/>
                </a:lnTo>
                <a:lnTo>
                  <a:pt x="3738" y="83"/>
                </a:lnTo>
                <a:lnTo>
                  <a:pt x="3730" y="92"/>
                </a:lnTo>
                <a:lnTo>
                  <a:pt x="3730" y="92"/>
                </a:lnTo>
                <a:lnTo>
                  <a:pt x="3722" y="101"/>
                </a:lnTo>
                <a:lnTo>
                  <a:pt x="3722" y="101"/>
                </a:lnTo>
                <a:lnTo>
                  <a:pt x="3715" y="111"/>
                </a:lnTo>
                <a:lnTo>
                  <a:pt x="3715" y="111"/>
                </a:lnTo>
                <a:lnTo>
                  <a:pt x="3708" y="122"/>
                </a:lnTo>
                <a:lnTo>
                  <a:pt x="3709" y="121"/>
                </a:lnTo>
                <a:lnTo>
                  <a:pt x="3702" y="132"/>
                </a:lnTo>
                <a:lnTo>
                  <a:pt x="3703" y="132"/>
                </a:lnTo>
                <a:lnTo>
                  <a:pt x="3697" y="144"/>
                </a:lnTo>
                <a:lnTo>
                  <a:pt x="3697" y="143"/>
                </a:lnTo>
                <a:lnTo>
                  <a:pt x="3692" y="155"/>
                </a:lnTo>
                <a:lnTo>
                  <a:pt x="3692" y="155"/>
                </a:lnTo>
                <a:lnTo>
                  <a:pt x="3688" y="168"/>
                </a:lnTo>
                <a:lnTo>
                  <a:pt x="3688" y="167"/>
                </a:lnTo>
                <a:lnTo>
                  <a:pt x="3684" y="180"/>
                </a:lnTo>
                <a:lnTo>
                  <a:pt x="3684" y="180"/>
                </a:lnTo>
                <a:lnTo>
                  <a:pt x="3681" y="194"/>
                </a:lnTo>
                <a:lnTo>
                  <a:pt x="3681" y="193"/>
                </a:lnTo>
                <a:lnTo>
                  <a:pt x="3678" y="207"/>
                </a:lnTo>
                <a:lnTo>
                  <a:pt x="3678" y="207"/>
                </a:lnTo>
                <a:lnTo>
                  <a:pt x="3675" y="221"/>
                </a:lnTo>
                <a:lnTo>
                  <a:pt x="3675" y="221"/>
                </a:lnTo>
                <a:lnTo>
                  <a:pt x="3674" y="236"/>
                </a:lnTo>
                <a:lnTo>
                  <a:pt x="3674" y="236"/>
                </a:lnTo>
                <a:lnTo>
                  <a:pt x="3672" y="251"/>
                </a:lnTo>
                <a:lnTo>
                  <a:pt x="3672" y="251"/>
                </a:lnTo>
                <a:lnTo>
                  <a:pt x="3671" y="267"/>
                </a:lnTo>
                <a:lnTo>
                  <a:pt x="3671" y="267"/>
                </a:lnTo>
                <a:lnTo>
                  <a:pt x="3671" y="283"/>
                </a:lnTo>
                <a:lnTo>
                  <a:pt x="3671" y="283"/>
                </a:lnTo>
                <a:lnTo>
                  <a:pt x="3671" y="298"/>
                </a:lnTo>
                <a:lnTo>
                  <a:pt x="3671" y="298"/>
                </a:lnTo>
                <a:lnTo>
                  <a:pt x="3672" y="313"/>
                </a:lnTo>
                <a:lnTo>
                  <a:pt x="3672" y="313"/>
                </a:lnTo>
                <a:lnTo>
                  <a:pt x="3674" y="327"/>
                </a:lnTo>
                <a:lnTo>
                  <a:pt x="3674" y="327"/>
                </a:lnTo>
                <a:lnTo>
                  <a:pt x="3675" y="341"/>
                </a:lnTo>
                <a:lnTo>
                  <a:pt x="3675" y="341"/>
                </a:lnTo>
                <a:lnTo>
                  <a:pt x="3678" y="354"/>
                </a:lnTo>
                <a:lnTo>
                  <a:pt x="3678" y="354"/>
                </a:lnTo>
                <a:lnTo>
                  <a:pt x="3681" y="367"/>
                </a:lnTo>
                <a:lnTo>
                  <a:pt x="3681" y="367"/>
                </a:lnTo>
                <a:lnTo>
                  <a:pt x="3684" y="380"/>
                </a:lnTo>
                <a:lnTo>
                  <a:pt x="3684" y="380"/>
                </a:lnTo>
                <a:lnTo>
                  <a:pt x="3688" y="392"/>
                </a:lnTo>
                <a:lnTo>
                  <a:pt x="3688" y="392"/>
                </a:lnTo>
                <a:lnTo>
                  <a:pt x="3692" y="404"/>
                </a:lnTo>
                <a:lnTo>
                  <a:pt x="3692" y="403"/>
                </a:lnTo>
                <a:lnTo>
                  <a:pt x="3697" y="415"/>
                </a:lnTo>
                <a:lnTo>
                  <a:pt x="3697" y="415"/>
                </a:lnTo>
                <a:lnTo>
                  <a:pt x="3702" y="426"/>
                </a:lnTo>
                <a:lnTo>
                  <a:pt x="3702" y="426"/>
                </a:lnTo>
                <a:lnTo>
                  <a:pt x="3708" y="437"/>
                </a:lnTo>
                <a:lnTo>
                  <a:pt x="3708" y="436"/>
                </a:lnTo>
                <a:lnTo>
                  <a:pt x="3715" y="447"/>
                </a:lnTo>
                <a:lnTo>
                  <a:pt x="3714" y="446"/>
                </a:lnTo>
                <a:lnTo>
                  <a:pt x="3722" y="456"/>
                </a:lnTo>
                <a:lnTo>
                  <a:pt x="3721" y="456"/>
                </a:lnTo>
                <a:lnTo>
                  <a:pt x="3729" y="466"/>
                </a:lnTo>
                <a:lnTo>
                  <a:pt x="3729" y="465"/>
                </a:lnTo>
                <a:lnTo>
                  <a:pt x="3737" y="474"/>
                </a:lnTo>
                <a:lnTo>
                  <a:pt x="3737" y="474"/>
                </a:lnTo>
                <a:lnTo>
                  <a:pt x="3745" y="483"/>
                </a:lnTo>
                <a:lnTo>
                  <a:pt x="3745" y="483"/>
                </a:lnTo>
                <a:lnTo>
                  <a:pt x="3754" y="491"/>
                </a:lnTo>
                <a:lnTo>
                  <a:pt x="3754" y="491"/>
                </a:lnTo>
                <a:lnTo>
                  <a:pt x="3763" y="498"/>
                </a:lnTo>
                <a:lnTo>
                  <a:pt x="3763" y="498"/>
                </a:lnTo>
                <a:lnTo>
                  <a:pt x="3772" y="505"/>
                </a:lnTo>
                <a:lnTo>
                  <a:pt x="3772" y="505"/>
                </a:lnTo>
                <a:lnTo>
                  <a:pt x="3782" y="511"/>
                </a:lnTo>
                <a:lnTo>
                  <a:pt x="3781" y="511"/>
                </a:lnTo>
                <a:lnTo>
                  <a:pt x="3791" y="517"/>
                </a:lnTo>
                <a:lnTo>
                  <a:pt x="3791" y="517"/>
                </a:lnTo>
                <a:lnTo>
                  <a:pt x="3802" y="522"/>
                </a:lnTo>
                <a:lnTo>
                  <a:pt x="3801" y="522"/>
                </a:lnTo>
                <a:lnTo>
                  <a:pt x="3812" y="527"/>
                </a:lnTo>
                <a:lnTo>
                  <a:pt x="3812" y="527"/>
                </a:lnTo>
                <a:lnTo>
                  <a:pt x="3823" y="531"/>
                </a:lnTo>
                <a:lnTo>
                  <a:pt x="3822" y="531"/>
                </a:lnTo>
                <a:lnTo>
                  <a:pt x="3834" y="534"/>
                </a:lnTo>
                <a:lnTo>
                  <a:pt x="3833" y="534"/>
                </a:lnTo>
                <a:lnTo>
                  <a:pt x="3845" y="537"/>
                </a:lnTo>
                <a:lnTo>
                  <a:pt x="3844" y="537"/>
                </a:lnTo>
                <a:lnTo>
                  <a:pt x="3856" y="540"/>
                </a:lnTo>
                <a:lnTo>
                  <a:pt x="3856" y="540"/>
                </a:lnTo>
                <a:lnTo>
                  <a:pt x="3868" y="542"/>
                </a:lnTo>
                <a:lnTo>
                  <a:pt x="3868" y="542"/>
                </a:lnTo>
                <a:lnTo>
                  <a:pt x="3880" y="543"/>
                </a:lnTo>
                <a:lnTo>
                  <a:pt x="3880" y="543"/>
                </a:lnTo>
                <a:lnTo>
                  <a:pt x="3892" y="544"/>
                </a:lnTo>
                <a:lnTo>
                  <a:pt x="3892" y="544"/>
                </a:lnTo>
                <a:lnTo>
                  <a:pt x="3905" y="544"/>
                </a:lnTo>
                <a:lnTo>
                  <a:pt x="3905" y="544"/>
                </a:lnTo>
                <a:lnTo>
                  <a:pt x="3915" y="544"/>
                </a:lnTo>
                <a:lnTo>
                  <a:pt x="3915" y="544"/>
                </a:lnTo>
                <a:lnTo>
                  <a:pt x="3925" y="544"/>
                </a:lnTo>
                <a:lnTo>
                  <a:pt x="3925" y="544"/>
                </a:lnTo>
                <a:lnTo>
                  <a:pt x="3935" y="543"/>
                </a:lnTo>
                <a:lnTo>
                  <a:pt x="3935" y="543"/>
                </a:lnTo>
                <a:lnTo>
                  <a:pt x="3945" y="542"/>
                </a:lnTo>
                <a:lnTo>
                  <a:pt x="3945" y="542"/>
                </a:lnTo>
                <a:lnTo>
                  <a:pt x="3954" y="540"/>
                </a:lnTo>
                <a:lnTo>
                  <a:pt x="3954" y="540"/>
                </a:lnTo>
                <a:lnTo>
                  <a:pt x="3964" y="539"/>
                </a:lnTo>
                <a:lnTo>
                  <a:pt x="3963" y="539"/>
                </a:lnTo>
                <a:lnTo>
                  <a:pt x="3973" y="537"/>
                </a:lnTo>
                <a:lnTo>
                  <a:pt x="3972" y="537"/>
                </a:lnTo>
                <a:lnTo>
                  <a:pt x="3981" y="534"/>
                </a:lnTo>
                <a:lnTo>
                  <a:pt x="3981" y="534"/>
                </a:lnTo>
                <a:lnTo>
                  <a:pt x="3989" y="531"/>
                </a:lnTo>
                <a:lnTo>
                  <a:pt x="3989" y="531"/>
                </a:lnTo>
                <a:lnTo>
                  <a:pt x="3997" y="528"/>
                </a:lnTo>
                <a:lnTo>
                  <a:pt x="3997" y="528"/>
                </a:lnTo>
                <a:lnTo>
                  <a:pt x="4005" y="525"/>
                </a:lnTo>
                <a:lnTo>
                  <a:pt x="4005" y="525"/>
                </a:lnTo>
                <a:lnTo>
                  <a:pt x="4013" y="521"/>
                </a:lnTo>
                <a:lnTo>
                  <a:pt x="4013" y="522"/>
                </a:lnTo>
                <a:lnTo>
                  <a:pt x="4020" y="517"/>
                </a:lnTo>
                <a:lnTo>
                  <a:pt x="4020" y="518"/>
                </a:lnTo>
                <a:lnTo>
                  <a:pt x="4027" y="513"/>
                </a:lnTo>
                <a:lnTo>
                  <a:pt x="4027" y="513"/>
                </a:lnTo>
                <a:lnTo>
                  <a:pt x="4035" y="508"/>
                </a:lnTo>
                <a:lnTo>
                  <a:pt x="4034" y="509"/>
                </a:lnTo>
                <a:lnTo>
                  <a:pt x="4041" y="504"/>
                </a:lnTo>
                <a:lnTo>
                  <a:pt x="4041" y="504"/>
                </a:lnTo>
                <a:lnTo>
                  <a:pt x="4048" y="498"/>
                </a:lnTo>
                <a:lnTo>
                  <a:pt x="4048" y="498"/>
                </a:lnTo>
                <a:lnTo>
                  <a:pt x="4054" y="493"/>
                </a:lnTo>
                <a:lnTo>
                  <a:pt x="4054" y="493"/>
                </a:lnTo>
                <a:lnTo>
                  <a:pt x="4060" y="487"/>
                </a:lnTo>
                <a:lnTo>
                  <a:pt x="4060" y="487"/>
                </a:lnTo>
                <a:lnTo>
                  <a:pt x="4066" y="480"/>
                </a:lnTo>
                <a:lnTo>
                  <a:pt x="4066" y="480"/>
                </a:lnTo>
                <a:lnTo>
                  <a:pt x="4072" y="474"/>
                </a:lnTo>
                <a:lnTo>
                  <a:pt x="4072" y="474"/>
                </a:lnTo>
                <a:lnTo>
                  <a:pt x="4077" y="467"/>
                </a:lnTo>
                <a:lnTo>
                  <a:pt x="4077" y="467"/>
                </a:lnTo>
                <a:lnTo>
                  <a:pt x="4088" y="452"/>
                </a:lnTo>
                <a:lnTo>
                  <a:pt x="4087" y="452"/>
                </a:lnTo>
                <a:lnTo>
                  <a:pt x="4097" y="435"/>
                </a:lnTo>
                <a:lnTo>
                  <a:pt x="4097" y="436"/>
                </a:lnTo>
                <a:lnTo>
                  <a:pt x="4105" y="417"/>
                </a:lnTo>
                <a:lnTo>
                  <a:pt x="4105" y="418"/>
                </a:lnTo>
                <a:lnTo>
                  <a:pt x="4112" y="398"/>
                </a:lnTo>
                <a:lnTo>
                  <a:pt x="4112" y="399"/>
                </a:lnTo>
                <a:lnTo>
                  <a:pt x="4118" y="378"/>
                </a:lnTo>
                <a:lnTo>
                  <a:pt x="4122" y="385"/>
                </a:lnTo>
                <a:lnTo>
                  <a:pt x="4019" y="353"/>
                </a:lnTo>
                <a:close/>
                <a:moveTo>
                  <a:pt x="4606" y="547"/>
                </a:moveTo>
                <a:lnTo>
                  <a:pt x="4604" y="547"/>
                </a:lnTo>
                <a:lnTo>
                  <a:pt x="4603" y="546"/>
                </a:lnTo>
                <a:lnTo>
                  <a:pt x="4601" y="545"/>
                </a:lnTo>
                <a:lnTo>
                  <a:pt x="4601" y="543"/>
                </a:lnTo>
                <a:lnTo>
                  <a:pt x="4555" y="424"/>
                </a:lnTo>
                <a:lnTo>
                  <a:pt x="4560" y="428"/>
                </a:lnTo>
                <a:lnTo>
                  <a:pt x="4349" y="428"/>
                </a:lnTo>
                <a:lnTo>
                  <a:pt x="4354" y="424"/>
                </a:lnTo>
                <a:lnTo>
                  <a:pt x="4311" y="543"/>
                </a:lnTo>
                <a:lnTo>
                  <a:pt x="4310" y="545"/>
                </a:lnTo>
                <a:lnTo>
                  <a:pt x="4309" y="546"/>
                </a:lnTo>
                <a:lnTo>
                  <a:pt x="4307" y="547"/>
                </a:lnTo>
                <a:lnTo>
                  <a:pt x="4305" y="547"/>
                </a:lnTo>
                <a:lnTo>
                  <a:pt x="4193" y="547"/>
                </a:lnTo>
                <a:lnTo>
                  <a:pt x="4191" y="547"/>
                </a:lnTo>
                <a:lnTo>
                  <a:pt x="4189" y="546"/>
                </a:lnTo>
                <a:lnTo>
                  <a:pt x="4188" y="544"/>
                </a:lnTo>
                <a:lnTo>
                  <a:pt x="4187" y="543"/>
                </a:lnTo>
                <a:lnTo>
                  <a:pt x="4187" y="541"/>
                </a:lnTo>
                <a:lnTo>
                  <a:pt x="4187" y="539"/>
                </a:lnTo>
                <a:lnTo>
                  <a:pt x="4391" y="14"/>
                </a:lnTo>
                <a:lnTo>
                  <a:pt x="4392" y="12"/>
                </a:lnTo>
                <a:lnTo>
                  <a:pt x="4393" y="11"/>
                </a:lnTo>
                <a:lnTo>
                  <a:pt x="4395" y="10"/>
                </a:lnTo>
                <a:lnTo>
                  <a:pt x="4397" y="10"/>
                </a:lnTo>
                <a:lnTo>
                  <a:pt x="4509" y="10"/>
                </a:lnTo>
                <a:lnTo>
                  <a:pt x="4510" y="10"/>
                </a:lnTo>
                <a:lnTo>
                  <a:pt x="4512" y="11"/>
                </a:lnTo>
                <a:lnTo>
                  <a:pt x="4513" y="12"/>
                </a:lnTo>
                <a:lnTo>
                  <a:pt x="4514" y="14"/>
                </a:lnTo>
                <a:lnTo>
                  <a:pt x="4726" y="539"/>
                </a:lnTo>
                <a:lnTo>
                  <a:pt x="4726" y="541"/>
                </a:lnTo>
                <a:lnTo>
                  <a:pt x="4726" y="543"/>
                </a:lnTo>
                <a:lnTo>
                  <a:pt x="4725" y="544"/>
                </a:lnTo>
                <a:lnTo>
                  <a:pt x="4724" y="546"/>
                </a:lnTo>
                <a:lnTo>
                  <a:pt x="4722" y="547"/>
                </a:lnTo>
                <a:lnTo>
                  <a:pt x="4720" y="547"/>
                </a:lnTo>
                <a:lnTo>
                  <a:pt x="4606" y="547"/>
                </a:lnTo>
                <a:close/>
                <a:moveTo>
                  <a:pt x="4720" y="536"/>
                </a:moveTo>
                <a:lnTo>
                  <a:pt x="4715" y="544"/>
                </a:lnTo>
                <a:lnTo>
                  <a:pt x="4503" y="18"/>
                </a:lnTo>
                <a:lnTo>
                  <a:pt x="4508" y="22"/>
                </a:lnTo>
                <a:lnTo>
                  <a:pt x="4396" y="22"/>
                </a:lnTo>
                <a:lnTo>
                  <a:pt x="4402" y="18"/>
                </a:lnTo>
                <a:lnTo>
                  <a:pt x="4198" y="543"/>
                </a:lnTo>
                <a:lnTo>
                  <a:pt x="4192" y="536"/>
                </a:lnTo>
                <a:lnTo>
                  <a:pt x="4305" y="536"/>
                </a:lnTo>
                <a:lnTo>
                  <a:pt x="4300" y="539"/>
                </a:lnTo>
                <a:lnTo>
                  <a:pt x="4343" y="420"/>
                </a:lnTo>
                <a:lnTo>
                  <a:pt x="4344" y="419"/>
                </a:lnTo>
                <a:lnTo>
                  <a:pt x="4345" y="417"/>
                </a:lnTo>
                <a:lnTo>
                  <a:pt x="4347" y="417"/>
                </a:lnTo>
                <a:lnTo>
                  <a:pt x="4348" y="416"/>
                </a:lnTo>
                <a:lnTo>
                  <a:pt x="4560" y="416"/>
                </a:lnTo>
                <a:lnTo>
                  <a:pt x="4562" y="417"/>
                </a:lnTo>
                <a:lnTo>
                  <a:pt x="4563" y="417"/>
                </a:lnTo>
                <a:lnTo>
                  <a:pt x="4565" y="419"/>
                </a:lnTo>
                <a:lnTo>
                  <a:pt x="4565" y="420"/>
                </a:lnTo>
                <a:lnTo>
                  <a:pt x="4611" y="539"/>
                </a:lnTo>
                <a:lnTo>
                  <a:pt x="4606" y="536"/>
                </a:lnTo>
                <a:lnTo>
                  <a:pt x="4720" y="536"/>
                </a:lnTo>
                <a:close/>
                <a:moveTo>
                  <a:pt x="4447" y="140"/>
                </a:moveTo>
                <a:lnTo>
                  <a:pt x="4458" y="140"/>
                </a:lnTo>
                <a:lnTo>
                  <a:pt x="4386" y="335"/>
                </a:lnTo>
                <a:lnTo>
                  <a:pt x="4381" y="328"/>
                </a:lnTo>
                <a:lnTo>
                  <a:pt x="4526" y="328"/>
                </a:lnTo>
                <a:lnTo>
                  <a:pt x="4520" y="335"/>
                </a:lnTo>
                <a:lnTo>
                  <a:pt x="4447" y="140"/>
                </a:lnTo>
                <a:close/>
                <a:moveTo>
                  <a:pt x="4531" y="331"/>
                </a:moveTo>
                <a:lnTo>
                  <a:pt x="4531" y="333"/>
                </a:lnTo>
                <a:lnTo>
                  <a:pt x="4531" y="335"/>
                </a:lnTo>
                <a:lnTo>
                  <a:pt x="4530" y="337"/>
                </a:lnTo>
                <a:lnTo>
                  <a:pt x="4529" y="338"/>
                </a:lnTo>
                <a:lnTo>
                  <a:pt x="4528" y="339"/>
                </a:lnTo>
                <a:lnTo>
                  <a:pt x="4526" y="339"/>
                </a:lnTo>
                <a:lnTo>
                  <a:pt x="4381" y="339"/>
                </a:lnTo>
                <a:lnTo>
                  <a:pt x="4379" y="339"/>
                </a:lnTo>
                <a:lnTo>
                  <a:pt x="4378" y="338"/>
                </a:lnTo>
                <a:lnTo>
                  <a:pt x="4377" y="337"/>
                </a:lnTo>
                <a:lnTo>
                  <a:pt x="4376" y="335"/>
                </a:lnTo>
                <a:lnTo>
                  <a:pt x="4375" y="333"/>
                </a:lnTo>
                <a:lnTo>
                  <a:pt x="4376" y="331"/>
                </a:lnTo>
                <a:lnTo>
                  <a:pt x="4447" y="136"/>
                </a:lnTo>
                <a:lnTo>
                  <a:pt x="4448" y="135"/>
                </a:lnTo>
                <a:lnTo>
                  <a:pt x="4449" y="133"/>
                </a:lnTo>
                <a:lnTo>
                  <a:pt x="4451" y="132"/>
                </a:lnTo>
                <a:lnTo>
                  <a:pt x="4453" y="132"/>
                </a:lnTo>
                <a:lnTo>
                  <a:pt x="4455" y="133"/>
                </a:lnTo>
                <a:lnTo>
                  <a:pt x="4457" y="134"/>
                </a:lnTo>
                <a:lnTo>
                  <a:pt x="4458" y="136"/>
                </a:lnTo>
                <a:lnTo>
                  <a:pt x="4531" y="331"/>
                </a:lnTo>
                <a:close/>
                <a:moveTo>
                  <a:pt x="4800" y="16"/>
                </a:moveTo>
                <a:lnTo>
                  <a:pt x="4800" y="14"/>
                </a:lnTo>
                <a:lnTo>
                  <a:pt x="4801" y="12"/>
                </a:lnTo>
                <a:lnTo>
                  <a:pt x="4802" y="11"/>
                </a:lnTo>
                <a:lnTo>
                  <a:pt x="4804" y="10"/>
                </a:lnTo>
                <a:lnTo>
                  <a:pt x="4806" y="10"/>
                </a:lnTo>
                <a:lnTo>
                  <a:pt x="4976" y="10"/>
                </a:lnTo>
                <a:lnTo>
                  <a:pt x="5020" y="10"/>
                </a:lnTo>
                <a:lnTo>
                  <a:pt x="5020" y="10"/>
                </a:lnTo>
                <a:lnTo>
                  <a:pt x="5039" y="11"/>
                </a:lnTo>
                <a:lnTo>
                  <a:pt x="5039" y="11"/>
                </a:lnTo>
                <a:lnTo>
                  <a:pt x="5056" y="12"/>
                </a:lnTo>
                <a:lnTo>
                  <a:pt x="5056" y="12"/>
                </a:lnTo>
                <a:lnTo>
                  <a:pt x="5071" y="13"/>
                </a:lnTo>
                <a:lnTo>
                  <a:pt x="5071" y="13"/>
                </a:lnTo>
                <a:lnTo>
                  <a:pt x="5084" y="14"/>
                </a:lnTo>
                <a:lnTo>
                  <a:pt x="5084" y="14"/>
                </a:lnTo>
                <a:lnTo>
                  <a:pt x="5095" y="16"/>
                </a:lnTo>
                <a:lnTo>
                  <a:pt x="5095" y="16"/>
                </a:lnTo>
                <a:lnTo>
                  <a:pt x="5103" y="18"/>
                </a:lnTo>
                <a:lnTo>
                  <a:pt x="5104" y="18"/>
                </a:lnTo>
                <a:lnTo>
                  <a:pt x="5115" y="21"/>
                </a:lnTo>
                <a:lnTo>
                  <a:pt x="5115" y="22"/>
                </a:lnTo>
                <a:lnTo>
                  <a:pt x="5126" y="26"/>
                </a:lnTo>
                <a:lnTo>
                  <a:pt x="5126" y="26"/>
                </a:lnTo>
                <a:lnTo>
                  <a:pt x="5137" y="31"/>
                </a:lnTo>
                <a:lnTo>
                  <a:pt x="5137" y="31"/>
                </a:lnTo>
                <a:lnTo>
                  <a:pt x="5147" y="37"/>
                </a:lnTo>
                <a:lnTo>
                  <a:pt x="5147" y="38"/>
                </a:lnTo>
                <a:lnTo>
                  <a:pt x="5156" y="44"/>
                </a:lnTo>
                <a:lnTo>
                  <a:pt x="5157" y="45"/>
                </a:lnTo>
                <a:lnTo>
                  <a:pt x="5165" y="53"/>
                </a:lnTo>
                <a:lnTo>
                  <a:pt x="5166" y="53"/>
                </a:lnTo>
                <a:lnTo>
                  <a:pt x="5174" y="62"/>
                </a:lnTo>
                <a:lnTo>
                  <a:pt x="5174" y="62"/>
                </a:lnTo>
                <a:lnTo>
                  <a:pt x="5182" y="71"/>
                </a:lnTo>
                <a:lnTo>
                  <a:pt x="5182" y="72"/>
                </a:lnTo>
                <a:lnTo>
                  <a:pt x="5190" y="82"/>
                </a:lnTo>
                <a:lnTo>
                  <a:pt x="5190" y="82"/>
                </a:lnTo>
                <a:lnTo>
                  <a:pt x="5196" y="93"/>
                </a:lnTo>
                <a:lnTo>
                  <a:pt x="5196" y="94"/>
                </a:lnTo>
                <a:lnTo>
                  <a:pt x="5202" y="106"/>
                </a:lnTo>
                <a:lnTo>
                  <a:pt x="5202" y="106"/>
                </a:lnTo>
                <a:lnTo>
                  <a:pt x="5206" y="118"/>
                </a:lnTo>
                <a:lnTo>
                  <a:pt x="5206" y="119"/>
                </a:lnTo>
                <a:lnTo>
                  <a:pt x="5209" y="132"/>
                </a:lnTo>
                <a:lnTo>
                  <a:pt x="5210" y="133"/>
                </a:lnTo>
                <a:lnTo>
                  <a:pt x="5212" y="146"/>
                </a:lnTo>
                <a:lnTo>
                  <a:pt x="5212" y="147"/>
                </a:lnTo>
                <a:lnTo>
                  <a:pt x="5214" y="161"/>
                </a:lnTo>
                <a:lnTo>
                  <a:pt x="5214" y="162"/>
                </a:lnTo>
                <a:lnTo>
                  <a:pt x="5214" y="177"/>
                </a:lnTo>
                <a:lnTo>
                  <a:pt x="5214" y="178"/>
                </a:lnTo>
                <a:lnTo>
                  <a:pt x="5214" y="189"/>
                </a:lnTo>
                <a:lnTo>
                  <a:pt x="5214" y="190"/>
                </a:lnTo>
                <a:lnTo>
                  <a:pt x="5213" y="201"/>
                </a:lnTo>
                <a:lnTo>
                  <a:pt x="5213" y="201"/>
                </a:lnTo>
                <a:lnTo>
                  <a:pt x="5212" y="212"/>
                </a:lnTo>
                <a:lnTo>
                  <a:pt x="5212" y="213"/>
                </a:lnTo>
                <a:lnTo>
                  <a:pt x="5210" y="223"/>
                </a:lnTo>
                <a:lnTo>
                  <a:pt x="5210" y="223"/>
                </a:lnTo>
                <a:lnTo>
                  <a:pt x="5207" y="233"/>
                </a:lnTo>
                <a:lnTo>
                  <a:pt x="5207" y="233"/>
                </a:lnTo>
                <a:lnTo>
                  <a:pt x="5204" y="243"/>
                </a:lnTo>
                <a:lnTo>
                  <a:pt x="5204" y="243"/>
                </a:lnTo>
                <a:lnTo>
                  <a:pt x="5200" y="252"/>
                </a:lnTo>
                <a:lnTo>
                  <a:pt x="5200" y="253"/>
                </a:lnTo>
                <a:lnTo>
                  <a:pt x="5196" y="261"/>
                </a:lnTo>
                <a:lnTo>
                  <a:pt x="5196" y="261"/>
                </a:lnTo>
                <a:lnTo>
                  <a:pt x="5191" y="270"/>
                </a:lnTo>
                <a:lnTo>
                  <a:pt x="5191" y="270"/>
                </a:lnTo>
                <a:lnTo>
                  <a:pt x="5186" y="278"/>
                </a:lnTo>
                <a:lnTo>
                  <a:pt x="5186" y="278"/>
                </a:lnTo>
                <a:lnTo>
                  <a:pt x="5181" y="285"/>
                </a:lnTo>
                <a:lnTo>
                  <a:pt x="5181" y="285"/>
                </a:lnTo>
                <a:lnTo>
                  <a:pt x="5175" y="292"/>
                </a:lnTo>
                <a:lnTo>
                  <a:pt x="5175" y="292"/>
                </a:lnTo>
                <a:lnTo>
                  <a:pt x="5169" y="299"/>
                </a:lnTo>
                <a:lnTo>
                  <a:pt x="5169" y="299"/>
                </a:lnTo>
                <a:lnTo>
                  <a:pt x="5163" y="305"/>
                </a:lnTo>
                <a:lnTo>
                  <a:pt x="5163" y="305"/>
                </a:lnTo>
                <a:lnTo>
                  <a:pt x="5157" y="310"/>
                </a:lnTo>
                <a:lnTo>
                  <a:pt x="5156" y="311"/>
                </a:lnTo>
                <a:lnTo>
                  <a:pt x="5150" y="316"/>
                </a:lnTo>
                <a:lnTo>
                  <a:pt x="5149" y="316"/>
                </a:lnTo>
                <a:lnTo>
                  <a:pt x="5136" y="324"/>
                </a:lnTo>
                <a:lnTo>
                  <a:pt x="5135" y="325"/>
                </a:lnTo>
                <a:lnTo>
                  <a:pt x="5122" y="332"/>
                </a:lnTo>
                <a:lnTo>
                  <a:pt x="5121" y="332"/>
                </a:lnTo>
                <a:lnTo>
                  <a:pt x="5114" y="335"/>
                </a:lnTo>
                <a:lnTo>
                  <a:pt x="5114" y="335"/>
                </a:lnTo>
                <a:lnTo>
                  <a:pt x="5107" y="338"/>
                </a:lnTo>
                <a:lnTo>
                  <a:pt x="5107" y="338"/>
                </a:lnTo>
                <a:lnTo>
                  <a:pt x="5100" y="339"/>
                </a:lnTo>
                <a:lnTo>
                  <a:pt x="5099" y="339"/>
                </a:lnTo>
                <a:lnTo>
                  <a:pt x="5093" y="341"/>
                </a:lnTo>
                <a:lnTo>
                  <a:pt x="5092" y="341"/>
                </a:lnTo>
                <a:lnTo>
                  <a:pt x="5082" y="343"/>
                </a:lnTo>
                <a:lnTo>
                  <a:pt x="5082" y="343"/>
                </a:lnTo>
                <a:lnTo>
                  <a:pt x="5071" y="345"/>
                </a:lnTo>
                <a:lnTo>
                  <a:pt x="5071" y="345"/>
                </a:lnTo>
                <a:lnTo>
                  <a:pt x="5058" y="346"/>
                </a:lnTo>
                <a:lnTo>
                  <a:pt x="5058" y="346"/>
                </a:lnTo>
                <a:lnTo>
                  <a:pt x="5045" y="347"/>
                </a:lnTo>
                <a:lnTo>
                  <a:pt x="5045" y="347"/>
                </a:lnTo>
                <a:lnTo>
                  <a:pt x="5015" y="348"/>
                </a:lnTo>
                <a:lnTo>
                  <a:pt x="5015" y="348"/>
                </a:lnTo>
                <a:lnTo>
                  <a:pt x="4981" y="349"/>
                </a:lnTo>
                <a:lnTo>
                  <a:pt x="4981" y="349"/>
                </a:lnTo>
                <a:lnTo>
                  <a:pt x="4912" y="349"/>
                </a:lnTo>
                <a:lnTo>
                  <a:pt x="4918" y="343"/>
                </a:lnTo>
                <a:lnTo>
                  <a:pt x="4918" y="541"/>
                </a:lnTo>
                <a:lnTo>
                  <a:pt x="4918" y="543"/>
                </a:lnTo>
                <a:lnTo>
                  <a:pt x="4917" y="545"/>
                </a:lnTo>
                <a:lnTo>
                  <a:pt x="4916" y="546"/>
                </a:lnTo>
                <a:lnTo>
                  <a:pt x="4914" y="547"/>
                </a:lnTo>
                <a:lnTo>
                  <a:pt x="4912" y="547"/>
                </a:lnTo>
                <a:lnTo>
                  <a:pt x="4806" y="547"/>
                </a:lnTo>
                <a:lnTo>
                  <a:pt x="4804" y="547"/>
                </a:lnTo>
                <a:lnTo>
                  <a:pt x="4802" y="546"/>
                </a:lnTo>
                <a:lnTo>
                  <a:pt x="4801" y="545"/>
                </a:lnTo>
                <a:lnTo>
                  <a:pt x="4800" y="543"/>
                </a:lnTo>
                <a:lnTo>
                  <a:pt x="4800" y="541"/>
                </a:lnTo>
                <a:lnTo>
                  <a:pt x="4800" y="16"/>
                </a:lnTo>
                <a:close/>
                <a:moveTo>
                  <a:pt x="4811" y="541"/>
                </a:moveTo>
                <a:lnTo>
                  <a:pt x="4806" y="536"/>
                </a:lnTo>
                <a:lnTo>
                  <a:pt x="4912" y="536"/>
                </a:lnTo>
                <a:lnTo>
                  <a:pt x="4906" y="541"/>
                </a:lnTo>
                <a:lnTo>
                  <a:pt x="4906" y="343"/>
                </a:lnTo>
                <a:lnTo>
                  <a:pt x="4907" y="341"/>
                </a:lnTo>
                <a:lnTo>
                  <a:pt x="4907" y="340"/>
                </a:lnTo>
                <a:lnTo>
                  <a:pt x="4909" y="338"/>
                </a:lnTo>
                <a:lnTo>
                  <a:pt x="4910" y="338"/>
                </a:lnTo>
                <a:lnTo>
                  <a:pt x="4912" y="337"/>
                </a:lnTo>
                <a:lnTo>
                  <a:pt x="4981" y="337"/>
                </a:lnTo>
                <a:lnTo>
                  <a:pt x="4981" y="337"/>
                </a:lnTo>
                <a:lnTo>
                  <a:pt x="5015" y="337"/>
                </a:lnTo>
                <a:lnTo>
                  <a:pt x="5015" y="337"/>
                </a:lnTo>
                <a:lnTo>
                  <a:pt x="5044" y="336"/>
                </a:lnTo>
                <a:lnTo>
                  <a:pt x="5044" y="336"/>
                </a:lnTo>
                <a:lnTo>
                  <a:pt x="5057" y="335"/>
                </a:lnTo>
                <a:lnTo>
                  <a:pt x="5057" y="335"/>
                </a:lnTo>
                <a:lnTo>
                  <a:pt x="5069" y="333"/>
                </a:lnTo>
                <a:lnTo>
                  <a:pt x="5069" y="333"/>
                </a:lnTo>
                <a:lnTo>
                  <a:pt x="5080" y="332"/>
                </a:lnTo>
                <a:lnTo>
                  <a:pt x="5080" y="332"/>
                </a:lnTo>
                <a:lnTo>
                  <a:pt x="5090" y="330"/>
                </a:lnTo>
                <a:lnTo>
                  <a:pt x="5090" y="330"/>
                </a:lnTo>
                <a:lnTo>
                  <a:pt x="5097" y="328"/>
                </a:lnTo>
                <a:lnTo>
                  <a:pt x="5096" y="329"/>
                </a:lnTo>
                <a:lnTo>
                  <a:pt x="5103" y="326"/>
                </a:lnTo>
                <a:lnTo>
                  <a:pt x="5103" y="327"/>
                </a:lnTo>
                <a:lnTo>
                  <a:pt x="5110" y="324"/>
                </a:lnTo>
                <a:lnTo>
                  <a:pt x="5110" y="324"/>
                </a:lnTo>
                <a:lnTo>
                  <a:pt x="5117" y="321"/>
                </a:lnTo>
                <a:lnTo>
                  <a:pt x="5116" y="321"/>
                </a:lnTo>
                <a:lnTo>
                  <a:pt x="5130" y="314"/>
                </a:lnTo>
                <a:lnTo>
                  <a:pt x="5129" y="315"/>
                </a:lnTo>
                <a:lnTo>
                  <a:pt x="5143" y="306"/>
                </a:lnTo>
                <a:lnTo>
                  <a:pt x="5143" y="306"/>
                </a:lnTo>
                <a:lnTo>
                  <a:pt x="5149" y="302"/>
                </a:lnTo>
                <a:lnTo>
                  <a:pt x="5149" y="302"/>
                </a:lnTo>
                <a:lnTo>
                  <a:pt x="5155" y="296"/>
                </a:lnTo>
                <a:lnTo>
                  <a:pt x="5155" y="297"/>
                </a:lnTo>
                <a:lnTo>
                  <a:pt x="5161" y="291"/>
                </a:lnTo>
                <a:lnTo>
                  <a:pt x="5161" y="291"/>
                </a:lnTo>
                <a:lnTo>
                  <a:pt x="5166" y="285"/>
                </a:lnTo>
                <a:lnTo>
                  <a:pt x="5166" y="285"/>
                </a:lnTo>
                <a:lnTo>
                  <a:pt x="5172" y="278"/>
                </a:lnTo>
                <a:lnTo>
                  <a:pt x="5171" y="279"/>
                </a:lnTo>
                <a:lnTo>
                  <a:pt x="5176" y="272"/>
                </a:lnTo>
                <a:lnTo>
                  <a:pt x="5176" y="272"/>
                </a:lnTo>
                <a:lnTo>
                  <a:pt x="5181" y="264"/>
                </a:lnTo>
                <a:lnTo>
                  <a:pt x="5181" y="264"/>
                </a:lnTo>
                <a:lnTo>
                  <a:pt x="5185" y="256"/>
                </a:lnTo>
                <a:lnTo>
                  <a:pt x="5185" y="257"/>
                </a:lnTo>
                <a:lnTo>
                  <a:pt x="5189" y="248"/>
                </a:lnTo>
                <a:lnTo>
                  <a:pt x="5189" y="249"/>
                </a:lnTo>
                <a:lnTo>
                  <a:pt x="5193" y="240"/>
                </a:lnTo>
                <a:lnTo>
                  <a:pt x="5193" y="240"/>
                </a:lnTo>
                <a:lnTo>
                  <a:pt x="5196" y="230"/>
                </a:lnTo>
                <a:lnTo>
                  <a:pt x="5196" y="231"/>
                </a:lnTo>
                <a:lnTo>
                  <a:pt x="5198" y="221"/>
                </a:lnTo>
                <a:lnTo>
                  <a:pt x="5198" y="221"/>
                </a:lnTo>
                <a:lnTo>
                  <a:pt x="5200" y="211"/>
                </a:lnTo>
                <a:lnTo>
                  <a:pt x="5200" y="211"/>
                </a:lnTo>
                <a:lnTo>
                  <a:pt x="5201" y="200"/>
                </a:lnTo>
                <a:lnTo>
                  <a:pt x="5201" y="200"/>
                </a:lnTo>
                <a:lnTo>
                  <a:pt x="5202" y="189"/>
                </a:lnTo>
                <a:lnTo>
                  <a:pt x="5202" y="189"/>
                </a:lnTo>
                <a:lnTo>
                  <a:pt x="5202" y="178"/>
                </a:lnTo>
                <a:lnTo>
                  <a:pt x="5202" y="178"/>
                </a:lnTo>
                <a:lnTo>
                  <a:pt x="5202" y="163"/>
                </a:lnTo>
                <a:lnTo>
                  <a:pt x="5202" y="163"/>
                </a:lnTo>
                <a:lnTo>
                  <a:pt x="5200" y="148"/>
                </a:lnTo>
                <a:lnTo>
                  <a:pt x="5200" y="149"/>
                </a:lnTo>
                <a:lnTo>
                  <a:pt x="5198" y="135"/>
                </a:lnTo>
                <a:lnTo>
                  <a:pt x="5198" y="135"/>
                </a:lnTo>
                <a:lnTo>
                  <a:pt x="5195" y="122"/>
                </a:lnTo>
                <a:lnTo>
                  <a:pt x="5195" y="123"/>
                </a:lnTo>
                <a:lnTo>
                  <a:pt x="5191" y="110"/>
                </a:lnTo>
                <a:lnTo>
                  <a:pt x="5191" y="111"/>
                </a:lnTo>
                <a:lnTo>
                  <a:pt x="5185" y="99"/>
                </a:lnTo>
                <a:lnTo>
                  <a:pt x="5186" y="99"/>
                </a:lnTo>
                <a:lnTo>
                  <a:pt x="5180" y="88"/>
                </a:lnTo>
                <a:lnTo>
                  <a:pt x="5180" y="89"/>
                </a:lnTo>
                <a:lnTo>
                  <a:pt x="5173" y="79"/>
                </a:lnTo>
                <a:lnTo>
                  <a:pt x="5173" y="79"/>
                </a:lnTo>
                <a:lnTo>
                  <a:pt x="5165" y="70"/>
                </a:lnTo>
                <a:lnTo>
                  <a:pt x="5166" y="70"/>
                </a:lnTo>
                <a:lnTo>
                  <a:pt x="5157" y="61"/>
                </a:lnTo>
                <a:lnTo>
                  <a:pt x="5158" y="62"/>
                </a:lnTo>
                <a:lnTo>
                  <a:pt x="5149" y="54"/>
                </a:lnTo>
                <a:lnTo>
                  <a:pt x="5149" y="54"/>
                </a:lnTo>
                <a:lnTo>
                  <a:pt x="5140" y="47"/>
                </a:lnTo>
                <a:lnTo>
                  <a:pt x="5140" y="48"/>
                </a:lnTo>
                <a:lnTo>
                  <a:pt x="5131" y="42"/>
                </a:lnTo>
                <a:lnTo>
                  <a:pt x="5131" y="42"/>
                </a:lnTo>
                <a:lnTo>
                  <a:pt x="5121" y="37"/>
                </a:lnTo>
                <a:lnTo>
                  <a:pt x="5121" y="37"/>
                </a:lnTo>
                <a:lnTo>
                  <a:pt x="5111" y="33"/>
                </a:lnTo>
                <a:lnTo>
                  <a:pt x="5111" y="33"/>
                </a:lnTo>
                <a:lnTo>
                  <a:pt x="5100" y="29"/>
                </a:lnTo>
                <a:lnTo>
                  <a:pt x="5101" y="30"/>
                </a:lnTo>
                <a:lnTo>
                  <a:pt x="5092" y="28"/>
                </a:lnTo>
                <a:lnTo>
                  <a:pt x="5092" y="28"/>
                </a:lnTo>
                <a:lnTo>
                  <a:pt x="5082" y="26"/>
                </a:lnTo>
                <a:lnTo>
                  <a:pt x="5082" y="26"/>
                </a:lnTo>
                <a:lnTo>
                  <a:pt x="5070" y="25"/>
                </a:lnTo>
                <a:lnTo>
                  <a:pt x="5070" y="25"/>
                </a:lnTo>
                <a:lnTo>
                  <a:pt x="5055" y="24"/>
                </a:lnTo>
                <a:lnTo>
                  <a:pt x="5055" y="24"/>
                </a:lnTo>
                <a:lnTo>
                  <a:pt x="5038" y="23"/>
                </a:lnTo>
                <a:lnTo>
                  <a:pt x="5039" y="23"/>
                </a:lnTo>
                <a:lnTo>
                  <a:pt x="5020" y="22"/>
                </a:lnTo>
                <a:lnTo>
                  <a:pt x="5020" y="22"/>
                </a:lnTo>
                <a:lnTo>
                  <a:pt x="4976" y="22"/>
                </a:lnTo>
                <a:lnTo>
                  <a:pt x="4805" y="22"/>
                </a:lnTo>
                <a:lnTo>
                  <a:pt x="4811" y="16"/>
                </a:lnTo>
                <a:lnTo>
                  <a:pt x="4811" y="541"/>
                </a:lnTo>
                <a:lnTo>
                  <a:pt x="4811" y="541"/>
                </a:lnTo>
                <a:close/>
                <a:moveTo>
                  <a:pt x="4918" y="254"/>
                </a:moveTo>
                <a:lnTo>
                  <a:pt x="4912" y="249"/>
                </a:lnTo>
                <a:lnTo>
                  <a:pt x="4970" y="249"/>
                </a:lnTo>
                <a:lnTo>
                  <a:pt x="4970" y="249"/>
                </a:lnTo>
                <a:lnTo>
                  <a:pt x="4999" y="248"/>
                </a:lnTo>
                <a:lnTo>
                  <a:pt x="4998" y="248"/>
                </a:lnTo>
                <a:lnTo>
                  <a:pt x="5011" y="248"/>
                </a:lnTo>
                <a:lnTo>
                  <a:pt x="5011" y="248"/>
                </a:lnTo>
                <a:lnTo>
                  <a:pt x="5022" y="247"/>
                </a:lnTo>
                <a:lnTo>
                  <a:pt x="5022" y="247"/>
                </a:lnTo>
                <a:lnTo>
                  <a:pt x="5031" y="246"/>
                </a:lnTo>
                <a:lnTo>
                  <a:pt x="5031" y="246"/>
                </a:lnTo>
                <a:lnTo>
                  <a:pt x="5040" y="244"/>
                </a:lnTo>
                <a:lnTo>
                  <a:pt x="5039" y="244"/>
                </a:lnTo>
                <a:lnTo>
                  <a:pt x="5047" y="242"/>
                </a:lnTo>
                <a:lnTo>
                  <a:pt x="5046" y="243"/>
                </a:lnTo>
                <a:lnTo>
                  <a:pt x="5052" y="241"/>
                </a:lnTo>
                <a:lnTo>
                  <a:pt x="5052" y="241"/>
                </a:lnTo>
                <a:lnTo>
                  <a:pt x="5057" y="239"/>
                </a:lnTo>
                <a:lnTo>
                  <a:pt x="5056" y="239"/>
                </a:lnTo>
                <a:lnTo>
                  <a:pt x="5061" y="236"/>
                </a:lnTo>
                <a:lnTo>
                  <a:pt x="5061" y="236"/>
                </a:lnTo>
                <a:lnTo>
                  <a:pt x="5065" y="233"/>
                </a:lnTo>
                <a:lnTo>
                  <a:pt x="5065" y="234"/>
                </a:lnTo>
                <a:lnTo>
                  <a:pt x="5069" y="231"/>
                </a:lnTo>
                <a:lnTo>
                  <a:pt x="5069" y="231"/>
                </a:lnTo>
                <a:lnTo>
                  <a:pt x="5073" y="227"/>
                </a:lnTo>
                <a:lnTo>
                  <a:pt x="5073" y="228"/>
                </a:lnTo>
                <a:lnTo>
                  <a:pt x="5077" y="224"/>
                </a:lnTo>
                <a:lnTo>
                  <a:pt x="5076" y="224"/>
                </a:lnTo>
                <a:lnTo>
                  <a:pt x="5080" y="220"/>
                </a:lnTo>
                <a:lnTo>
                  <a:pt x="5080" y="221"/>
                </a:lnTo>
                <a:lnTo>
                  <a:pt x="5083" y="216"/>
                </a:lnTo>
                <a:lnTo>
                  <a:pt x="5082" y="217"/>
                </a:lnTo>
                <a:lnTo>
                  <a:pt x="5085" y="212"/>
                </a:lnTo>
                <a:lnTo>
                  <a:pt x="5085" y="213"/>
                </a:lnTo>
                <a:lnTo>
                  <a:pt x="5087" y="208"/>
                </a:lnTo>
                <a:lnTo>
                  <a:pt x="5087" y="208"/>
                </a:lnTo>
                <a:lnTo>
                  <a:pt x="5089" y="204"/>
                </a:lnTo>
                <a:lnTo>
                  <a:pt x="5089" y="204"/>
                </a:lnTo>
                <a:lnTo>
                  <a:pt x="5091" y="199"/>
                </a:lnTo>
                <a:lnTo>
                  <a:pt x="5091" y="199"/>
                </a:lnTo>
                <a:lnTo>
                  <a:pt x="5092" y="194"/>
                </a:lnTo>
                <a:lnTo>
                  <a:pt x="5092" y="195"/>
                </a:lnTo>
                <a:lnTo>
                  <a:pt x="5093" y="189"/>
                </a:lnTo>
                <a:lnTo>
                  <a:pt x="5093" y="190"/>
                </a:lnTo>
                <a:lnTo>
                  <a:pt x="5093" y="184"/>
                </a:lnTo>
                <a:lnTo>
                  <a:pt x="5093" y="185"/>
                </a:lnTo>
                <a:lnTo>
                  <a:pt x="5094" y="179"/>
                </a:lnTo>
                <a:lnTo>
                  <a:pt x="5094" y="179"/>
                </a:lnTo>
                <a:lnTo>
                  <a:pt x="5093" y="172"/>
                </a:lnTo>
                <a:lnTo>
                  <a:pt x="5093" y="173"/>
                </a:lnTo>
                <a:lnTo>
                  <a:pt x="5093" y="166"/>
                </a:lnTo>
                <a:lnTo>
                  <a:pt x="5093" y="166"/>
                </a:lnTo>
                <a:lnTo>
                  <a:pt x="5091" y="160"/>
                </a:lnTo>
                <a:lnTo>
                  <a:pt x="5092" y="160"/>
                </a:lnTo>
                <a:lnTo>
                  <a:pt x="5090" y="154"/>
                </a:lnTo>
                <a:lnTo>
                  <a:pt x="5090" y="155"/>
                </a:lnTo>
                <a:lnTo>
                  <a:pt x="5087" y="149"/>
                </a:lnTo>
                <a:lnTo>
                  <a:pt x="5088" y="149"/>
                </a:lnTo>
                <a:lnTo>
                  <a:pt x="5085" y="144"/>
                </a:lnTo>
                <a:lnTo>
                  <a:pt x="5085" y="144"/>
                </a:lnTo>
                <a:lnTo>
                  <a:pt x="5082" y="139"/>
                </a:lnTo>
                <a:lnTo>
                  <a:pt x="5082" y="140"/>
                </a:lnTo>
                <a:lnTo>
                  <a:pt x="5078" y="135"/>
                </a:lnTo>
                <a:lnTo>
                  <a:pt x="5078" y="135"/>
                </a:lnTo>
                <a:lnTo>
                  <a:pt x="5074" y="131"/>
                </a:lnTo>
                <a:lnTo>
                  <a:pt x="5074" y="131"/>
                </a:lnTo>
                <a:lnTo>
                  <a:pt x="5070" y="127"/>
                </a:lnTo>
                <a:lnTo>
                  <a:pt x="5070" y="127"/>
                </a:lnTo>
                <a:lnTo>
                  <a:pt x="5065" y="124"/>
                </a:lnTo>
                <a:lnTo>
                  <a:pt x="5066" y="124"/>
                </a:lnTo>
                <a:lnTo>
                  <a:pt x="5060" y="121"/>
                </a:lnTo>
                <a:lnTo>
                  <a:pt x="5061" y="121"/>
                </a:lnTo>
                <a:lnTo>
                  <a:pt x="5055" y="118"/>
                </a:lnTo>
                <a:lnTo>
                  <a:pt x="5056" y="119"/>
                </a:lnTo>
                <a:lnTo>
                  <a:pt x="5050" y="116"/>
                </a:lnTo>
                <a:lnTo>
                  <a:pt x="5051" y="116"/>
                </a:lnTo>
                <a:lnTo>
                  <a:pt x="5045" y="115"/>
                </a:lnTo>
                <a:lnTo>
                  <a:pt x="5045" y="115"/>
                </a:lnTo>
                <a:lnTo>
                  <a:pt x="5039" y="113"/>
                </a:lnTo>
                <a:lnTo>
                  <a:pt x="5039" y="114"/>
                </a:lnTo>
                <a:lnTo>
                  <a:pt x="5027" y="112"/>
                </a:lnTo>
                <a:lnTo>
                  <a:pt x="5028" y="112"/>
                </a:lnTo>
                <a:lnTo>
                  <a:pt x="5011" y="111"/>
                </a:lnTo>
                <a:lnTo>
                  <a:pt x="5011" y="111"/>
                </a:lnTo>
                <a:lnTo>
                  <a:pt x="4990" y="110"/>
                </a:lnTo>
                <a:lnTo>
                  <a:pt x="4990" y="110"/>
                </a:lnTo>
                <a:lnTo>
                  <a:pt x="4964" y="110"/>
                </a:lnTo>
                <a:lnTo>
                  <a:pt x="4912" y="110"/>
                </a:lnTo>
                <a:lnTo>
                  <a:pt x="4918" y="104"/>
                </a:lnTo>
                <a:lnTo>
                  <a:pt x="4918" y="254"/>
                </a:lnTo>
                <a:lnTo>
                  <a:pt x="4918" y="254"/>
                </a:lnTo>
                <a:close/>
                <a:moveTo>
                  <a:pt x="4906" y="104"/>
                </a:moveTo>
                <a:lnTo>
                  <a:pt x="4907" y="103"/>
                </a:lnTo>
                <a:lnTo>
                  <a:pt x="4907" y="101"/>
                </a:lnTo>
                <a:lnTo>
                  <a:pt x="4909" y="100"/>
                </a:lnTo>
                <a:lnTo>
                  <a:pt x="4910" y="99"/>
                </a:lnTo>
                <a:lnTo>
                  <a:pt x="4912" y="99"/>
                </a:lnTo>
                <a:lnTo>
                  <a:pt x="4963" y="99"/>
                </a:lnTo>
                <a:lnTo>
                  <a:pt x="4989" y="99"/>
                </a:lnTo>
                <a:lnTo>
                  <a:pt x="4990" y="99"/>
                </a:lnTo>
                <a:lnTo>
                  <a:pt x="5011" y="100"/>
                </a:lnTo>
                <a:lnTo>
                  <a:pt x="5011" y="100"/>
                </a:lnTo>
                <a:lnTo>
                  <a:pt x="5028" y="101"/>
                </a:lnTo>
                <a:lnTo>
                  <a:pt x="5028" y="101"/>
                </a:lnTo>
                <a:lnTo>
                  <a:pt x="5040" y="103"/>
                </a:lnTo>
                <a:lnTo>
                  <a:pt x="5040" y="103"/>
                </a:lnTo>
                <a:lnTo>
                  <a:pt x="5047" y="104"/>
                </a:lnTo>
                <a:lnTo>
                  <a:pt x="5047" y="104"/>
                </a:lnTo>
                <a:lnTo>
                  <a:pt x="5053" y="106"/>
                </a:lnTo>
                <a:lnTo>
                  <a:pt x="5054" y="106"/>
                </a:lnTo>
                <a:lnTo>
                  <a:pt x="5059" y="108"/>
                </a:lnTo>
                <a:lnTo>
                  <a:pt x="5060" y="109"/>
                </a:lnTo>
                <a:lnTo>
                  <a:pt x="5065" y="111"/>
                </a:lnTo>
                <a:lnTo>
                  <a:pt x="5066" y="112"/>
                </a:lnTo>
                <a:lnTo>
                  <a:pt x="5071" y="115"/>
                </a:lnTo>
                <a:lnTo>
                  <a:pt x="5071" y="115"/>
                </a:lnTo>
                <a:lnTo>
                  <a:pt x="5076" y="119"/>
                </a:lnTo>
                <a:lnTo>
                  <a:pt x="5077" y="119"/>
                </a:lnTo>
                <a:lnTo>
                  <a:pt x="5081" y="123"/>
                </a:lnTo>
                <a:lnTo>
                  <a:pt x="5082" y="123"/>
                </a:lnTo>
                <a:lnTo>
                  <a:pt x="5086" y="128"/>
                </a:lnTo>
                <a:lnTo>
                  <a:pt x="5086" y="128"/>
                </a:lnTo>
                <a:lnTo>
                  <a:pt x="5090" y="133"/>
                </a:lnTo>
                <a:lnTo>
                  <a:pt x="5091" y="133"/>
                </a:lnTo>
                <a:lnTo>
                  <a:pt x="5094" y="139"/>
                </a:lnTo>
                <a:lnTo>
                  <a:pt x="5094" y="139"/>
                </a:lnTo>
                <a:lnTo>
                  <a:pt x="5097" y="145"/>
                </a:lnTo>
                <a:lnTo>
                  <a:pt x="5098" y="145"/>
                </a:lnTo>
                <a:lnTo>
                  <a:pt x="5100" y="151"/>
                </a:lnTo>
                <a:lnTo>
                  <a:pt x="5100" y="151"/>
                </a:lnTo>
                <a:lnTo>
                  <a:pt x="5102" y="157"/>
                </a:lnTo>
                <a:lnTo>
                  <a:pt x="5102" y="158"/>
                </a:lnTo>
                <a:lnTo>
                  <a:pt x="5103" y="164"/>
                </a:lnTo>
                <a:lnTo>
                  <a:pt x="5104" y="165"/>
                </a:lnTo>
                <a:lnTo>
                  <a:pt x="5104" y="172"/>
                </a:lnTo>
                <a:lnTo>
                  <a:pt x="5104" y="172"/>
                </a:lnTo>
                <a:lnTo>
                  <a:pt x="5105" y="179"/>
                </a:lnTo>
                <a:lnTo>
                  <a:pt x="5105" y="179"/>
                </a:lnTo>
                <a:lnTo>
                  <a:pt x="5104" y="185"/>
                </a:lnTo>
                <a:lnTo>
                  <a:pt x="5104" y="186"/>
                </a:lnTo>
                <a:lnTo>
                  <a:pt x="5104" y="191"/>
                </a:lnTo>
                <a:lnTo>
                  <a:pt x="5104" y="192"/>
                </a:lnTo>
                <a:lnTo>
                  <a:pt x="5103" y="197"/>
                </a:lnTo>
                <a:lnTo>
                  <a:pt x="5103" y="197"/>
                </a:lnTo>
                <a:lnTo>
                  <a:pt x="5101" y="203"/>
                </a:lnTo>
                <a:lnTo>
                  <a:pt x="5101" y="203"/>
                </a:lnTo>
                <a:lnTo>
                  <a:pt x="5100" y="208"/>
                </a:lnTo>
                <a:lnTo>
                  <a:pt x="5099" y="209"/>
                </a:lnTo>
                <a:lnTo>
                  <a:pt x="5097" y="213"/>
                </a:lnTo>
                <a:lnTo>
                  <a:pt x="5097" y="214"/>
                </a:lnTo>
                <a:lnTo>
                  <a:pt x="5095" y="219"/>
                </a:lnTo>
                <a:lnTo>
                  <a:pt x="5095" y="219"/>
                </a:lnTo>
                <a:lnTo>
                  <a:pt x="5092" y="224"/>
                </a:lnTo>
                <a:lnTo>
                  <a:pt x="5092" y="224"/>
                </a:lnTo>
                <a:lnTo>
                  <a:pt x="5088" y="228"/>
                </a:lnTo>
                <a:lnTo>
                  <a:pt x="5088" y="228"/>
                </a:lnTo>
                <a:lnTo>
                  <a:pt x="5085" y="232"/>
                </a:lnTo>
                <a:lnTo>
                  <a:pt x="5084" y="233"/>
                </a:lnTo>
                <a:lnTo>
                  <a:pt x="5081" y="236"/>
                </a:lnTo>
                <a:lnTo>
                  <a:pt x="5080" y="237"/>
                </a:lnTo>
                <a:lnTo>
                  <a:pt x="5076" y="240"/>
                </a:lnTo>
                <a:lnTo>
                  <a:pt x="5076" y="240"/>
                </a:lnTo>
                <a:lnTo>
                  <a:pt x="5072" y="244"/>
                </a:lnTo>
                <a:lnTo>
                  <a:pt x="5071" y="244"/>
                </a:lnTo>
                <a:lnTo>
                  <a:pt x="5067" y="247"/>
                </a:lnTo>
                <a:lnTo>
                  <a:pt x="5066" y="247"/>
                </a:lnTo>
                <a:lnTo>
                  <a:pt x="5062" y="249"/>
                </a:lnTo>
                <a:lnTo>
                  <a:pt x="5061" y="250"/>
                </a:lnTo>
                <a:lnTo>
                  <a:pt x="5056" y="252"/>
                </a:lnTo>
                <a:lnTo>
                  <a:pt x="5056" y="252"/>
                </a:lnTo>
                <a:lnTo>
                  <a:pt x="5050" y="254"/>
                </a:lnTo>
                <a:lnTo>
                  <a:pt x="5049" y="254"/>
                </a:lnTo>
                <a:lnTo>
                  <a:pt x="5042" y="256"/>
                </a:lnTo>
                <a:lnTo>
                  <a:pt x="5042" y="256"/>
                </a:lnTo>
                <a:lnTo>
                  <a:pt x="5033" y="257"/>
                </a:lnTo>
                <a:lnTo>
                  <a:pt x="5033" y="257"/>
                </a:lnTo>
                <a:lnTo>
                  <a:pt x="5023" y="258"/>
                </a:lnTo>
                <a:lnTo>
                  <a:pt x="5023" y="258"/>
                </a:lnTo>
                <a:lnTo>
                  <a:pt x="5012" y="259"/>
                </a:lnTo>
                <a:lnTo>
                  <a:pt x="5012" y="259"/>
                </a:lnTo>
                <a:lnTo>
                  <a:pt x="4999" y="260"/>
                </a:lnTo>
                <a:lnTo>
                  <a:pt x="4999" y="260"/>
                </a:lnTo>
                <a:lnTo>
                  <a:pt x="4971" y="260"/>
                </a:lnTo>
                <a:lnTo>
                  <a:pt x="4971" y="260"/>
                </a:lnTo>
                <a:lnTo>
                  <a:pt x="4913" y="260"/>
                </a:lnTo>
                <a:lnTo>
                  <a:pt x="4911" y="260"/>
                </a:lnTo>
                <a:lnTo>
                  <a:pt x="4909" y="259"/>
                </a:lnTo>
                <a:lnTo>
                  <a:pt x="4908" y="258"/>
                </a:lnTo>
                <a:lnTo>
                  <a:pt x="4907" y="257"/>
                </a:lnTo>
                <a:lnTo>
                  <a:pt x="4907" y="255"/>
                </a:lnTo>
                <a:lnTo>
                  <a:pt x="4907" y="104"/>
                </a:lnTo>
                <a:lnTo>
                  <a:pt x="4906" y="104"/>
                </a:lnTo>
                <a:close/>
                <a:moveTo>
                  <a:pt x="5320" y="16"/>
                </a:moveTo>
                <a:lnTo>
                  <a:pt x="5320" y="14"/>
                </a:lnTo>
                <a:lnTo>
                  <a:pt x="5321" y="12"/>
                </a:lnTo>
                <a:lnTo>
                  <a:pt x="5322" y="11"/>
                </a:lnTo>
                <a:lnTo>
                  <a:pt x="5324" y="10"/>
                </a:lnTo>
                <a:lnTo>
                  <a:pt x="5326" y="10"/>
                </a:lnTo>
                <a:lnTo>
                  <a:pt x="5715" y="10"/>
                </a:lnTo>
                <a:lnTo>
                  <a:pt x="5717" y="10"/>
                </a:lnTo>
                <a:lnTo>
                  <a:pt x="5719" y="11"/>
                </a:lnTo>
                <a:lnTo>
                  <a:pt x="5720" y="12"/>
                </a:lnTo>
                <a:lnTo>
                  <a:pt x="5721" y="14"/>
                </a:lnTo>
                <a:lnTo>
                  <a:pt x="5721" y="16"/>
                </a:lnTo>
                <a:lnTo>
                  <a:pt x="5721" y="104"/>
                </a:lnTo>
                <a:lnTo>
                  <a:pt x="5721" y="106"/>
                </a:lnTo>
                <a:lnTo>
                  <a:pt x="5720" y="108"/>
                </a:lnTo>
                <a:lnTo>
                  <a:pt x="5719" y="109"/>
                </a:lnTo>
                <a:lnTo>
                  <a:pt x="5717" y="110"/>
                </a:lnTo>
                <a:lnTo>
                  <a:pt x="5715" y="110"/>
                </a:lnTo>
                <a:lnTo>
                  <a:pt x="5432" y="110"/>
                </a:lnTo>
                <a:lnTo>
                  <a:pt x="5438" y="104"/>
                </a:lnTo>
                <a:lnTo>
                  <a:pt x="5438" y="221"/>
                </a:lnTo>
                <a:lnTo>
                  <a:pt x="5432" y="215"/>
                </a:lnTo>
                <a:lnTo>
                  <a:pt x="5696" y="215"/>
                </a:lnTo>
                <a:lnTo>
                  <a:pt x="5697" y="216"/>
                </a:lnTo>
                <a:lnTo>
                  <a:pt x="5699" y="216"/>
                </a:lnTo>
                <a:lnTo>
                  <a:pt x="5700" y="217"/>
                </a:lnTo>
                <a:lnTo>
                  <a:pt x="5701" y="219"/>
                </a:lnTo>
                <a:lnTo>
                  <a:pt x="5701" y="221"/>
                </a:lnTo>
                <a:lnTo>
                  <a:pt x="5701" y="310"/>
                </a:lnTo>
                <a:lnTo>
                  <a:pt x="5701" y="312"/>
                </a:lnTo>
                <a:lnTo>
                  <a:pt x="5700" y="313"/>
                </a:lnTo>
                <a:lnTo>
                  <a:pt x="5699" y="314"/>
                </a:lnTo>
                <a:lnTo>
                  <a:pt x="5697" y="315"/>
                </a:lnTo>
                <a:lnTo>
                  <a:pt x="5695" y="315"/>
                </a:lnTo>
                <a:lnTo>
                  <a:pt x="5432" y="315"/>
                </a:lnTo>
                <a:lnTo>
                  <a:pt x="5438" y="310"/>
                </a:lnTo>
                <a:lnTo>
                  <a:pt x="5438" y="453"/>
                </a:lnTo>
                <a:lnTo>
                  <a:pt x="5432" y="447"/>
                </a:lnTo>
                <a:lnTo>
                  <a:pt x="5725" y="447"/>
                </a:lnTo>
                <a:lnTo>
                  <a:pt x="5727" y="447"/>
                </a:lnTo>
                <a:lnTo>
                  <a:pt x="5729" y="448"/>
                </a:lnTo>
                <a:lnTo>
                  <a:pt x="5730" y="449"/>
                </a:lnTo>
                <a:lnTo>
                  <a:pt x="5731" y="451"/>
                </a:lnTo>
                <a:lnTo>
                  <a:pt x="5731" y="453"/>
                </a:lnTo>
                <a:lnTo>
                  <a:pt x="5731" y="541"/>
                </a:lnTo>
                <a:lnTo>
                  <a:pt x="5731" y="543"/>
                </a:lnTo>
                <a:lnTo>
                  <a:pt x="5730" y="545"/>
                </a:lnTo>
                <a:lnTo>
                  <a:pt x="5729" y="546"/>
                </a:lnTo>
                <a:lnTo>
                  <a:pt x="5727" y="547"/>
                </a:lnTo>
                <a:lnTo>
                  <a:pt x="5725" y="547"/>
                </a:lnTo>
                <a:lnTo>
                  <a:pt x="5326" y="547"/>
                </a:lnTo>
                <a:lnTo>
                  <a:pt x="5324" y="547"/>
                </a:lnTo>
                <a:lnTo>
                  <a:pt x="5322" y="546"/>
                </a:lnTo>
                <a:lnTo>
                  <a:pt x="5321" y="545"/>
                </a:lnTo>
                <a:lnTo>
                  <a:pt x="5320" y="543"/>
                </a:lnTo>
                <a:lnTo>
                  <a:pt x="5320" y="541"/>
                </a:lnTo>
                <a:lnTo>
                  <a:pt x="5320" y="16"/>
                </a:lnTo>
                <a:close/>
                <a:moveTo>
                  <a:pt x="5331" y="541"/>
                </a:moveTo>
                <a:lnTo>
                  <a:pt x="5326" y="536"/>
                </a:lnTo>
                <a:lnTo>
                  <a:pt x="5725" y="536"/>
                </a:lnTo>
                <a:lnTo>
                  <a:pt x="5720" y="541"/>
                </a:lnTo>
                <a:lnTo>
                  <a:pt x="5720" y="453"/>
                </a:lnTo>
                <a:lnTo>
                  <a:pt x="5725" y="458"/>
                </a:lnTo>
                <a:lnTo>
                  <a:pt x="5432" y="458"/>
                </a:lnTo>
                <a:lnTo>
                  <a:pt x="5430" y="458"/>
                </a:lnTo>
                <a:lnTo>
                  <a:pt x="5429" y="457"/>
                </a:lnTo>
                <a:lnTo>
                  <a:pt x="5427" y="456"/>
                </a:lnTo>
                <a:lnTo>
                  <a:pt x="5427" y="454"/>
                </a:lnTo>
                <a:lnTo>
                  <a:pt x="5426" y="453"/>
                </a:lnTo>
                <a:lnTo>
                  <a:pt x="5426" y="310"/>
                </a:lnTo>
                <a:lnTo>
                  <a:pt x="5427" y="308"/>
                </a:lnTo>
                <a:lnTo>
                  <a:pt x="5427" y="306"/>
                </a:lnTo>
                <a:lnTo>
                  <a:pt x="5429" y="305"/>
                </a:lnTo>
                <a:lnTo>
                  <a:pt x="5430" y="304"/>
                </a:lnTo>
                <a:lnTo>
                  <a:pt x="5432" y="304"/>
                </a:lnTo>
                <a:lnTo>
                  <a:pt x="5695" y="304"/>
                </a:lnTo>
                <a:lnTo>
                  <a:pt x="5690" y="310"/>
                </a:lnTo>
                <a:lnTo>
                  <a:pt x="5690" y="221"/>
                </a:lnTo>
                <a:lnTo>
                  <a:pt x="5695" y="226"/>
                </a:lnTo>
                <a:lnTo>
                  <a:pt x="5432" y="226"/>
                </a:lnTo>
                <a:lnTo>
                  <a:pt x="5430" y="226"/>
                </a:lnTo>
                <a:lnTo>
                  <a:pt x="5429" y="225"/>
                </a:lnTo>
                <a:lnTo>
                  <a:pt x="5427" y="224"/>
                </a:lnTo>
                <a:lnTo>
                  <a:pt x="5427" y="223"/>
                </a:lnTo>
                <a:lnTo>
                  <a:pt x="5426" y="221"/>
                </a:lnTo>
                <a:lnTo>
                  <a:pt x="5426" y="104"/>
                </a:lnTo>
                <a:lnTo>
                  <a:pt x="5427" y="103"/>
                </a:lnTo>
                <a:lnTo>
                  <a:pt x="5427" y="101"/>
                </a:lnTo>
                <a:lnTo>
                  <a:pt x="5429" y="100"/>
                </a:lnTo>
                <a:lnTo>
                  <a:pt x="5430" y="99"/>
                </a:lnTo>
                <a:lnTo>
                  <a:pt x="5432" y="99"/>
                </a:lnTo>
                <a:lnTo>
                  <a:pt x="5715" y="99"/>
                </a:lnTo>
                <a:lnTo>
                  <a:pt x="5710" y="104"/>
                </a:lnTo>
                <a:lnTo>
                  <a:pt x="5710" y="16"/>
                </a:lnTo>
                <a:lnTo>
                  <a:pt x="5715" y="21"/>
                </a:lnTo>
                <a:lnTo>
                  <a:pt x="5326" y="21"/>
                </a:lnTo>
                <a:lnTo>
                  <a:pt x="5331" y="16"/>
                </a:lnTo>
                <a:lnTo>
                  <a:pt x="5331" y="541"/>
                </a:lnTo>
                <a:lnTo>
                  <a:pt x="5331" y="541"/>
                </a:lnTo>
                <a:close/>
              </a:path>
            </a:pathLst>
          </a:custGeom>
          <a:solidFill>
            <a:srgbClr val="FFFFFF">
              <a:alpha val="45000"/>
            </a:srgbClr>
          </a:solidFill>
          <a:ln w="9525" cap="flat">
            <a:noFill/>
            <a:prstDash val="solid"/>
            <a:miter/>
          </a:ln>
        </p:spPr>
        <p:txBody>
          <a:bodyPr wrap="square" rtlCol="0" anchor="ctr">
            <a:noAutofit/>
          </a:bodyPr>
          <a:lstStyle/>
          <a:p>
            <a:endParaRPr lang="zh-CN" altLang="en-US">
              <a:solidFill>
                <a:schemeClr val="tx1">
                  <a:alpha val="45000"/>
                </a:schemeClr>
              </a:solidFill>
            </a:endParaRPr>
          </a:p>
        </p:txBody>
      </p:sp>
    </p:spTree>
    <p:custDataLst>
      <p:tags r:id="rId3"/>
    </p:custData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6633" name="Rectangle 2" descr="分子分离在蓝色空白空间背景"/>
          <p:cNvSpPr>
            <a:spLocks noChangeArrowheads="1"/>
          </p:cNvSpPr>
          <p:nvPr/>
        </p:nvSpPr>
        <p:spPr bwMode="auto">
          <a:xfrm>
            <a:off x="6096000" y="1503363"/>
            <a:ext cx="4883150" cy="2333625"/>
          </a:xfrm>
          <a:prstGeom prst="rect">
            <a:avLst/>
          </a:prstGeom>
          <a:blipFill dpi="0" rotWithShape="1">
            <a:blip r:embed="rId1" cstate="screen"/>
            <a:srcRect/>
            <a:stretch>
              <a:fillRect/>
            </a:stretch>
          </a:blipFill>
          <a:ln>
            <a:noFill/>
          </a:ln>
          <a:extLst>
            <a:ext uri="{91240B29-F687-4F45-9708-019B960494DF}">
              <a14:hiddenLine xmlns:a14="http://schemas.microsoft.com/office/drawing/2010/main" w="28575">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26634" name="Rectangle 3"/>
          <p:cNvSpPr>
            <a:spLocks noChangeArrowheads="1"/>
          </p:cNvSpPr>
          <p:nvPr/>
        </p:nvSpPr>
        <p:spPr bwMode="auto">
          <a:xfrm>
            <a:off x="1219200" y="1503363"/>
            <a:ext cx="4876800" cy="2336800"/>
          </a:xfrm>
          <a:prstGeom prst="rect">
            <a:avLst/>
          </a:prstGeom>
          <a:solidFill>
            <a:schemeClr val="accent6">
              <a:lumMod val="40000"/>
              <a:lumOff val="6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35" name="Oval 4"/>
          <p:cNvSpPr>
            <a:spLocks noChangeArrowheads="1"/>
          </p:cNvSpPr>
          <p:nvPr>
            <p:custDataLst>
              <p:tags r:id="rId2"/>
            </p:custDataLst>
          </p:nvPr>
        </p:nvSpPr>
        <p:spPr bwMode="auto">
          <a:xfrm>
            <a:off x="2206771" y="4036322"/>
            <a:ext cx="975156" cy="980016"/>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36" name="Oval 12"/>
          <p:cNvSpPr>
            <a:spLocks noChangeArrowheads="1"/>
          </p:cNvSpPr>
          <p:nvPr>
            <p:custDataLst>
              <p:tags r:id="rId3"/>
            </p:custDataLst>
          </p:nvPr>
        </p:nvSpPr>
        <p:spPr bwMode="auto">
          <a:xfrm>
            <a:off x="5341289" y="4045212"/>
            <a:ext cx="976775" cy="980016"/>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sp>
        <p:nvSpPr>
          <p:cNvPr id="26637" name="Oval 14"/>
          <p:cNvSpPr>
            <a:spLocks noChangeArrowheads="1"/>
          </p:cNvSpPr>
          <p:nvPr>
            <p:custDataLst>
              <p:tags r:id="rId4"/>
            </p:custDataLst>
          </p:nvPr>
        </p:nvSpPr>
        <p:spPr bwMode="auto">
          <a:xfrm>
            <a:off x="8745640" y="4045212"/>
            <a:ext cx="975156" cy="980016"/>
          </a:xfrm>
          <a:prstGeom prst="ellipse">
            <a:avLst/>
          </a:prstGeom>
          <a:solidFill>
            <a:schemeClr val="accent5">
              <a:lumMod val="60000"/>
              <a:lumOff val="40000"/>
            </a:schemeClr>
          </a:solidFill>
          <a:ln>
            <a:noFill/>
          </a:ln>
          <a:extLst>
            <a:ext uri="{91240B29-F687-4F45-9708-019B960494DF}">
              <a14:hiddenLine xmlns:a14="http://schemas.microsoft.com/office/drawing/2010/main" w="12700">
                <a:solidFill>
                  <a:srgbClr val="42719B"/>
                </a:solidFill>
                <a:bevel/>
              </a14:hiddenLine>
            </a:ext>
          </a:extLst>
        </p:spPr>
        <p:txBody>
          <a:bodyPr anchor="ct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endParaRPr lang="zh-CN" altLang="zh-CN" sz="3200">
              <a:solidFill>
                <a:schemeClr val="bg1"/>
              </a:solidFill>
              <a:latin typeface="+mn-lt"/>
              <a:ea typeface="+mn-ea"/>
              <a:cs typeface="+mn-ea"/>
              <a:sym typeface="+mn-lt"/>
            </a:endParaRPr>
          </a:p>
        </p:txBody>
      </p:sp>
      <p:grpSp>
        <p:nvGrpSpPr>
          <p:cNvPr id="26639" name="Group 20"/>
          <p:cNvGrpSpPr/>
          <p:nvPr>
            <p:custDataLst>
              <p:tags r:id="rId5"/>
            </p:custDataLst>
          </p:nvPr>
        </p:nvGrpSpPr>
        <p:grpSpPr bwMode="auto">
          <a:xfrm>
            <a:off x="2421202" y="4250429"/>
            <a:ext cx="545892" cy="550752"/>
            <a:chOff x="0" y="0"/>
            <a:chExt cx="401822" cy="404317"/>
          </a:xfrm>
        </p:grpSpPr>
        <p:sp>
          <p:nvSpPr>
            <p:cNvPr id="38971" name="Freeform 42"/>
            <p:cNvSpPr>
              <a:spLocks noEditPoints="1" noChangeArrowheads="1"/>
            </p:cNvSpPr>
            <p:nvPr>
              <p:custDataLst>
                <p:tags r:id="rId6"/>
              </p:custDataLst>
            </p:nvPr>
          </p:nvSpPr>
          <p:spPr bwMode="auto">
            <a:xfrm>
              <a:off x="0" y="0"/>
              <a:ext cx="401822" cy="404317"/>
            </a:xfrm>
            <a:custGeom>
              <a:avLst/>
              <a:gdLst>
                <a:gd name="T0" fmla="*/ 661681284 w 121"/>
                <a:gd name="T1" fmla="*/ 0 h 121"/>
                <a:gd name="T2" fmla="*/ 0 w 121"/>
                <a:gd name="T3" fmla="*/ 681087023 h 121"/>
                <a:gd name="T4" fmla="*/ 661681284 w 121"/>
                <a:gd name="T5" fmla="*/ 1351010219 h 121"/>
                <a:gd name="T6" fmla="*/ 1334387766 w 121"/>
                <a:gd name="T7" fmla="*/ 681087023 h 121"/>
                <a:gd name="T8" fmla="*/ 661681284 w 121"/>
                <a:gd name="T9" fmla="*/ 0 h 121"/>
                <a:gd name="T10" fmla="*/ 661681284 w 121"/>
                <a:gd name="T11" fmla="*/ 1239355239 h 121"/>
                <a:gd name="T12" fmla="*/ 110278554 w 121"/>
                <a:gd name="T13" fmla="*/ 681087023 h 121"/>
                <a:gd name="T14" fmla="*/ 661681284 w 121"/>
                <a:gd name="T15" fmla="*/ 111654980 h 121"/>
                <a:gd name="T16" fmla="*/ 1224109212 w 121"/>
                <a:gd name="T17" fmla="*/ 681087023 h 121"/>
                <a:gd name="T18" fmla="*/ 661681284 w 121"/>
                <a:gd name="T19" fmla="*/ 1239355239 h 1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1"/>
                <a:gd name="T31" fmla="*/ 0 h 121"/>
                <a:gd name="T32" fmla="*/ 121 w 121"/>
                <a:gd name="T33" fmla="*/ 121 h 1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72" name="Freeform 43"/>
            <p:cNvSpPr>
              <a:spLocks noChangeArrowheads="1"/>
            </p:cNvSpPr>
            <p:nvPr>
              <p:custDataLst>
                <p:tags r:id="rId7"/>
              </p:custDataLst>
            </p:nvPr>
          </p:nvSpPr>
          <p:spPr bwMode="auto">
            <a:xfrm>
              <a:off x="107320" y="97336"/>
              <a:ext cx="139764" cy="199662"/>
            </a:xfrm>
            <a:custGeom>
              <a:avLst/>
              <a:gdLst>
                <a:gd name="T0" fmla="*/ 465094659 w 42"/>
                <a:gd name="T1" fmla="*/ 664415237 h 60"/>
                <a:gd name="T2" fmla="*/ 465094659 w 42"/>
                <a:gd name="T3" fmla="*/ 0 h 60"/>
                <a:gd name="T4" fmla="*/ 0 w 42"/>
                <a:gd name="T5" fmla="*/ 465089335 h 60"/>
                <a:gd name="T6" fmla="*/ 465094659 w 42"/>
                <a:gd name="T7" fmla="*/ 664415237 h 60"/>
                <a:gd name="T8" fmla="*/ 0 60000 65536"/>
                <a:gd name="T9" fmla="*/ 0 60000 65536"/>
                <a:gd name="T10" fmla="*/ 0 60000 65536"/>
                <a:gd name="T11" fmla="*/ 0 60000 65536"/>
                <a:gd name="T12" fmla="*/ 0 w 42"/>
                <a:gd name="T13" fmla="*/ 0 h 60"/>
                <a:gd name="T14" fmla="*/ 42 w 42"/>
                <a:gd name="T15" fmla="*/ 60 h 60"/>
              </a:gdLst>
              <a:ahLst/>
              <a:cxnLst>
                <a:cxn ang="T8">
                  <a:pos x="T0" y="T1"/>
                </a:cxn>
                <a:cxn ang="T9">
                  <a:pos x="T2" y="T3"/>
                </a:cxn>
                <a:cxn ang="T10">
                  <a:pos x="T4" y="T5"/>
                </a:cxn>
                <a:cxn ang="T11">
                  <a:pos x="T6" y="T7"/>
                </a:cxn>
              </a:cxnLst>
              <a:rect l="T12" t="T13" r="T14" b="T15"/>
              <a:pathLst>
                <a:path w="42" h="60">
                  <a:moveTo>
                    <a:pt x="42" y="60"/>
                  </a:moveTo>
                  <a:cubicBezTo>
                    <a:pt x="42" y="0"/>
                    <a:pt x="42" y="0"/>
                    <a:pt x="42" y="0"/>
                  </a:cubicBezTo>
                  <a:cubicBezTo>
                    <a:pt x="0" y="42"/>
                    <a:pt x="0" y="42"/>
                    <a:pt x="0" y="42"/>
                  </a:cubicBezTo>
                  <a:cubicBezTo>
                    <a:pt x="29" y="42"/>
                    <a:pt x="42" y="60"/>
                    <a:pt x="42" y="60"/>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grpSp>
        <p:nvGrpSpPr>
          <p:cNvPr id="26642" name="Group 23"/>
          <p:cNvGrpSpPr/>
          <p:nvPr>
            <p:custDataLst>
              <p:tags r:id="rId8"/>
            </p:custDataLst>
          </p:nvPr>
        </p:nvGrpSpPr>
        <p:grpSpPr bwMode="auto">
          <a:xfrm>
            <a:off x="5610185" y="4317348"/>
            <a:ext cx="529694" cy="461661"/>
            <a:chOff x="0" y="0"/>
            <a:chExt cx="389342" cy="339426"/>
          </a:xfrm>
        </p:grpSpPr>
        <p:sp>
          <p:nvSpPr>
            <p:cNvPr id="38960" name="Freeform 110"/>
            <p:cNvSpPr>
              <a:spLocks noChangeArrowheads="1"/>
            </p:cNvSpPr>
            <p:nvPr>
              <p:custDataLst>
                <p:tags r:id="rId9"/>
              </p:custDataLst>
            </p:nvPr>
          </p:nvSpPr>
          <p:spPr bwMode="auto">
            <a:xfrm>
              <a:off x="259561" y="102327"/>
              <a:ext cx="102328" cy="102328"/>
            </a:xfrm>
            <a:custGeom>
              <a:avLst/>
              <a:gdLst>
                <a:gd name="T0" fmla="*/ 0 w 41"/>
                <a:gd name="T1" fmla="*/ 242931664 h 41"/>
                <a:gd name="T2" fmla="*/ 18686091 w 41"/>
                <a:gd name="T3" fmla="*/ 255390722 h 41"/>
                <a:gd name="T4" fmla="*/ 255390722 w 41"/>
                <a:gd name="T5" fmla="*/ 18686091 h 41"/>
                <a:gd name="T6" fmla="*/ 242931664 w 41"/>
                <a:gd name="T7" fmla="*/ 0 h 41"/>
                <a:gd name="T8" fmla="*/ 0 w 41"/>
                <a:gd name="T9" fmla="*/ 242931664 h 41"/>
                <a:gd name="T10" fmla="*/ 0 60000 65536"/>
                <a:gd name="T11" fmla="*/ 0 60000 65536"/>
                <a:gd name="T12" fmla="*/ 0 60000 65536"/>
                <a:gd name="T13" fmla="*/ 0 60000 65536"/>
                <a:gd name="T14" fmla="*/ 0 60000 65536"/>
                <a:gd name="T15" fmla="*/ 0 w 41"/>
                <a:gd name="T16" fmla="*/ 0 h 41"/>
                <a:gd name="T17" fmla="*/ 41 w 41"/>
                <a:gd name="T18" fmla="*/ 41 h 41"/>
              </a:gdLst>
              <a:ahLst/>
              <a:cxnLst>
                <a:cxn ang="T10">
                  <a:pos x="T0" y="T1"/>
                </a:cxn>
                <a:cxn ang="T11">
                  <a:pos x="T2" y="T3"/>
                </a:cxn>
                <a:cxn ang="T12">
                  <a:pos x="T4" y="T5"/>
                </a:cxn>
                <a:cxn ang="T13">
                  <a:pos x="T6" y="T7"/>
                </a:cxn>
                <a:cxn ang="T14">
                  <a:pos x="T8" y="T9"/>
                </a:cxn>
              </a:cxnLst>
              <a:rect l="T15" t="T16" r="T17" b="T18"/>
              <a:pathLst>
                <a:path w="41" h="41">
                  <a:moveTo>
                    <a:pt x="0" y="39"/>
                  </a:moveTo>
                  <a:lnTo>
                    <a:pt x="3" y="41"/>
                  </a:lnTo>
                  <a:lnTo>
                    <a:pt x="41" y="3"/>
                  </a:lnTo>
                  <a:lnTo>
                    <a:pt x="39" y="0"/>
                  </a:lnTo>
                  <a:lnTo>
                    <a:pt x="0" y="39"/>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1" name="Freeform 111"/>
            <p:cNvSpPr>
              <a:spLocks noChangeArrowheads="1"/>
            </p:cNvSpPr>
            <p:nvPr>
              <p:custDataLst>
                <p:tags r:id="rId10"/>
              </p:custDataLst>
            </p:nvPr>
          </p:nvSpPr>
          <p:spPr bwMode="auto">
            <a:xfrm>
              <a:off x="237098" y="74873"/>
              <a:ext cx="109814" cy="114806"/>
            </a:xfrm>
            <a:custGeom>
              <a:avLst/>
              <a:gdLst>
                <a:gd name="T0" fmla="*/ 230469637 w 44"/>
                <a:gd name="T1" fmla="*/ 0 h 46"/>
                <a:gd name="T2" fmla="*/ 0 w 44"/>
                <a:gd name="T3" fmla="*/ 242929496 h 46"/>
                <a:gd name="T4" fmla="*/ 37374197 w 44"/>
                <a:gd name="T5" fmla="*/ 286530818 h 46"/>
                <a:gd name="T6" fmla="*/ 274070786 w 44"/>
                <a:gd name="T7" fmla="*/ 49830796 h 46"/>
                <a:gd name="T8" fmla="*/ 230469637 w 44"/>
                <a:gd name="T9" fmla="*/ 0 h 46"/>
                <a:gd name="T10" fmla="*/ 0 60000 65536"/>
                <a:gd name="T11" fmla="*/ 0 60000 65536"/>
                <a:gd name="T12" fmla="*/ 0 60000 65536"/>
                <a:gd name="T13" fmla="*/ 0 60000 65536"/>
                <a:gd name="T14" fmla="*/ 0 60000 65536"/>
                <a:gd name="T15" fmla="*/ 0 w 44"/>
                <a:gd name="T16" fmla="*/ 0 h 46"/>
                <a:gd name="T17" fmla="*/ 44 w 44"/>
                <a:gd name="T18" fmla="*/ 46 h 46"/>
              </a:gdLst>
              <a:ahLst/>
              <a:cxnLst>
                <a:cxn ang="T10">
                  <a:pos x="T0" y="T1"/>
                </a:cxn>
                <a:cxn ang="T11">
                  <a:pos x="T2" y="T3"/>
                </a:cxn>
                <a:cxn ang="T12">
                  <a:pos x="T4" y="T5"/>
                </a:cxn>
                <a:cxn ang="T13">
                  <a:pos x="T6" y="T7"/>
                </a:cxn>
                <a:cxn ang="T14">
                  <a:pos x="T8" y="T9"/>
                </a:cxn>
              </a:cxnLst>
              <a:rect l="T15" t="T16" r="T17" b="T18"/>
              <a:pathLst>
                <a:path w="44" h="46">
                  <a:moveTo>
                    <a:pt x="37" y="0"/>
                  </a:moveTo>
                  <a:lnTo>
                    <a:pt x="0" y="39"/>
                  </a:lnTo>
                  <a:lnTo>
                    <a:pt x="6" y="46"/>
                  </a:lnTo>
                  <a:lnTo>
                    <a:pt x="44" y="8"/>
                  </a:lnTo>
                  <a:lnTo>
                    <a:pt x="3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2" name="Freeform 112"/>
            <p:cNvSpPr>
              <a:spLocks noChangeArrowheads="1"/>
            </p:cNvSpPr>
            <p:nvPr>
              <p:custDataLst>
                <p:tags r:id="rId11"/>
              </p:custDataLst>
            </p:nvPr>
          </p:nvSpPr>
          <p:spPr bwMode="auto">
            <a:xfrm>
              <a:off x="217132" y="59898"/>
              <a:ext cx="104823" cy="104823"/>
            </a:xfrm>
            <a:custGeom>
              <a:avLst/>
              <a:gdLst>
                <a:gd name="T0" fmla="*/ 0 w 42"/>
                <a:gd name="T1" fmla="*/ 236700317 h 42"/>
                <a:gd name="T2" fmla="*/ 24915429 w 42"/>
                <a:gd name="T3" fmla="*/ 261615746 h 42"/>
                <a:gd name="T4" fmla="*/ 261615746 w 42"/>
                <a:gd name="T5" fmla="*/ 24915429 h 42"/>
                <a:gd name="T6" fmla="*/ 236700317 w 42"/>
                <a:gd name="T7" fmla="*/ 0 h 42"/>
                <a:gd name="T8" fmla="*/ 0 w 42"/>
                <a:gd name="T9" fmla="*/ 236700317 h 42"/>
                <a:gd name="T10" fmla="*/ 0 60000 65536"/>
                <a:gd name="T11" fmla="*/ 0 60000 65536"/>
                <a:gd name="T12" fmla="*/ 0 60000 65536"/>
                <a:gd name="T13" fmla="*/ 0 60000 65536"/>
                <a:gd name="T14" fmla="*/ 0 60000 65536"/>
                <a:gd name="T15" fmla="*/ 0 w 42"/>
                <a:gd name="T16" fmla="*/ 0 h 42"/>
                <a:gd name="T17" fmla="*/ 42 w 42"/>
                <a:gd name="T18" fmla="*/ 42 h 42"/>
              </a:gdLst>
              <a:ahLst/>
              <a:cxnLst>
                <a:cxn ang="T10">
                  <a:pos x="T0" y="T1"/>
                </a:cxn>
                <a:cxn ang="T11">
                  <a:pos x="T2" y="T3"/>
                </a:cxn>
                <a:cxn ang="T12">
                  <a:pos x="T4" y="T5"/>
                </a:cxn>
                <a:cxn ang="T13">
                  <a:pos x="T6" y="T7"/>
                </a:cxn>
                <a:cxn ang="T14">
                  <a:pos x="T8" y="T9"/>
                </a:cxn>
              </a:cxnLst>
              <a:rect l="T15" t="T16" r="T17" b="T18"/>
              <a:pathLst>
                <a:path w="42" h="42">
                  <a:moveTo>
                    <a:pt x="0" y="38"/>
                  </a:moveTo>
                  <a:lnTo>
                    <a:pt x="4" y="42"/>
                  </a:lnTo>
                  <a:lnTo>
                    <a:pt x="42" y="4"/>
                  </a:lnTo>
                  <a:lnTo>
                    <a:pt x="38" y="0"/>
                  </a:lnTo>
                  <a:lnTo>
                    <a:pt x="0" y="38"/>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3" name="Freeform 113"/>
            <p:cNvSpPr>
              <a:spLocks noChangeArrowheads="1"/>
            </p:cNvSpPr>
            <p:nvPr>
              <p:custDataLst>
                <p:tags r:id="rId12"/>
              </p:custDataLst>
            </p:nvPr>
          </p:nvSpPr>
          <p:spPr bwMode="auto">
            <a:xfrm>
              <a:off x="189679" y="162226"/>
              <a:ext cx="69882" cy="69882"/>
            </a:xfrm>
            <a:custGeom>
              <a:avLst/>
              <a:gdLst>
                <a:gd name="T0" fmla="*/ 174410497 w 28"/>
                <a:gd name="T1" fmla="*/ 124579640 h 28"/>
                <a:gd name="T2" fmla="*/ 49830858 w 28"/>
                <a:gd name="T3" fmla="*/ 0 h 28"/>
                <a:gd name="T4" fmla="*/ 0 w 28"/>
                <a:gd name="T5" fmla="*/ 124579640 h 28"/>
                <a:gd name="T6" fmla="*/ 56060339 w 28"/>
                <a:gd name="T7" fmla="*/ 174410497 h 28"/>
                <a:gd name="T8" fmla="*/ 174410497 w 28"/>
                <a:gd name="T9" fmla="*/ 12457964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28" y="20"/>
                  </a:moveTo>
                  <a:lnTo>
                    <a:pt x="8" y="0"/>
                  </a:lnTo>
                  <a:lnTo>
                    <a:pt x="0" y="20"/>
                  </a:lnTo>
                  <a:lnTo>
                    <a:pt x="9" y="28"/>
                  </a:lnTo>
                  <a:lnTo>
                    <a:pt x="28" y="2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4" name="Freeform 114"/>
            <p:cNvSpPr>
              <a:spLocks noChangeArrowheads="1"/>
            </p:cNvSpPr>
            <p:nvPr>
              <p:custDataLst>
                <p:tags r:id="rId13"/>
              </p:custDataLst>
            </p:nvPr>
          </p:nvSpPr>
          <p:spPr bwMode="auto">
            <a:xfrm>
              <a:off x="172208" y="219628"/>
              <a:ext cx="34941" cy="32446"/>
            </a:xfrm>
            <a:custGeom>
              <a:avLst/>
              <a:gdLst>
                <a:gd name="T0" fmla="*/ 0 w 14"/>
                <a:gd name="T1" fmla="*/ 80980224 h 13"/>
                <a:gd name="T2" fmla="*/ 87205249 w 14"/>
                <a:gd name="T3" fmla="*/ 37375296 h 13"/>
                <a:gd name="T4" fmla="*/ 37374391 w 14"/>
                <a:gd name="T5" fmla="*/ 0 h 13"/>
                <a:gd name="T6" fmla="*/ 0 w 14"/>
                <a:gd name="T7" fmla="*/ 80980224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0" y="13"/>
                  </a:moveTo>
                  <a:lnTo>
                    <a:pt x="14" y="6"/>
                  </a:lnTo>
                  <a:lnTo>
                    <a:pt x="6"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5" name="Freeform 115"/>
            <p:cNvSpPr>
              <a:spLocks noChangeArrowheads="1"/>
            </p:cNvSpPr>
            <p:nvPr>
              <p:custDataLst>
                <p:tags r:id="rId14"/>
              </p:custDataLst>
            </p:nvPr>
          </p:nvSpPr>
          <p:spPr bwMode="auto">
            <a:xfrm>
              <a:off x="319460" y="34941"/>
              <a:ext cx="69882" cy="69882"/>
            </a:xfrm>
            <a:custGeom>
              <a:avLst/>
              <a:gdLst>
                <a:gd name="T0" fmla="*/ 43603872 w 28"/>
                <a:gd name="T1" fmla="*/ 0 h 28"/>
                <a:gd name="T2" fmla="*/ 0 w 28"/>
                <a:gd name="T3" fmla="*/ 49830858 h 28"/>
                <a:gd name="T4" fmla="*/ 124579640 w 28"/>
                <a:gd name="T5" fmla="*/ 174410497 h 28"/>
                <a:gd name="T6" fmla="*/ 174410497 w 28"/>
                <a:gd name="T7" fmla="*/ 124579640 h 28"/>
                <a:gd name="T8" fmla="*/ 4360387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7" y="0"/>
                  </a:moveTo>
                  <a:lnTo>
                    <a:pt x="0" y="8"/>
                  </a:lnTo>
                  <a:lnTo>
                    <a:pt x="20" y="28"/>
                  </a:lnTo>
                  <a:lnTo>
                    <a:pt x="28" y="20"/>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6" name="Freeform 116"/>
            <p:cNvSpPr>
              <a:spLocks noChangeArrowheads="1"/>
            </p:cNvSpPr>
            <p:nvPr>
              <p:custDataLst>
                <p:tags r:id="rId15"/>
              </p:custDataLst>
            </p:nvPr>
          </p:nvSpPr>
          <p:spPr bwMode="auto">
            <a:xfrm>
              <a:off x="0" y="0"/>
              <a:ext cx="279527" cy="339426"/>
            </a:xfrm>
            <a:custGeom>
              <a:avLst/>
              <a:gdLst>
                <a:gd name="T0" fmla="*/ 647806318 w 112"/>
                <a:gd name="T1" fmla="*/ 629121099 h 136"/>
                <a:gd name="T2" fmla="*/ 516997665 w 112"/>
                <a:gd name="T3" fmla="*/ 629121099 h 136"/>
                <a:gd name="T4" fmla="*/ 516997665 w 112"/>
                <a:gd name="T5" fmla="*/ 803531156 h 136"/>
                <a:gd name="T6" fmla="*/ 43601220 w 112"/>
                <a:gd name="T7" fmla="*/ 803531156 h 136"/>
                <a:gd name="T8" fmla="*/ 43601220 w 112"/>
                <a:gd name="T9" fmla="*/ 199325423 h 136"/>
                <a:gd name="T10" fmla="*/ 647806318 w 112"/>
                <a:gd name="T11" fmla="*/ 199325423 h 136"/>
                <a:gd name="T12" fmla="*/ 647806318 w 112"/>
                <a:gd name="T13" fmla="*/ 249156154 h 136"/>
                <a:gd name="T14" fmla="*/ 697636998 w 112"/>
                <a:gd name="T15" fmla="*/ 199325423 h 136"/>
                <a:gd name="T16" fmla="*/ 697636998 w 112"/>
                <a:gd name="T17" fmla="*/ 37374297 h 136"/>
                <a:gd name="T18" fmla="*/ 604202602 w 112"/>
                <a:gd name="T19" fmla="*/ 37374297 h 136"/>
                <a:gd name="T20" fmla="*/ 604202602 w 112"/>
                <a:gd name="T21" fmla="*/ 124579325 h 136"/>
                <a:gd name="T22" fmla="*/ 591746180 w 112"/>
                <a:gd name="T23" fmla="*/ 124579325 h 136"/>
                <a:gd name="T24" fmla="*/ 591746180 w 112"/>
                <a:gd name="T25" fmla="*/ 0 h 136"/>
                <a:gd name="T26" fmla="*/ 554371923 w 112"/>
                <a:gd name="T27" fmla="*/ 0 h 136"/>
                <a:gd name="T28" fmla="*/ 554371923 w 112"/>
                <a:gd name="T29" fmla="*/ 124579325 h 136"/>
                <a:gd name="T30" fmla="*/ 541915501 w 112"/>
                <a:gd name="T31" fmla="*/ 124579325 h 136"/>
                <a:gd name="T32" fmla="*/ 541915501 w 112"/>
                <a:gd name="T33" fmla="*/ 37374297 h 136"/>
                <a:gd name="T34" fmla="*/ 492082326 w 112"/>
                <a:gd name="T35" fmla="*/ 37374297 h 136"/>
                <a:gd name="T36" fmla="*/ 492082326 w 112"/>
                <a:gd name="T37" fmla="*/ 124579325 h 136"/>
                <a:gd name="T38" fmla="*/ 473396445 w 112"/>
                <a:gd name="T39" fmla="*/ 124579325 h 136"/>
                <a:gd name="T40" fmla="*/ 473396445 w 112"/>
                <a:gd name="T41" fmla="*/ 0 h 136"/>
                <a:gd name="T42" fmla="*/ 448481105 w 112"/>
                <a:gd name="T43" fmla="*/ 0 h 136"/>
                <a:gd name="T44" fmla="*/ 448481105 w 112"/>
                <a:gd name="T45" fmla="*/ 124579325 h 136"/>
                <a:gd name="T46" fmla="*/ 423565766 w 112"/>
                <a:gd name="T47" fmla="*/ 124579325 h 136"/>
                <a:gd name="T48" fmla="*/ 423565766 w 112"/>
                <a:gd name="T49" fmla="*/ 37374297 h 136"/>
                <a:gd name="T50" fmla="*/ 373735086 w 112"/>
                <a:gd name="T51" fmla="*/ 37374297 h 136"/>
                <a:gd name="T52" fmla="*/ 373735086 w 112"/>
                <a:gd name="T53" fmla="*/ 124579325 h 136"/>
                <a:gd name="T54" fmla="*/ 355046710 w 112"/>
                <a:gd name="T55" fmla="*/ 124579325 h 136"/>
                <a:gd name="T56" fmla="*/ 355046710 w 112"/>
                <a:gd name="T57" fmla="*/ 0 h 136"/>
                <a:gd name="T58" fmla="*/ 330131370 w 112"/>
                <a:gd name="T59" fmla="*/ 0 h 136"/>
                <a:gd name="T60" fmla="*/ 330131370 w 112"/>
                <a:gd name="T61" fmla="*/ 124579325 h 136"/>
                <a:gd name="T62" fmla="*/ 317674948 w 112"/>
                <a:gd name="T63" fmla="*/ 124579325 h 136"/>
                <a:gd name="T64" fmla="*/ 317674948 w 112"/>
                <a:gd name="T65" fmla="*/ 37374297 h 136"/>
                <a:gd name="T66" fmla="*/ 267841773 w 112"/>
                <a:gd name="T67" fmla="*/ 37374297 h 136"/>
                <a:gd name="T68" fmla="*/ 267841773 w 112"/>
                <a:gd name="T69" fmla="*/ 124579325 h 136"/>
                <a:gd name="T70" fmla="*/ 249155892 w 112"/>
                <a:gd name="T71" fmla="*/ 124579325 h 136"/>
                <a:gd name="T72" fmla="*/ 249155892 w 112"/>
                <a:gd name="T73" fmla="*/ 0 h 136"/>
                <a:gd name="T74" fmla="*/ 218011094 w 112"/>
                <a:gd name="T75" fmla="*/ 0 h 136"/>
                <a:gd name="T76" fmla="*/ 218011094 w 112"/>
                <a:gd name="T77" fmla="*/ 124579325 h 136"/>
                <a:gd name="T78" fmla="*/ 199325213 w 112"/>
                <a:gd name="T79" fmla="*/ 124579325 h 136"/>
                <a:gd name="T80" fmla="*/ 199325213 w 112"/>
                <a:gd name="T81" fmla="*/ 37374297 h 136"/>
                <a:gd name="T82" fmla="*/ 155721497 w 112"/>
                <a:gd name="T83" fmla="*/ 37374297 h 136"/>
                <a:gd name="T84" fmla="*/ 155721497 w 112"/>
                <a:gd name="T85" fmla="*/ 124579325 h 136"/>
                <a:gd name="T86" fmla="*/ 143265075 w 112"/>
                <a:gd name="T87" fmla="*/ 124579325 h 136"/>
                <a:gd name="T88" fmla="*/ 143265075 w 112"/>
                <a:gd name="T89" fmla="*/ 0 h 136"/>
                <a:gd name="T90" fmla="*/ 105890817 w 112"/>
                <a:gd name="T91" fmla="*/ 0 h 136"/>
                <a:gd name="T92" fmla="*/ 105890817 w 112"/>
                <a:gd name="T93" fmla="*/ 124579325 h 136"/>
                <a:gd name="T94" fmla="*/ 93434396 w 112"/>
                <a:gd name="T95" fmla="*/ 124579325 h 136"/>
                <a:gd name="T96" fmla="*/ 93434396 w 112"/>
                <a:gd name="T97" fmla="*/ 37374297 h 136"/>
                <a:gd name="T98" fmla="*/ 0 w 112"/>
                <a:gd name="T99" fmla="*/ 37374297 h 136"/>
                <a:gd name="T100" fmla="*/ 0 w 112"/>
                <a:gd name="T101" fmla="*/ 149494691 h 136"/>
                <a:gd name="T102" fmla="*/ 0 w 112"/>
                <a:gd name="T103" fmla="*/ 174410057 h 136"/>
                <a:gd name="T104" fmla="*/ 0 w 112"/>
                <a:gd name="T105" fmla="*/ 847132423 h 136"/>
                <a:gd name="T106" fmla="*/ 554371923 w 112"/>
                <a:gd name="T107" fmla="*/ 847132423 h 136"/>
                <a:gd name="T108" fmla="*/ 697636998 w 112"/>
                <a:gd name="T109" fmla="*/ 685181297 h 136"/>
                <a:gd name="T110" fmla="*/ 697636998 w 112"/>
                <a:gd name="T111" fmla="*/ 523227675 h 136"/>
                <a:gd name="T112" fmla="*/ 647806318 w 112"/>
                <a:gd name="T113" fmla="*/ 573060902 h 136"/>
                <a:gd name="T114" fmla="*/ 647806318 w 112"/>
                <a:gd name="T115" fmla="*/ 629121099 h 1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2"/>
                <a:gd name="T175" fmla="*/ 0 h 136"/>
                <a:gd name="T176" fmla="*/ 112 w 112"/>
                <a:gd name="T177" fmla="*/ 136 h 1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67" name="Rectangle 117"/>
            <p:cNvSpPr>
              <a:spLocks noChangeArrowheads="1"/>
            </p:cNvSpPr>
            <p:nvPr>
              <p:custDataLst>
                <p:tags r:id="rId16"/>
              </p:custDataLst>
            </p:nvPr>
          </p:nvSpPr>
          <p:spPr bwMode="auto">
            <a:xfrm>
              <a:off x="49916" y="114806"/>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8" name="Rectangle 118"/>
            <p:cNvSpPr>
              <a:spLocks noChangeArrowheads="1"/>
            </p:cNvSpPr>
            <p:nvPr>
              <p:custDataLst>
                <p:tags r:id="rId17"/>
              </p:custDataLst>
            </p:nvPr>
          </p:nvSpPr>
          <p:spPr bwMode="auto">
            <a:xfrm>
              <a:off x="49916" y="154738"/>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69" name="Rectangle 119"/>
            <p:cNvSpPr>
              <a:spLocks noChangeArrowheads="1"/>
            </p:cNvSpPr>
            <p:nvPr>
              <p:custDataLst>
                <p:tags r:id="rId18"/>
              </p:custDataLst>
            </p:nvPr>
          </p:nvSpPr>
          <p:spPr bwMode="auto">
            <a:xfrm>
              <a:off x="49916" y="199662"/>
              <a:ext cx="109814" cy="14975"/>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sp>
          <p:nvSpPr>
            <p:cNvPr id="38970" name="Rectangle 120"/>
            <p:cNvSpPr>
              <a:spLocks noChangeArrowheads="1"/>
            </p:cNvSpPr>
            <p:nvPr>
              <p:custDataLst>
                <p:tags r:id="rId19"/>
              </p:custDataLst>
            </p:nvPr>
          </p:nvSpPr>
          <p:spPr bwMode="auto">
            <a:xfrm>
              <a:off x="49916" y="242091"/>
              <a:ext cx="109814" cy="17471"/>
            </a:xfrm>
            <a:prstGeom prst="rect">
              <a:avLst/>
            </a:pr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eaLnBrk="1" hangingPunct="1">
                <a:lnSpc>
                  <a:spcPct val="100000"/>
                </a:lnSpc>
                <a:spcBef>
                  <a:spcPct val="0"/>
                </a:spcBef>
                <a:buFont typeface="Arial" panose="020B0604020202020204" pitchFamily="34" charset="0"/>
                <a:buNone/>
              </a:pPr>
              <a:endParaRPr lang="zh-CN" altLang="zh-CN" sz="1800">
                <a:solidFill>
                  <a:schemeClr val="bg1"/>
                </a:solidFill>
                <a:latin typeface="+mn-lt"/>
                <a:ea typeface="+mn-ea"/>
                <a:cs typeface="+mn-ea"/>
                <a:sym typeface="+mn-lt"/>
              </a:endParaRPr>
            </a:p>
          </p:txBody>
        </p:sp>
      </p:grpSp>
      <p:grpSp>
        <p:nvGrpSpPr>
          <p:cNvPr id="26673" name="Group 54"/>
          <p:cNvGrpSpPr/>
          <p:nvPr>
            <p:custDataLst>
              <p:tags r:id="rId20"/>
            </p:custDataLst>
          </p:nvPr>
        </p:nvGrpSpPr>
        <p:grpSpPr bwMode="auto">
          <a:xfrm>
            <a:off x="9047350" y="4318968"/>
            <a:ext cx="408205" cy="529694"/>
            <a:chOff x="0" y="0"/>
            <a:chExt cx="299494" cy="389342"/>
          </a:xfrm>
        </p:grpSpPr>
        <p:sp>
          <p:nvSpPr>
            <p:cNvPr id="38940" name="Freeform 170"/>
            <p:cNvSpPr>
              <a:spLocks noChangeArrowheads="1"/>
            </p:cNvSpPr>
            <p:nvPr>
              <p:custDataLst>
                <p:tags r:id="rId21"/>
              </p:custDataLst>
            </p:nvPr>
          </p:nvSpPr>
          <p:spPr bwMode="auto">
            <a:xfrm>
              <a:off x="0" y="112310"/>
              <a:ext cx="299494" cy="277032"/>
            </a:xfrm>
            <a:custGeom>
              <a:avLst/>
              <a:gdLst>
                <a:gd name="T0" fmla="*/ 498314756 w 90"/>
                <a:gd name="T1" fmla="*/ 924659386 h 83"/>
                <a:gd name="T2" fmla="*/ 996629512 w 90"/>
                <a:gd name="T3" fmla="*/ 0 h 83"/>
                <a:gd name="T4" fmla="*/ 0 w 90"/>
                <a:gd name="T5" fmla="*/ 0 h 83"/>
                <a:gd name="T6" fmla="*/ 498314756 w 90"/>
                <a:gd name="T7" fmla="*/ 924659386 h 83"/>
                <a:gd name="T8" fmla="*/ 0 60000 65536"/>
                <a:gd name="T9" fmla="*/ 0 60000 65536"/>
                <a:gd name="T10" fmla="*/ 0 60000 65536"/>
                <a:gd name="T11" fmla="*/ 0 60000 65536"/>
                <a:gd name="T12" fmla="*/ 0 w 90"/>
                <a:gd name="T13" fmla="*/ 0 h 83"/>
                <a:gd name="T14" fmla="*/ 90 w 90"/>
                <a:gd name="T15" fmla="*/ 83 h 83"/>
              </a:gdLst>
              <a:ahLst/>
              <a:cxnLst>
                <a:cxn ang="T8">
                  <a:pos x="T0" y="T1"/>
                </a:cxn>
                <a:cxn ang="T9">
                  <a:pos x="T2" y="T3"/>
                </a:cxn>
                <a:cxn ang="T10">
                  <a:pos x="T4" y="T5"/>
                </a:cxn>
                <a:cxn ang="T11">
                  <a:pos x="T6" y="T7"/>
                </a:cxn>
              </a:cxnLst>
              <a:rect l="T12" t="T13" r="T14" b="T15"/>
              <a:pathLst>
                <a:path w="90" h="83">
                  <a:moveTo>
                    <a:pt x="45" y="83"/>
                  </a:moveTo>
                  <a:cubicBezTo>
                    <a:pt x="90" y="59"/>
                    <a:pt x="90" y="0"/>
                    <a:pt x="90" y="0"/>
                  </a:cubicBezTo>
                  <a:cubicBezTo>
                    <a:pt x="0" y="0"/>
                    <a:pt x="0" y="0"/>
                    <a:pt x="0" y="0"/>
                  </a:cubicBezTo>
                  <a:cubicBezTo>
                    <a:pt x="0" y="0"/>
                    <a:pt x="0" y="59"/>
                    <a:pt x="45" y="83"/>
                  </a:cubicBez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sp>
          <p:nvSpPr>
            <p:cNvPr id="38941" name="Freeform 171"/>
            <p:cNvSpPr>
              <a:spLocks noChangeArrowheads="1"/>
            </p:cNvSpPr>
            <p:nvPr>
              <p:custDataLst>
                <p:tags r:id="rId22"/>
              </p:custDataLst>
            </p:nvPr>
          </p:nvSpPr>
          <p:spPr bwMode="auto">
            <a:xfrm>
              <a:off x="0" y="0"/>
              <a:ext cx="299494" cy="94840"/>
            </a:xfrm>
            <a:custGeom>
              <a:avLst/>
              <a:gdLst>
                <a:gd name="T0" fmla="*/ 930188431 w 90"/>
                <a:gd name="T1" fmla="*/ 0 h 29"/>
                <a:gd name="T2" fmla="*/ 753007781 w 90"/>
                <a:gd name="T3" fmla="*/ 171124063 h 29"/>
                <a:gd name="T4" fmla="*/ 575830458 w 90"/>
                <a:gd name="T5" fmla="*/ 0 h 29"/>
                <a:gd name="T6" fmla="*/ 431873676 w 90"/>
                <a:gd name="T7" fmla="*/ 0 h 29"/>
                <a:gd name="T8" fmla="*/ 254693025 w 90"/>
                <a:gd name="T9" fmla="*/ 171124063 h 29"/>
                <a:gd name="T10" fmla="*/ 77515703 w 90"/>
                <a:gd name="T11" fmla="*/ 0 h 29"/>
                <a:gd name="T12" fmla="*/ 0 w 90"/>
                <a:gd name="T13" fmla="*/ 0 h 29"/>
                <a:gd name="T14" fmla="*/ 0 w 90"/>
                <a:gd name="T15" fmla="*/ 310159503 h 29"/>
                <a:gd name="T16" fmla="*/ 996629512 w 90"/>
                <a:gd name="T17" fmla="*/ 310159503 h 29"/>
                <a:gd name="T18" fmla="*/ 996629512 w 90"/>
                <a:gd name="T19" fmla="*/ 0 h 29"/>
                <a:gd name="T20" fmla="*/ 930188431 w 90"/>
                <a:gd name="T21" fmla="*/ 0 h 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29"/>
                <a:gd name="T35" fmla="*/ 90 w 90"/>
                <a:gd name="T36" fmla="*/ 29 h 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solidFill>
              <a:schemeClr val="bg1"/>
            </a:solidFill>
            <a:ln>
              <a:noFill/>
            </a:ln>
            <a:extLst>
              <a:ext uri="{91240B29-F687-4F45-9708-019B960494DF}">
                <a14:hiddenLine xmlns:a14="http://schemas.microsoft.com/office/drawing/2010/main" w="9525">
                  <a:solidFill>
                    <a:srgbClr val="000000"/>
                  </a:solidFill>
                  <a:bevel/>
                </a14:hiddenLine>
              </a:ext>
            </a:extLst>
          </p:spPr>
          <p:txBody>
            <a:bodyPr/>
            <a:lstStyle/>
            <a:p>
              <a:endParaRPr lang="zh-CN" altLang="en-US">
                <a:solidFill>
                  <a:schemeClr val="bg1"/>
                </a:solidFill>
                <a:cs typeface="+mn-ea"/>
                <a:sym typeface="+mn-lt"/>
              </a:endParaRPr>
            </a:p>
          </p:txBody>
        </p:sp>
      </p:grpSp>
      <p:sp>
        <p:nvSpPr>
          <p:cNvPr id="26676" name="矩形 104"/>
          <p:cNvSpPr>
            <a:spLocks noChangeArrowheads="1"/>
          </p:cNvSpPr>
          <p:nvPr/>
        </p:nvSpPr>
        <p:spPr bwMode="auto">
          <a:xfrm>
            <a:off x="1565275" y="1798955"/>
            <a:ext cx="2390140" cy="459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l" eaLnBrk="1" hangingPunct="1">
              <a:lnSpc>
                <a:spcPct val="100000"/>
              </a:lnSpc>
              <a:spcBef>
                <a:spcPct val="0"/>
              </a:spcBef>
              <a:buFont typeface="Arial" panose="020B0604020202020204" pitchFamily="34" charset="0"/>
              <a:buNone/>
            </a:pPr>
            <a:r>
              <a:rPr lang="zh-CN" altLang="en-US" sz="2400" b="1">
                <a:solidFill>
                  <a:schemeClr val="tx1"/>
                </a:solidFill>
                <a:latin typeface="微软雅黑" panose="020B0503020204020204" charset="-122"/>
                <a:ea typeface="微软雅黑" panose="020B0503020204020204" charset="-122"/>
                <a:cs typeface="+mn-ea"/>
                <a:sym typeface="+mn-lt"/>
              </a:rPr>
              <a:t>（一）数据清洗</a:t>
            </a:r>
            <a:endParaRPr lang="zh-CN" altLang="en-US" sz="2400" b="1">
              <a:solidFill>
                <a:schemeClr val="tx1"/>
              </a:solidFill>
              <a:latin typeface="微软雅黑" panose="020B0503020204020204" charset="-122"/>
              <a:ea typeface="微软雅黑" panose="020B0503020204020204" charset="-122"/>
              <a:cs typeface="+mn-ea"/>
              <a:sym typeface="+mn-lt"/>
            </a:endParaRPr>
          </a:p>
        </p:txBody>
      </p:sp>
      <p:sp>
        <p:nvSpPr>
          <p:cNvPr id="26677" name="矩形 47"/>
          <p:cNvSpPr>
            <a:spLocks noChangeArrowheads="1"/>
          </p:cNvSpPr>
          <p:nvPr/>
        </p:nvSpPr>
        <p:spPr bwMode="auto">
          <a:xfrm>
            <a:off x="1282700" y="2279650"/>
            <a:ext cx="4544695" cy="1564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2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采集来的数据常常存在各种各样的问题，这些有问题的数据就被称为“脏数据”。数据清洗的任务就是对这些“脏数据”进行清理，让数据变得干净、准确，为后续的分析和应用打下良好的基础。</a:t>
            </a:r>
            <a:endParaRPr lang="zh-CN" altLang="en-US" sz="1600">
              <a:solidFill>
                <a:schemeClr val="tx1"/>
              </a:solidFill>
              <a:latin typeface="微软雅黑" panose="020B0503020204020204" charset="-122"/>
              <a:ea typeface="微软雅黑" panose="020B0503020204020204" charset="-122"/>
              <a:cs typeface="+mn-ea"/>
              <a:sym typeface="+mn-lt"/>
            </a:endParaRPr>
          </a:p>
        </p:txBody>
      </p:sp>
      <p:sp>
        <p:nvSpPr>
          <p:cNvPr id="26678" name="矩形 106"/>
          <p:cNvSpPr>
            <a:spLocks noChangeArrowheads="1"/>
          </p:cNvSpPr>
          <p:nvPr>
            <p:custDataLst>
              <p:tags r:id="rId23"/>
            </p:custDataLst>
          </p:nvPr>
        </p:nvSpPr>
        <p:spPr bwMode="auto">
          <a:xfrm>
            <a:off x="1696608" y="5211396"/>
            <a:ext cx="222180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latin typeface="微软雅黑" panose="020B0503020204020204" charset="-122"/>
                <a:ea typeface="微软雅黑" panose="020B0503020204020204" charset="-122"/>
                <a:cs typeface="+mn-ea"/>
                <a:sym typeface="+mn-lt"/>
              </a:rPr>
              <a:t>1. 处理重复数据</a:t>
            </a:r>
            <a:endParaRPr lang="zh-CN" altLang="en-US" sz="2200">
              <a:latin typeface="微软雅黑" panose="020B0503020204020204" charset="-122"/>
              <a:ea typeface="微软雅黑" panose="020B0503020204020204" charset="-122"/>
              <a:cs typeface="+mn-ea"/>
              <a:sym typeface="+mn-lt"/>
            </a:endParaRPr>
          </a:p>
        </p:txBody>
      </p:sp>
      <p:sp>
        <p:nvSpPr>
          <p:cNvPr id="26679" name="矩形 47"/>
          <p:cNvSpPr>
            <a:spLocks noChangeArrowheads="1"/>
          </p:cNvSpPr>
          <p:nvPr>
            <p:custDataLst>
              <p:tags r:id="rId24"/>
            </p:custDataLst>
          </p:nvPr>
        </p:nvSpPr>
        <p:spPr bwMode="auto">
          <a:xfrm>
            <a:off x="1696720" y="5570855"/>
            <a:ext cx="2369185" cy="680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just" eaLnBrk="1" hangingPunct="1">
              <a:lnSpc>
                <a:spcPct val="12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lt"/>
              </a:rPr>
              <a:t>利用数据库的去重功能</a:t>
            </a:r>
            <a:endPar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lt"/>
            </a:endParaRPr>
          </a:p>
          <a:p>
            <a:pPr algn="just" eaLnBrk="1" hangingPunct="1">
              <a:lnSpc>
                <a:spcPct val="12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lt"/>
              </a:rPr>
              <a:t>处理重复数据。</a:t>
            </a:r>
            <a:endParaRPr lang="zh-CN" altLang="en-US" sz="160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26680" name="矩形 108"/>
          <p:cNvSpPr>
            <a:spLocks noChangeArrowheads="1"/>
          </p:cNvSpPr>
          <p:nvPr>
            <p:custDataLst>
              <p:tags r:id="rId25"/>
            </p:custDataLst>
          </p:nvPr>
        </p:nvSpPr>
        <p:spPr bwMode="auto">
          <a:xfrm>
            <a:off x="4589145" y="5142230"/>
            <a:ext cx="232600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2. 修正错误数据</a:t>
            </a:r>
            <a:endParaRPr lang="zh-CN" altLang="en-US" sz="2200">
              <a:solidFill>
                <a:schemeClr val="tx1"/>
              </a:solidFill>
              <a:latin typeface="微软雅黑" panose="020B0503020204020204" charset="-122"/>
              <a:ea typeface="微软雅黑" panose="020B0503020204020204" charset="-122"/>
              <a:cs typeface="+mn-ea"/>
              <a:sym typeface="+mn-lt"/>
            </a:endParaRPr>
          </a:p>
        </p:txBody>
      </p:sp>
      <p:sp>
        <p:nvSpPr>
          <p:cNvPr id="26681" name="矩形 47"/>
          <p:cNvSpPr>
            <a:spLocks noChangeArrowheads="1"/>
          </p:cNvSpPr>
          <p:nvPr>
            <p:custDataLst>
              <p:tags r:id="rId26"/>
            </p:custDataLst>
          </p:nvPr>
        </p:nvSpPr>
        <p:spPr bwMode="auto">
          <a:xfrm>
            <a:off x="4588510" y="5570855"/>
            <a:ext cx="2472055" cy="680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2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与原始资料进行核对；</a:t>
            </a:r>
            <a:endParaRPr lang="zh-CN" altLang="en-US" sz="1600">
              <a:solidFill>
                <a:schemeClr val="tx1"/>
              </a:solidFill>
              <a:latin typeface="微软雅黑" panose="020B0503020204020204" charset="-122"/>
              <a:ea typeface="微软雅黑" panose="020B0503020204020204" charset="-122"/>
              <a:cs typeface="+mn-ea"/>
              <a:sym typeface="+mn-lt"/>
            </a:endParaRPr>
          </a:p>
          <a:p>
            <a:pPr algn="ctr" eaLnBrk="1" hangingPunct="1">
              <a:lnSpc>
                <a:spcPct val="12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设置数据范围阈值。</a:t>
            </a:r>
            <a:endParaRPr lang="zh-CN" altLang="en-US" sz="1600">
              <a:solidFill>
                <a:schemeClr val="tx1"/>
              </a:solidFill>
              <a:latin typeface="微软雅黑" panose="020B0503020204020204" charset="-122"/>
              <a:ea typeface="微软雅黑" panose="020B0503020204020204" charset="-122"/>
              <a:cs typeface="+mn-ea"/>
              <a:sym typeface="+mn-lt"/>
            </a:endParaRPr>
          </a:p>
        </p:txBody>
      </p:sp>
      <p:sp>
        <p:nvSpPr>
          <p:cNvPr id="26684" name="矩形 112"/>
          <p:cNvSpPr>
            <a:spLocks noChangeArrowheads="1"/>
          </p:cNvSpPr>
          <p:nvPr>
            <p:custDataLst>
              <p:tags r:id="rId27"/>
            </p:custDataLst>
          </p:nvPr>
        </p:nvSpPr>
        <p:spPr bwMode="auto">
          <a:xfrm>
            <a:off x="7972743" y="5142230"/>
            <a:ext cx="2520950"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00000"/>
              </a:lnSpc>
              <a:spcBef>
                <a:spcPct val="0"/>
              </a:spcBef>
              <a:buFont typeface="Arial" panose="020B0604020202020204" pitchFamily="34" charset="0"/>
              <a:buNone/>
            </a:pPr>
            <a:r>
              <a:rPr lang="zh-CN" altLang="en-US" sz="2200">
                <a:solidFill>
                  <a:schemeClr val="tx1"/>
                </a:solidFill>
                <a:latin typeface="微软雅黑" panose="020B0503020204020204" charset="-122"/>
                <a:ea typeface="微软雅黑" panose="020B0503020204020204" charset="-122"/>
                <a:cs typeface="+mn-ea"/>
                <a:sym typeface="+mn-lt"/>
              </a:rPr>
              <a:t>3. 处理缺失数据</a:t>
            </a:r>
            <a:endParaRPr lang="zh-CN" altLang="en-US" sz="2200">
              <a:solidFill>
                <a:schemeClr val="tx1"/>
              </a:solidFill>
              <a:latin typeface="微软雅黑" panose="020B0503020204020204" charset="-122"/>
              <a:ea typeface="微软雅黑" panose="020B0503020204020204" charset="-122"/>
              <a:cs typeface="+mn-ea"/>
              <a:sym typeface="+mn-lt"/>
            </a:endParaRPr>
          </a:p>
        </p:txBody>
      </p:sp>
      <p:sp>
        <p:nvSpPr>
          <p:cNvPr id="26685" name="矩形 47"/>
          <p:cNvSpPr>
            <a:spLocks noChangeArrowheads="1"/>
          </p:cNvSpPr>
          <p:nvPr>
            <p:custDataLst>
              <p:tags r:id="rId28"/>
            </p:custDataLst>
          </p:nvPr>
        </p:nvSpPr>
        <p:spPr bwMode="auto">
          <a:xfrm>
            <a:off x="7515225" y="5570855"/>
            <a:ext cx="3435985" cy="680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txBody>
          <a:bodyPr wrap="square" lIns="91431" tIns="45716" rIns="91431" bIns="45716">
            <a:spAutoFit/>
          </a:bodyPr>
          <a:lstStyle>
            <a:lvl1pPr eaLnBrk="0" hangingPunct="0">
              <a:lnSpc>
                <a:spcPct val="90000"/>
              </a:lnSpc>
              <a:spcBef>
                <a:spcPts val="1000"/>
              </a:spcBef>
              <a:buChar char="•"/>
              <a:defRPr sz="28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1pPr>
            <a:lvl2pPr marL="742950" indent="-285750" eaLnBrk="0" hangingPunct="0">
              <a:lnSpc>
                <a:spcPct val="90000"/>
              </a:lnSpc>
              <a:spcBef>
                <a:spcPts val="500"/>
              </a:spcBef>
              <a:buChar char="•"/>
              <a:defRPr sz="24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2pPr>
            <a:lvl3pPr marL="1143000" indent="-228600" eaLnBrk="0" hangingPunct="0">
              <a:lnSpc>
                <a:spcPct val="90000"/>
              </a:lnSpc>
              <a:spcBef>
                <a:spcPts val="500"/>
              </a:spcBef>
              <a:buChar char="•"/>
              <a:defRPr sz="2000">
                <a:solidFill>
                  <a:schemeClr val="tx1"/>
                </a:solidFill>
                <a:latin typeface="方正兰亭黑_GBK" panose="02000000000000000000" pitchFamily="2" charset="-122"/>
                <a:ea typeface="方正兰亭黑_GBK" panose="02000000000000000000" pitchFamily="2" charset="-122"/>
                <a:sym typeface="Calibri" panose="020F0502020204030204" charset="0"/>
              </a:defRPr>
            </a:lvl3pPr>
            <a:lvl4pPr marL="16002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4pPr>
            <a:lvl5pPr marL="2057400" indent="-228600" eaLnBrk="0" hangingPunct="0">
              <a:lnSpc>
                <a:spcPct val="90000"/>
              </a:lnSpc>
              <a:spcBef>
                <a:spcPts val="500"/>
              </a:spcBef>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方正兰亭黑_GBK" panose="02000000000000000000" pitchFamily="2" charset="-122"/>
                <a:ea typeface="方正兰亭黑_GBK" panose="02000000000000000000" pitchFamily="2" charset="-122"/>
                <a:sym typeface="Calibri" panose="020F0502020204030204" charset="0"/>
              </a:defRPr>
            </a:lvl9pPr>
          </a:lstStyle>
          <a:p>
            <a:pPr algn="ctr" eaLnBrk="1" hangingPunct="1">
              <a:lnSpc>
                <a:spcPct val="120000"/>
              </a:lnSpc>
              <a:spcBef>
                <a:spcPct val="0"/>
              </a:spcBef>
              <a:buFont typeface="Arial" panose="020B0604020202020204" pitchFamily="34" charset="0"/>
              <a:buNone/>
            </a:pPr>
            <a:r>
              <a:rPr lang="zh-CN" altLang="en-US" sz="1600">
                <a:latin typeface="微软雅黑" panose="020B0503020204020204" charset="-122"/>
                <a:ea typeface="微软雅黑" panose="020B0503020204020204" charset="-122"/>
                <a:cs typeface="+mn-ea"/>
                <a:sym typeface="+mn-lt"/>
              </a:rPr>
              <a:t>人工补全；</a:t>
            </a:r>
            <a:r>
              <a:rPr lang="zh-CN" altLang="en-US" sz="1600">
                <a:solidFill>
                  <a:schemeClr val="tx1"/>
                </a:solidFill>
                <a:latin typeface="微软雅黑" panose="020B0503020204020204" charset="-122"/>
                <a:ea typeface="微软雅黑" panose="020B0503020204020204" charset="-122"/>
                <a:cs typeface="+mn-ea"/>
                <a:sym typeface="+mn-lt"/>
              </a:rPr>
              <a:t>采用统计方法</a:t>
            </a:r>
            <a:endParaRPr lang="zh-CN" altLang="en-US" sz="1600">
              <a:solidFill>
                <a:schemeClr val="tx1"/>
              </a:solidFill>
              <a:latin typeface="微软雅黑" panose="020B0503020204020204" charset="-122"/>
              <a:ea typeface="微软雅黑" panose="020B0503020204020204" charset="-122"/>
              <a:cs typeface="+mn-ea"/>
              <a:sym typeface="+mn-lt"/>
            </a:endParaRPr>
          </a:p>
          <a:p>
            <a:pPr algn="ctr" eaLnBrk="1" hangingPunct="1">
              <a:lnSpc>
                <a:spcPct val="120000"/>
              </a:lnSpc>
              <a:spcBef>
                <a:spcPct val="0"/>
              </a:spcBef>
              <a:buFont typeface="Arial" panose="020B0604020202020204" pitchFamily="34" charset="0"/>
              <a:buNone/>
            </a:pPr>
            <a:r>
              <a:rPr lang="zh-CN" altLang="en-US" sz="1600">
                <a:solidFill>
                  <a:schemeClr val="tx1"/>
                </a:solidFill>
                <a:latin typeface="微软雅黑" panose="020B0503020204020204" charset="-122"/>
                <a:ea typeface="微软雅黑" panose="020B0503020204020204" charset="-122"/>
                <a:cs typeface="+mn-ea"/>
                <a:sym typeface="+mn-lt"/>
              </a:rPr>
              <a:t>进行填补。</a:t>
            </a:r>
            <a:endParaRPr lang="zh-CN" altLang="en-US" sz="1600">
              <a:solidFill>
                <a:schemeClr val="tx1"/>
              </a:solidFill>
              <a:latin typeface="微软雅黑" panose="020B0503020204020204" charset="-122"/>
              <a:ea typeface="微软雅黑" panose="020B0503020204020204" charset="-122"/>
              <a:cs typeface="+mn-ea"/>
              <a:sym typeface="+mn-lt"/>
            </a:endParaRPr>
          </a:p>
        </p:txBody>
      </p:sp>
      <p:sp>
        <p:nvSpPr>
          <p:cNvPr id="14" name="文本框 13"/>
          <p:cNvSpPr txBox="1"/>
          <p:nvPr/>
        </p:nvSpPr>
        <p:spPr>
          <a:xfrm>
            <a:off x="1282815" y="390453"/>
            <a:ext cx="2545080" cy="521970"/>
          </a:xfrm>
          <a:prstGeom prst="rect">
            <a:avLst/>
          </a:prstGeom>
          <a:noFill/>
        </p:spPr>
        <p:txBody>
          <a:bodyPr wrap="none" rtlCol="0">
            <a:spAutoFit/>
          </a:bodyPr>
          <a:p>
            <a:pPr algn="l"/>
            <a:r>
              <a:rPr sz="2800" b="1" spc="300" dirty="0">
                <a:solidFill>
                  <a:schemeClr val="tx1"/>
                </a:solidFill>
                <a:latin typeface="微软雅黑" panose="020B0503020204020204" charset="-122"/>
                <a:ea typeface="微软雅黑" panose="020B0503020204020204" charset="-122"/>
                <a:cs typeface="+mn-ea"/>
                <a:sym typeface="+mn-lt"/>
              </a:rPr>
              <a:t>二、数据处理</a:t>
            </a:r>
            <a:endParaRPr sz="2800" b="1" spc="300" dirty="0">
              <a:solidFill>
                <a:schemeClr val="tx1"/>
              </a:solidFill>
              <a:latin typeface="微软雅黑" panose="020B0503020204020204" charset="-122"/>
              <a:ea typeface="微软雅黑" panose="020B0503020204020204" charset="-122"/>
              <a:cs typeface="+mn-ea"/>
              <a:sym typeface="+mn-lt"/>
            </a:endParaRPr>
          </a:p>
        </p:txBody>
      </p:sp>
    </p:spTree>
  </p:cSld>
  <p:clrMapOvr>
    <a:masterClrMapping/>
  </p:clrMapOvr>
  <p:timing>
    <p:tnLst>
      <p:par>
        <p:cTn id="1" dur="indefinite" restart="never" nodeType="tmRoot"/>
      </p:par>
    </p:tnLst>
    <p:bldLst>
      <p:bldP spid="26633" grpId="0" bldLvl="0" animBg="1" autoUpdateAnimBg="0"/>
      <p:bldP spid="26634" grpId="0" bldLvl="0" animBg="1" autoUpdateAnimBg="0"/>
      <p:bldP spid="26635" grpId="0" bldLvl="0" animBg="1" autoUpdateAnimBg="0"/>
      <p:bldP spid="26636" grpId="0" bldLvl="0" animBg="1" autoUpdateAnimBg="0"/>
      <p:bldP spid="26637" grpId="0" bldLvl="0" animBg="1" autoUpdateAnimBg="0"/>
      <p:bldP spid="26676" grpId="0" bldLvl="0" autoUpdateAnimBg="0"/>
      <p:bldP spid="26677" grpId="0" bldLvl="0" animBg="1" autoUpdateAnimBg="0"/>
      <p:bldP spid="26678" grpId="0" bldLvl="0" autoUpdateAnimBg="0"/>
      <p:bldP spid="26679" grpId="0" bldLvl="0" autoUpdateAnimBg="0"/>
      <p:bldP spid="26680" grpId="0" bldLvl="0" autoUpdateAnimBg="0"/>
      <p:bldP spid="26681" grpId="0" bldLvl="0" autoUpdateAnimBg="0"/>
      <p:bldP spid="26684" grpId="0" bldLvl="0" autoUpdateAnimBg="0"/>
      <p:bldP spid="26685" grpId="0" bldLvl="0" autoUpdateAnimBg="0"/>
      <p:bldP spid="14" grpId="0"/>
    </p:bldLst>
  </p:timing>
</p:sld>
</file>

<file path=ppt/tags/tag1.xml><?xml version="1.0" encoding="utf-8"?>
<p:tagLst xmlns:p="http://schemas.openxmlformats.org/presentationml/2006/main">
  <p:tag name="KSO_WM_UNIT_TYPE" val="i"/>
  <p:tag name="KSO_WM_UNIT_INDEX" val="2"/>
  <p:tag name="KSO_WM_BEAUTIFY_FLAG" val="#wm#"/>
  <p:tag name="KSO_WM_TAG_VERSION" val="3.0"/>
  <p:tag name="KSO_WM_UNIT_ID" val="_1*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0.xml><?xml version="1.0" encoding="utf-8"?>
<p:tagLst xmlns:p="http://schemas.openxmlformats.org/presentationml/2006/main">
  <p:tag name="KSO_WM_UNIT_ID" val="_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00.xml><?xml version="1.0" encoding="utf-8"?>
<p:tagLst xmlns:p="http://schemas.openxmlformats.org/presentationml/2006/main">
  <p:tag name="KSO_WM_DIAGRAM_VIRTUALLY_FRAME" val="{&quot;height&quot;:320.65,&quot;left&quot;:110.65,&quot;top&quot;:165.05,&quot;width&quot;:897.15}"/>
</p:tagLst>
</file>

<file path=ppt/tags/tag101.xml><?xml version="1.0" encoding="utf-8"?>
<p:tagLst xmlns:p="http://schemas.openxmlformats.org/presentationml/2006/main">
  <p:tag name="KSO_WM_DIAGRAM_VIRTUALLY_FRAME" val="{&quot;height&quot;:320.65,&quot;left&quot;:110.65,&quot;top&quot;:165.05,&quot;width&quot;:897.15}"/>
</p:tagLst>
</file>

<file path=ppt/tags/tag102.xml><?xml version="1.0" encoding="utf-8"?>
<p:tagLst xmlns:p="http://schemas.openxmlformats.org/presentationml/2006/main">
  <p:tag name="KSO_WM_DIAGRAM_VIRTUALLY_FRAME" val="{&quot;height&quot;:320.65,&quot;left&quot;:110.65,&quot;top&quot;:165.05,&quot;width&quot;:897.15}"/>
</p:tagLst>
</file>

<file path=ppt/tags/tag103.xml><?xml version="1.0" encoding="utf-8"?>
<p:tagLst xmlns:p="http://schemas.openxmlformats.org/presentationml/2006/main">
  <p:tag name="KSO_WM_DIAGRAM_VIRTUALLY_FRAME" val="{&quot;height&quot;:320.65,&quot;left&quot;:110.65,&quot;top&quot;:165.05,&quot;width&quot;:897.15}"/>
</p:tagLst>
</file>

<file path=ppt/tags/tag104.xml><?xml version="1.0" encoding="utf-8"?>
<p:tagLst xmlns:p="http://schemas.openxmlformats.org/presentationml/2006/main">
  <p:tag name="KSO_WM_DIAGRAM_VIRTUALLY_FRAME" val="{&quot;height&quot;:206.87940442712625,&quot;left&quot;:93.6,&quot;top&quot;:317.82059557287374,&quot;width&quot;:768.7}"/>
</p:tagLst>
</file>

<file path=ppt/tags/tag105.xml><?xml version="1.0" encoding="utf-8"?>
<p:tagLst xmlns:p="http://schemas.openxmlformats.org/presentationml/2006/main">
  <p:tag name="KSO_WM_DIAGRAM_VIRTUALLY_FRAME" val="{&quot;height&quot;:206.87940442712625,&quot;left&quot;:93.6,&quot;top&quot;:317.82059557287374,&quot;width&quot;:768.7}"/>
</p:tagLst>
</file>

<file path=ppt/tags/tag106.xml><?xml version="1.0" encoding="utf-8"?>
<p:tagLst xmlns:p="http://schemas.openxmlformats.org/presentationml/2006/main">
  <p:tag name="KSO_WM_DIAGRAM_VIRTUALLY_FRAME" val="{&quot;height&quot;:206.87940442712625,&quot;left&quot;:93.6,&quot;top&quot;:317.82059557287374,&quot;width&quot;:768.7}"/>
</p:tagLst>
</file>

<file path=ppt/tags/tag107.xml><?xml version="1.0" encoding="utf-8"?>
<p:tagLst xmlns:p="http://schemas.openxmlformats.org/presentationml/2006/main">
  <p:tag name="KSO_WM_DIAGRAM_VIRTUALLY_FRAME" val="{&quot;height&quot;:206.87940442712625,&quot;left&quot;:93.6,&quot;top&quot;:317.82059557287374,&quot;width&quot;:768.7}"/>
</p:tagLst>
</file>

<file path=ppt/tags/tag108.xml><?xml version="1.0" encoding="utf-8"?>
<p:tagLst xmlns:p="http://schemas.openxmlformats.org/presentationml/2006/main">
  <p:tag name="KSO_WM_DIAGRAM_VIRTUALLY_FRAME" val="{&quot;height&quot;:206.87940442712625,&quot;left&quot;:93.6,&quot;top&quot;:317.82059557287374,&quot;width&quot;:768.7}"/>
</p:tagLst>
</file>

<file path=ppt/tags/tag109.xml><?xml version="1.0" encoding="utf-8"?>
<p:tagLst xmlns:p="http://schemas.openxmlformats.org/presentationml/2006/main">
  <p:tag name="KSO_WM_DIAGRAM_VIRTUALLY_FRAME" val="{&quot;height&quot;:206.87940442712625,&quot;left&quot;:93.6,&quot;top&quot;:317.82059557287374,&quot;width&quot;:768.7}"/>
</p:tagLst>
</file>

<file path=ppt/tags/tag11.xml><?xml version="1.0" encoding="utf-8"?>
<p:tagLst xmlns:p="http://schemas.openxmlformats.org/presentationml/2006/main">
  <p:tag name="KSO_WM_UNIT_ID" val="_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10.xml><?xml version="1.0" encoding="utf-8"?>
<p:tagLst xmlns:p="http://schemas.openxmlformats.org/presentationml/2006/main">
  <p:tag name="KSO_WM_DIAGRAM_VIRTUALLY_FRAME" val="{&quot;height&quot;:206.87940442712625,&quot;left&quot;:93.6,&quot;top&quot;:317.82059557287374,&quot;width&quot;:768.7}"/>
</p:tagLst>
</file>

<file path=ppt/tags/tag111.xml><?xml version="1.0" encoding="utf-8"?>
<p:tagLst xmlns:p="http://schemas.openxmlformats.org/presentationml/2006/main">
  <p:tag name="KSO_WM_DIAGRAM_VIRTUALLY_FRAME" val="{&quot;height&quot;:206.87940442712625,&quot;left&quot;:93.6,&quot;top&quot;:317.82059557287374,&quot;width&quot;:768.7}"/>
</p:tagLst>
</file>

<file path=ppt/tags/tag112.xml><?xml version="1.0" encoding="utf-8"?>
<p:tagLst xmlns:p="http://schemas.openxmlformats.org/presentationml/2006/main">
  <p:tag name="KSO_WM_DIAGRAM_VIRTUALLY_FRAME" val="{&quot;height&quot;:206.87940442712625,&quot;left&quot;:93.6,&quot;top&quot;:317.82059557287374,&quot;width&quot;:768.7}"/>
</p:tagLst>
</file>

<file path=ppt/tags/tag113.xml><?xml version="1.0" encoding="utf-8"?>
<p:tagLst xmlns:p="http://schemas.openxmlformats.org/presentationml/2006/main">
  <p:tag name="KSO_WM_DIAGRAM_VIRTUALLY_FRAME" val="{&quot;height&quot;:206.87940442712625,&quot;left&quot;:93.6,&quot;top&quot;:317.82059557287374,&quot;width&quot;:768.7}"/>
</p:tagLst>
</file>

<file path=ppt/tags/tag114.xml><?xml version="1.0" encoding="utf-8"?>
<p:tagLst xmlns:p="http://schemas.openxmlformats.org/presentationml/2006/main">
  <p:tag name="KSO_WM_DIAGRAM_VIRTUALLY_FRAME" val="{&quot;height&quot;:206.87940442712625,&quot;left&quot;:93.6,&quot;top&quot;:317.82059557287374,&quot;width&quot;:768.7}"/>
</p:tagLst>
</file>

<file path=ppt/tags/tag115.xml><?xml version="1.0" encoding="utf-8"?>
<p:tagLst xmlns:p="http://schemas.openxmlformats.org/presentationml/2006/main">
  <p:tag name="KSO_WM_DIAGRAM_VIRTUALLY_FRAME" val="{&quot;height&quot;:206.87940442712625,&quot;left&quot;:93.6,&quot;top&quot;:317.82059557287374,&quot;width&quot;:768.7}"/>
</p:tagLst>
</file>

<file path=ppt/tags/tag116.xml><?xml version="1.0" encoding="utf-8"?>
<p:tagLst xmlns:p="http://schemas.openxmlformats.org/presentationml/2006/main">
  <p:tag name="KSO_WM_DIAGRAM_VIRTUALLY_FRAME" val="{&quot;height&quot;:206.87940442712625,&quot;left&quot;:93.6,&quot;top&quot;:317.82059557287374,&quot;width&quot;:768.7}"/>
</p:tagLst>
</file>

<file path=ppt/tags/tag117.xml><?xml version="1.0" encoding="utf-8"?>
<p:tagLst xmlns:p="http://schemas.openxmlformats.org/presentationml/2006/main">
  <p:tag name="KSO_WM_DIAGRAM_VIRTUALLY_FRAME" val="{&quot;height&quot;:206.87940442712625,&quot;left&quot;:93.6,&quot;top&quot;:317.82059557287374,&quot;width&quot;:768.7}"/>
</p:tagLst>
</file>

<file path=ppt/tags/tag118.xml><?xml version="1.0" encoding="utf-8"?>
<p:tagLst xmlns:p="http://schemas.openxmlformats.org/presentationml/2006/main">
  <p:tag name="KSO_WM_DIAGRAM_VIRTUALLY_FRAME" val="{&quot;height&quot;:206.87940442712625,&quot;left&quot;:93.6,&quot;top&quot;:317.82059557287374,&quot;width&quot;:768.7}"/>
</p:tagLst>
</file>

<file path=ppt/tags/tag119.xml><?xml version="1.0" encoding="utf-8"?>
<p:tagLst xmlns:p="http://schemas.openxmlformats.org/presentationml/2006/main">
  <p:tag name="KSO_WM_DIAGRAM_VIRTUALLY_FRAME" val="{&quot;height&quot;:206.87940442712625,&quot;left&quot;:93.6,&quot;top&quot;:317.82059557287374,&quot;width&quot;:768.7}"/>
</p:tagLst>
</file>

<file path=ppt/tags/tag12.xml><?xml version="1.0" encoding="utf-8"?>
<p:tagLst xmlns:p="http://schemas.openxmlformats.org/presentationml/2006/main">
  <p:tag name="KSO_WM_UNIT_ID" val="_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20.xml><?xml version="1.0" encoding="utf-8"?>
<p:tagLst xmlns:p="http://schemas.openxmlformats.org/presentationml/2006/main">
  <p:tag name="KSO_WM_DIAGRAM_VIRTUALLY_FRAME" val="{&quot;height&quot;:206.87940442712625,&quot;left&quot;:93.6,&quot;top&quot;:317.82059557287374,&quot;width&quot;:768.7}"/>
</p:tagLst>
</file>

<file path=ppt/tags/tag121.xml><?xml version="1.0" encoding="utf-8"?>
<p:tagLst xmlns:p="http://schemas.openxmlformats.org/presentationml/2006/main">
  <p:tag name="KSO_WM_DIAGRAM_VIRTUALLY_FRAME" val="{&quot;height&quot;:206.87940442712625,&quot;left&quot;:93.6,&quot;top&quot;:317.82059557287374,&quot;width&quot;:768.7}"/>
</p:tagLst>
</file>

<file path=ppt/tags/tag122.xml><?xml version="1.0" encoding="utf-8"?>
<p:tagLst xmlns:p="http://schemas.openxmlformats.org/presentationml/2006/main">
  <p:tag name="KSO_WM_DIAGRAM_VIRTUALLY_FRAME" val="{&quot;height&quot;:206.87940442712625,&quot;left&quot;:93.6,&quot;top&quot;:317.82059557287374,&quot;width&quot;:768.7}"/>
</p:tagLst>
</file>

<file path=ppt/tags/tag123.xml><?xml version="1.0" encoding="utf-8"?>
<p:tagLst xmlns:p="http://schemas.openxmlformats.org/presentationml/2006/main">
  <p:tag name="KSO_WM_DIAGRAM_VIRTUALLY_FRAME" val="{&quot;height&quot;:206.87940442712625,&quot;left&quot;:93.6,&quot;top&quot;:317.82059557287374,&quot;width&quot;:768.7}"/>
</p:tagLst>
</file>

<file path=ppt/tags/tag124.xml><?xml version="1.0" encoding="utf-8"?>
<p:tagLst xmlns:p="http://schemas.openxmlformats.org/presentationml/2006/main">
  <p:tag name="KSO_WM_DIAGRAM_VIRTUALLY_FRAME" val="{&quot;height&quot;:206.87940442712625,&quot;left&quot;:93.6,&quot;top&quot;:317.82059557287374,&quot;width&quot;:768.7}"/>
</p:tagLst>
</file>

<file path=ppt/tags/tag125.xml><?xml version="1.0" encoding="utf-8"?>
<p:tagLst xmlns:p="http://schemas.openxmlformats.org/presentationml/2006/main">
  <p:tag name="KSO_WM_DIAGRAM_VIRTUALLY_FRAME" val="{&quot;height&quot;:206.87940442712625,&quot;left&quot;:93.6,&quot;top&quot;:317.82059557287374,&quot;width&quot;:768.7}"/>
</p:tagLst>
</file>

<file path=ppt/tags/tag1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a*1_1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ISCONTENTSTITLE" val="0"/>
  <p:tag name="KSO_WM_UNIT_ISNUMDGMTITLE" val="0"/>
  <p:tag name="KSO_WM_UNIT_NOCLEAR" val="0"/>
  <p:tag name="KSO_WM_UNIT_VALUE" val="22"/>
  <p:tag name="KSO_WM_DIAGRAM_GROUP_CODE" val="q1-1"/>
  <p:tag name="KSO_WM_UNIT_TYPE" val="q_h_a"/>
  <p:tag name="KSO_WM_UNIT_INDEX" val="1_1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Lst>
</file>

<file path=ppt/tags/tag1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f*1_1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SUBTYPE" val="a"/>
  <p:tag name="KSO_WM_UNIT_NOCLEAR" val="0"/>
  <p:tag name="KSO_WM_UNIT_VALUE" val="68"/>
  <p:tag name="KSO_WM_DIAGRAM_GROUP_CODE" val="q1-1"/>
  <p:tag name="KSO_WM_UNIT_TYPE" val="q_h_f"/>
  <p:tag name="KSO_WM_UNIT_INDEX" val="1_1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具体内容，文字是思想的提炼"/>
  <p:tag name="KSO_WM_UNIT_TEXT_FILL_FORE_SCHEMECOLOR_INDEX" val="1"/>
  <p:tag name="KSO_WM_UNIT_TEXT_FILL_TYPE" val="1"/>
</p:tagLst>
</file>

<file path=ppt/tags/tag1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4"/>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4"/>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5,&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Lst>
</file>

<file path=ppt/tags/tag1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3"/>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3"/>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Lst>
</file>

<file path=ppt/tags/tag13.xml><?xml version="1.0" encoding="utf-8"?>
<p:tagLst xmlns:p="http://schemas.openxmlformats.org/presentationml/2006/main">
  <p:tag name="KSO_WM_UNIT_TYPE" val="i"/>
  <p:tag name="KSO_WM_UNIT_INDEX" val="8"/>
  <p:tag name="KSO_WM_BEAUTIFY_FLAG" val="#wm#"/>
  <p:tag name="KSO_WM_TAG_VERSION" val="3.0"/>
  <p:tag name="KSO_WM_UNIT_ID" val="_1*i*8"/>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2"/>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2"/>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5"/>
</p:tagLst>
</file>

<file path=ppt/tags/tag1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a*1_2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ISCONTENTSTITLE" val="0"/>
  <p:tag name="KSO_WM_UNIT_ISNUMDGMTITLE" val="0"/>
  <p:tag name="KSO_WM_UNIT_NOCLEAR" val="0"/>
  <p:tag name="KSO_WM_UNIT_VALUE" val="22"/>
  <p:tag name="KSO_WM_DIAGRAM_GROUP_CODE" val="q1-1"/>
  <p:tag name="KSO_WM_UNIT_TYPE" val="q_h_a"/>
  <p:tag name="KSO_WM_UNIT_INDEX" val="1_2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Lst>
</file>

<file path=ppt/tags/tag1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f*1_2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SUBTYPE" val="a"/>
  <p:tag name="KSO_WM_UNIT_NOCLEAR" val="0"/>
  <p:tag name="KSO_WM_UNIT_VALUE" val="68"/>
  <p:tag name="KSO_WM_DIAGRAM_GROUP_CODE" val="q1-1"/>
  <p:tag name="KSO_WM_UNIT_TYPE" val="q_h_f"/>
  <p:tag name="KSO_WM_UNIT_INDEX" val="1_2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文字是思想的提炼"/>
  <p:tag name="KSO_WM_UNIT_TEXT_FILL_FORE_SCHEMECOLOR_INDEX" val="1"/>
  <p:tag name="KSO_WM_UNIT_TEXT_FILL_TYPE" val="1"/>
</p:tagLst>
</file>

<file path=ppt/tags/tag1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4"/>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4"/>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6,&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6"/>
  <p:tag name="KSO_WM_UNIT_FILL_FORE_SCHEMECOLOR_INDEX_BRIGHTNESS" val="0"/>
</p:tagLst>
</file>

<file path=ppt/tags/tag1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3"/>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3"/>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6"/>
  <p:tag name="KSO_WM_UNIT_FILL_FORE_SCHEMECOLOR_INDEX_BRIGHTNESS" val="0"/>
</p:tagLst>
</file>

<file path=ppt/tags/tag1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2"/>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2"/>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solidLine&quot;:{&quot;brightness&quot;:0,&quot;colorType&quot;:1,&quot;foreColorIndex&quot;:6,&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6"/>
</p:tagLst>
</file>

<file path=ppt/tags/tag1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a*1_3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ISCONTENTSTITLE" val="0"/>
  <p:tag name="KSO_WM_UNIT_ISNUMDGMTITLE" val="0"/>
  <p:tag name="KSO_WM_UNIT_NOCLEAR" val="0"/>
  <p:tag name="KSO_WM_UNIT_VALUE" val="22"/>
  <p:tag name="KSO_WM_DIAGRAM_GROUP_CODE" val="q1-1"/>
  <p:tag name="KSO_WM_UNIT_TYPE" val="q_h_a"/>
  <p:tag name="KSO_WM_UNIT_INDEX" val="1_3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Lst>
</file>

<file path=ppt/tags/tag1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f*1_3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SUBTYPE" val="a"/>
  <p:tag name="KSO_WM_UNIT_NOCLEAR" val="0"/>
  <p:tag name="KSO_WM_UNIT_VALUE" val="68"/>
  <p:tag name="KSO_WM_DIAGRAM_GROUP_CODE" val="q1-1"/>
  <p:tag name="KSO_WM_UNIT_TYPE" val="q_h_f"/>
  <p:tag name="KSO_WM_UNIT_INDEX" val="1_3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具体内容，文字是思想的提炼"/>
  <p:tag name="KSO_WM_UNIT_TEXT_FILL_FORE_SCHEMECOLOR_INDEX" val="1"/>
  <p:tag name="KSO_WM_UNIT_TEXT_FILL_TYPE" val="1"/>
</p:tagLst>
</file>

<file path=ppt/tags/tag1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4"/>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4"/>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7,&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7"/>
  <p:tag name="KSO_WM_UNIT_FILL_FORE_SCHEMECOLOR_INDEX_BRIGHTNESS" val="0"/>
</p:tagLst>
</file>

<file path=ppt/tags/tag1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3"/>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3"/>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7"/>
  <p:tag name="KSO_WM_UNIT_FILL_FORE_SCHEMECOLOR_INDEX_BRIGHTNESS" val="0"/>
</p:tagLst>
</file>

<file path=ppt/tags/tag14.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2*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29"/>
</p:tagLst>
</file>

<file path=ppt/tags/tag1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2"/>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2"/>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solidLine&quot;:{&quot;brightness&quot;:0,&quot;colorType&quot;:1,&quot;foreColorIndex&quot;:7,&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7"/>
</p:tagLst>
</file>

<file path=ppt/tags/tag1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6"/>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6"/>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4000000059604645,&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4"/>
</p:tagLst>
</file>

<file path=ppt/tags/tag1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5"/>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5"/>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6"/>
  <p:tag name="KSO_WM_UNIT_FILL_FORE_SCHEMECOLOR_INDEX_BRIGHTNESS" val="0"/>
</p:tagLst>
</file>

<file path=ppt/tags/tag1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6"/>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6"/>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4000000059604645,&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6"/>
  <p:tag name="KSO_WM_UNIT_FILL_FORE_SCHEMECOLOR_INDEX_BRIGHTNESS" val="0.4"/>
</p:tagLst>
</file>

<file path=ppt/tags/tag1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5"/>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5"/>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7"/>
  <p:tag name="KSO_WM_UNIT_FILL_FORE_SCHEMECOLOR_INDEX_BRIGHTNESS" val="0"/>
</p:tagLst>
</file>

<file path=ppt/tags/tag1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6"/>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6"/>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4000000059604645,&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7"/>
  <p:tag name="KSO_WM_UNIT_FILL_FORE_SCHEMECOLOR_INDEX_BRIGHTNESS" val="0.4"/>
</p:tagLst>
</file>

<file path=ppt/tags/tag1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5"/>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5"/>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Lst>
</file>

<file path=ppt/tags/tag1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SUBTYPE" val="d"/>
  <p:tag name="KSO_WM_UNIT_TYPE" val="q_h_i"/>
  <p:tag name="KSO_WM_UNIT_INDEX" val="1_1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949999988079071,&quot;colorType&quot;:1,&quot;foreColorIndex&quot;:5,&quot;pos&quot;:0,&quot;transparency&quot;:0},{&quot;brightness&quot;:1,&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
  <p:tag name="KSO_WM_UNIT_TEXT_FILL_FORE_SCHEMECOLOR_INDEX" val="3"/>
  <p:tag name="KSO_WM_UNIT_TEXT_FILL_TYPE" val="3"/>
</p:tagLst>
</file>

<file path=ppt/tags/tag1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SUBTYPE" val="d"/>
  <p:tag name="KSO_WM_UNIT_TYPE" val="q_h_i"/>
  <p:tag name="KSO_WM_UNIT_INDEX" val="1_3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949999988079071,&quot;colorType&quot;:1,&quot;foreColorIndex&quot;:5,&quot;pos&quot;:0,&quot;transparency&quot;:0},{&quot;brightness&quot;:1,&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
  <p:tag name="KSO_WM_UNIT_TEXT_FILL_FORE_SCHEMECOLOR_INDEX" val="3"/>
  <p:tag name="KSO_WM_UNIT_TEXT_FILL_TYPE" val="3"/>
</p:tagLst>
</file>

<file path=ppt/tags/tag1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SUBTYPE" val="d"/>
  <p:tag name="KSO_WM_UNIT_TYPE" val="q_h_i"/>
  <p:tag name="KSO_WM_UNIT_INDEX" val="1_2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949999988079071,&quot;colorType&quot;:1,&quot;foreColorIndex&quot;:5,&quot;pos&quot;:0,&quot;transparency&quot;:0},{&quot;brightness&quot;:1,&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
  <p:tag name="KSO_WM_UNIT_TEXT_FILL_FORE_SCHEMECOLOR_INDEX" val="3"/>
  <p:tag name="KSO_WM_UNIT_TEXT_FILL_TYPE" val="3"/>
</p:tagLst>
</file>

<file path=ppt/tags/tag15.xml><?xml version="1.0" encoding="utf-8"?>
<p:tagLst xmlns:p="http://schemas.openxmlformats.org/presentationml/2006/main">
  <p:tag name="KSO_WM_UNIT_TYPE" val="f"/>
  <p:tag name="KSO_WM_UNIT_SUBTYPE" val="a"/>
  <p:tag name="KSO_WM_UNIT_INDEX" val="1"/>
  <p:tag name="KSO_WM_BEAUTIFY_FLAG" val="#wm#"/>
  <p:tag name="KSO_WM_TAG_VERSION" val="3.0"/>
  <p:tag name="KSO_WM_UNIT_PRESET_TEXT" val="单击此处编辑母版文本样式&#10;第二级&#10;第三级&#10;第四级&#10;第五级"/>
  <p:tag name="KSO_WM_UNIT_ID" val="_2*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UNIT_VALUE" val="340"/>
</p:tagLst>
</file>

<file path=ppt/tags/tag150.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3_1"/>
  <p:tag name="KSO_WM_UNIT_ID" val="diagram20230939_3*m_h_f*1_3_1"/>
  <p:tag name="KSO_WM_TEMPLATE_CATEGORY" val="diagram"/>
  <p:tag name="KSO_WM_TEMPLATE_INDEX" val="20230939"/>
  <p:tag name="KSO_WM_UNIT_LAYERLEVEL" val="1_1_1"/>
  <p:tag name="KSO_WM_TAG_VERSION" val="3.0"/>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0"/>
  <p:tag name="KSO_WM_UNIT_TEXT_TYPE" val="1"/>
  <p:tag name="KSO_WM_UNIT_TEXT_LAYER_COUNT" val="1"/>
  <p:tag name="KSO_WM_BEAUTIFY_FLAG" val="#wm#"/>
  <p:tag name="KSO_WM_UNIT_PRESET_TEXT" val="单击此处添加正文，文字是您思想的提炼"/>
  <p:tag name="KSO_WM_UNIT_TEXT_FILL_FORE_SCHEMECOLOR_INDEX" val="1"/>
  <p:tag name="KSO_WM_UNIT_TEXT_FILL_TYPE" val="1"/>
  <p:tag name="KSO_WM_DIAGRAM_USE_COLOR_VALUE" val="{&quot;color_scheme&quot;:1,&quot;color_type&quot;:1,&quot;theme_color_indexes&quot;:[]}"/>
</p:tagLst>
</file>

<file path=ppt/tags/tag151.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4_1"/>
  <p:tag name="KSO_WM_UNIT_ID" val="diagram20230939_3*m_h_f*1_4_1"/>
  <p:tag name="KSO_WM_TEMPLATE_CATEGORY" val="diagram"/>
  <p:tag name="KSO_WM_TEMPLATE_INDEX" val="20230939"/>
  <p:tag name="KSO_WM_UNIT_LAYERLEVEL" val="1_1_1"/>
  <p:tag name="KSO_WM_TAG_VERSION" val="3.0"/>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0"/>
  <p:tag name="KSO_WM_UNIT_TEXT_TYPE" val="1"/>
  <p:tag name="KSO_WM_UNIT_TEXT_LAYER_COUNT" val="1"/>
  <p:tag name="KSO_WM_BEAUTIFY_FLAG" val="#wm#"/>
  <p:tag name="KSO_WM_UNIT_PRESET_TEXT" val="单击此处添加你的文本具体内容"/>
  <p:tag name="KSO_WM_UNIT_TEXT_FILL_FORE_SCHEMECOLOR_INDEX" val="1"/>
  <p:tag name="KSO_WM_UNIT_TEXT_FILL_TYPE" val="1"/>
  <p:tag name="KSO_WM_DIAGRAM_USE_COLOR_VALUE" val="{&quot;color_scheme&quot;:1,&quot;color_type&quot;:1,&quot;theme_color_indexes&quot;:[]}"/>
</p:tagLst>
</file>

<file path=ppt/tags/tag152.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230939_3*m_h_f*1_1_1"/>
  <p:tag name="KSO_WM_TEMPLATE_CATEGORY" val="diagram"/>
  <p:tag name="KSO_WM_TEMPLATE_INDEX" val="20230939"/>
  <p:tag name="KSO_WM_UNIT_LAYERLEVEL" val="1_1_1"/>
  <p:tag name="KSO_WM_TAG_VERSION" val="3.0"/>
  <p:tag name="KSO_WM_UNIT_VALUE" val="65"/>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正文，文字是您思想的提炼"/>
  <p:tag name="KSO_WM_UNIT_TEXT_FILL_FORE_SCHEMECOLOR_INDEX" val="1"/>
  <p:tag name="KSO_WM_UNIT_TEXT_FILL_TYPE" val="1"/>
  <p:tag name="KSO_WM_DIAGRAM_USE_COLOR_VALUE" val="{&quot;color_scheme&quot;:1,&quot;color_type&quot;:1,&quot;theme_color_indexes&quot;:[]}"/>
</p:tagLst>
</file>

<file path=ppt/tags/tag153.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2_1"/>
  <p:tag name="KSO_WM_UNIT_ID" val="diagram20230939_3*m_h_f*1_2_1"/>
  <p:tag name="KSO_WM_TEMPLATE_CATEGORY" val="diagram"/>
  <p:tag name="KSO_WM_TEMPLATE_INDEX" val="20230939"/>
  <p:tag name="KSO_WM_UNIT_LAYERLEVEL" val="1_1_1"/>
  <p:tag name="KSO_WM_TAG_VERSION" val="3.0"/>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0"/>
  <p:tag name="KSO_WM_UNIT_TEXT_TYPE" val="1"/>
  <p:tag name="KSO_WM_UNIT_TEXT_LAYER_COUNT" val="1"/>
  <p:tag name="KSO_WM_BEAUTIFY_FLAG" val="#wm#"/>
  <p:tag name="KSO_WM_UNIT_PRESET_TEXT" val="单击此处添加你的文本具体内容"/>
  <p:tag name="KSO_WM_UNIT_TEXT_FILL_FORE_SCHEMECOLOR_INDEX" val="1"/>
  <p:tag name="KSO_WM_UNIT_TEXT_FILL_TYPE" val="1"/>
  <p:tag name="KSO_WM_DIAGRAM_USE_COLOR_VALUE" val="{&quot;color_scheme&quot;:1,&quot;color_type&quot;:1,&quot;theme_color_indexes&quot;:[]}"/>
</p:tagLst>
</file>

<file path=ppt/tags/tag15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3_2"/>
  <p:tag name="KSO_WM_TEMPLATE_CATEGORY" val="diagram"/>
  <p:tag name="KSO_WM_TEMPLATE_INDEX" val="20230939"/>
  <p:tag name="KSO_WM_UNIT_LAYERLEVEL" val="1_1_1"/>
  <p:tag name="KSO_WM_TAG_VERSION" val="3.0"/>
  <p:tag name="KSO_WM_UNIT_TYPE" val="m_h_i"/>
  <p:tag name="KSO_WM_UNIT_INDEX" val="1_3_2"/>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1,&quot;foreColorIndex&quot;:7,&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7"/>
  <p:tag name="KSO_WM_UNIT_FILL_FORE_SCHEMECOLOR_INDEX_BRIGHTNESS" val="0"/>
  <p:tag name="KSO_WM_DIAGRAM_USE_COLOR_VALUE" val="{&quot;color_scheme&quot;:1,&quot;color_type&quot;:1,&quot;theme_color_indexes&quot;:[]}"/>
</p:tagLst>
</file>

<file path=ppt/tags/tag15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a*1_3_2"/>
  <p:tag name="KSO_WM_TEMPLATE_CATEGORY" val="diagram"/>
  <p:tag name="KSO_WM_TEMPLATE_INDEX" val="20230939"/>
  <p:tag name="KSO_WM_UNIT_LAYERLEVEL" val="1_1_1"/>
  <p:tag name="KSO_WM_TAG_VERSION" val="3.0"/>
  <p:tag name="KSO_WM_UNIT_ISCONTENTSTITLE" val="0"/>
  <p:tag name="KSO_WM_UNIT_ISNUMDGMTITLE" val="0"/>
  <p:tag name="KSO_WM_UNIT_NOCLEAR" val="0"/>
  <p:tag name="KSO_WM_UNIT_TYPE" val="m_h_a"/>
  <p:tag name="KSO_WM_UNIT_INDEX" val="1_3_2"/>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1,&quot;foreColorIndex&quot;:7,&quot;transparency&quot;:0},&quot;type&quot;:1},&quot;glow&quot;:{&quot;colorType&quot;:0},&quot;line&quot;:{&quot;type&quot;:0},&quot;shadow&quot;:{&quot;brightness&quot;:0.800000011920929,&quot;colorType&quot;:1,&quot;foreColorIndex&quot;:7,&quot;transparency&quot;:0.4000000059604645},&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添加标题"/>
  <p:tag name="KSO_WM_UNIT_FILL_TYPE" val="1"/>
  <p:tag name="KSO_WM_UNIT_FILL_FORE_SCHEMECOLOR_INDEX" val="7"/>
  <p:tag name="KSO_WM_UNIT_FILL_FORE_SCHEMECOLOR_INDEX_BRIGHTNESS" val="0"/>
  <p:tag name="KSO_WM_UNIT_TEXT_TYPE" val="1"/>
  <p:tag name="KSO_WM_DIAGRAM_USE_COLOR_VALUE" val="{&quot;color_scheme&quot;:1,&quot;color_type&quot;:1,&quot;theme_color_indexes&quot;:[]}"/>
</p:tagLst>
</file>

<file path=ppt/tags/tag15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3_1"/>
  <p:tag name="KSO_WM_TEMPLATE_CATEGORY" val="diagram"/>
  <p:tag name="KSO_WM_TEMPLATE_INDEX" val="20230939"/>
  <p:tag name="KSO_WM_UNIT_LAYERLEVEL" val="1_1_1"/>
  <p:tag name="KSO_WM_TAG_VERSION" val="3.0"/>
  <p:tag name="KSO_WM_UNIT_TYPE" val="m_h_i"/>
  <p:tag name="KSO_WM_UNIT_INDEX" val="1_3_1"/>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gradient&quot;:[{&quot;brightness&quot;:0,&quot;colorType&quot;:2,&quot;pos&quot;:0,&quot;rgb&quot;:&quot;#ffffff&quot;,&quot;transparency&quot;:0.550000011920929},{&quot;brightness&quot;:0,&quot;colorType&quot;:2,&quot;pos&quot;:1,&quot;rgb&quot;:&quot;#ffffff&quot;,&quot;transparency&quot;:0.550000011920929},{&quot;brightness&quot;:0,&quot;colorType&quot;:2,&quot;pos&quot;:0.75,&quot;rgb&quot;:&quot;#ffffff&quot;,&quot;transparency&quot;:1},{&quot;brightness&quot;:0,&quot;colorType&quot;:2,&quot;pos&quot;:0.25,&quot;rgb&quot;:&quot;#ffffff&quot;,&quot;transparency&quot;:1}],&quot;type&quot;:2},&quot;shadow&quot;:{&quot;brightness&quot;:-0.25,&quot;colorType&quot;:1,&quot;foreColorIndex&quot;:7,&quot;transparency&quot;:0.69999998807907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USE_COLOR_VALUE" val="{&quot;color_scheme&quot;:1,&quot;color_type&quot;:1,&quot;theme_color_indexes&quot;:[]}"/>
</p:tagLst>
</file>

<file path=ppt/tags/tag15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3_3"/>
  <p:tag name="KSO_WM_TEMPLATE_CATEGORY" val="diagram"/>
  <p:tag name="KSO_WM_TEMPLATE_INDEX" val="20230939"/>
  <p:tag name="KSO_WM_UNIT_LAYERLEVEL" val="1_1_1"/>
  <p:tag name="KSO_WM_TAG_VERSION" val="3.0"/>
  <p:tag name="KSO_WM_UNIT_TYPE" val="m_h_i"/>
  <p:tag name="KSO_WM_UNIT_INDEX" val="1_3_3"/>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solidLine&quot;:{&quot;brightness&quot;:0,&quot;colorType&quot;:1,&quot;foreColorIndex&quot;:7,&quot;transparency&quot;:0.5},&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7"/>
  <p:tag name="KSO_WM_DIAGRAM_USE_COLOR_VALUE" val="{&quot;color_scheme&quot;:1,&quot;color_type&quot;:1,&quot;theme_color_indexes&quot;:[]}"/>
</p:tagLst>
</file>

<file path=ppt/tags/tag15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4_2"/>
  <p:tag name="KSO_WM_TEMPLATE_CATEGORY" val="diagram"/>
  <p:tag name="KSO_WM_TEMPLATE_INDEX" val="20230939"/>
  <p:tag name="KSO_WM_UNIT_LAYERLEVEL" val="1_1_1"/>
  <p:tag name="KSO_WM_TAG_VERSION" val="3.0"/>
  <p:tag name="KSO_WM_UNIT_TYPE" val="m_h_i"/>
  <p:tag name="KSO_WM_UNIT_INDEX" val="1_4_2"/>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1,&quot;foreColorIndex&quot;:8,&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8"/>
  <p:tag name="KSO_WM_UNIT_FILL_FORE_SCHEMECOLOR_INDEX_BRIGHTNESS" val="0"/>
  <p:tag name="KSO_WM_DIAGRAM_USE_COLOR_VALUE" val="{&quot;color_scheme&quot;:1,&quot;color_type&quot;:1,&quot;theme_color_indexes&quot;:[]}"/>
</p:tagLst>
</file>

<file path=ppt/tags/tag15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a*1_4_2"/>
  <p:tag name="KSO_WM_TEMPLATE_CATEGORY" val="diagram"/>
  <p:tag name="KSO_WM_TEMPLATE_INDEX" val="20230939"/>
  <p:tag name="KSO_WM_UNIT_LAYERLEVEL" val="1_1_1"/>
  <p:tag name="KSO_WM_TAG_VERSION" val="3.0"/>
  <p:tag name="KSO_WM_UNIT_ISCONTENTSTITLE" val="0"/>
  <p:tag name="KSO_WM_UNIT_ISNUMDGMTITLE" val="0"/>
  <p:tag name="KSO_WM_UNIT_NOCLEAR" val="0"/>
  <p:tag name="KSO_WM_UNIT_TYPE" val="m_h_a"/>
  <p:tag name="KSO_WM_UNIT_INDEX" val="1_4_2"/>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1,&quot;foreColorIndex&quot;:8,&quot;transparency&quot;:0},&quot;type&quot;:1},&quot;glow&quot;:{&quot;colorType&quot;:0},&quot;line&quot;:{&quot;type&quot;:0},&quot;shadow&quot;:{&quot;brightness&quot;:0.800000011920929,&quot;colorType&quot;:1,&quot;foreColorIndex&quot;:7,&quot;transparency&quot;:0.4000000059604645},&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添加标题"/>
  <p:tag name="KSO_WM_UNIT_FILL_TYPE" val="1"/>
  <p:tag name="KSO_WM_UNIT_FILL_FORE_SCHEMECOLOR_INDEX" val="8"/>
  <p:tag name="KSO_WM_UNIT_FILL_FORE_SCHEMECOLOR_INDEX_BRIGHTNESS" val="0"/>
  <p:tag name="KSO_WM_UNIT_TEXT_TYPE" val="1"/>
  <p:tag name="KSO_WM_DIAGRAM_USE_COLOR_VALUE" val="{&quot;color_scheme&quot;:1,&quot;color_type&quot;:1,&quot;theme_color_indexes&quot;:[]}"/>
</p:tagLst>
</file>

<file path=ppt/tags/tag16.xml><?xml version="1.0" encoding="utf-8"?>
<p:tagLst xmlns:p="http://schemas.openxmlformats.org/presentationml/2006/main">
  <p:tag name="KSO_WM_UNIT_ID" val="_2**"/>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6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4_1"/>
  <p:tag name="KSO_WM_TEMPLATE_CATEGORY" val="diagram"/>
  <p:tag name="KSO_WM_TEMPLATE_INDEX" val="20230939"/>
  <p:tag name="KSO_WM_UNIT_LAYERLEVEL" val="1_1_1"/>
  <p:tag name="KSO_WM_TAG_VERSION" val="3.0"/>
  <p:tag name="KSO_WM_UNIT_TYPE" val="m_h_i"/>
  <p:tag name="KSO_WM_UNIT_INDEX" val="1_4_1"/>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gradient&quot;:[{&quot;brightness&quot;:0,&quot;colorType&quot;:2,&quot;pos&quot;:0,&quot;rgb&quot;:&quot;#ffffff&quot;,&quot;transparency&quot;:0.550000011920929},{&quot;brightness&quot;:0,&quot;colorType&quot;:2,&quot;pos&quot;:1,&quot;rgb&quot;:&quot;#ffffff&quot;,&quot;transparency&quot;:0.550000011920929},{&quot;brightness&quot;:0,&quot;colorType&quot;:2,&quot;pos&quot;:0.75,&quot;rgb&quot;:&quot;#ffffff&quot;,&quot;transparency&quot;:1},{&quot;brightness&quot;:0,&quot;colorType&quot;:2,&quot;pos&quot;:0.25,&quot;rgb&quot;:&quot;#ffffff&quot;,&quot;transparency&quot;:1}],&quot;type&quot;:2},&quot;shadow&quot;:{&quot;brightness&quot;:-0.25,&quot;colorType&quot;:1,&quot;foreColorIndex&quot;:5,&quot;transparency&quot;:0.69999998807907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USE_COLOR_VALUE" val="{&quot;color_scheme&quot;:1,&quot;color_type&quot;:1,&quot;theme_color_indexes&quot;:[]}"/>
</p:tagLst>
</file>

<file path=ppt/tags/tag16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4_3"/>
  <p:tag name="KSO_WM_TEMPLATE_CATEGORY" val="diagram"/>
  <p:tag name="KSO_WM_TEMPLATE_INDEX" val="20230939"/>
  <p:tag name="KSO_WM_UNIT_LAYERLEVEL" val="1_1_1"/>
  <p:tag name="KSO_WM_TAG_VERSION" val="3.0"/>
  <p:tag name="KSO_WM_UNIT_TYPE" val="m_h_i"/>
  <p:tag name="KSO_WM_UNIT_INDEX" val="1_4_3"/>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solidLine&quot;:{&quot;brightness&quot;:0,&quot;colorType&quot;:1,&quot;foreColorIndex&quot;:8,&quot;transparency&quot;:0.5},&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8"/>
  <p:tag name="KSO_WM_DIAGRAM_USE_COLOR_VALUE" val="{&quot;color_scheme&quot;:1,&quot;color_type&quot;:1,&quot;theme_color_indexes&quot;:[]}"/>
</p:tagLst>
</file>

<file path=ppt/tags/tag16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1_2"/>
  <p:tag name="KSO_WM_TEMPLATE_CATEGORY" val="diagram"/>
  <p:tag name="KSO_WM_TEMPLATE_INDEX" val="20230939"/>
  <p:tag name="KSO_WM_UNIT_LAYERLEVEL" val="1_1_1"/>
  <p:tag name="KSO_WM_TAG_VERSION" val="3.0"/>
  <p:tag name="KSO_WM_UNIT_TYPE" val="m_h_i"/>
  <p:tag name="KSO_WM_UNIT_INDEX" val="1_1_2"/>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16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a*1_1_2"/>
  <p:tag name="KSO_WM_TEMPLATE_CATEGORY" val="diagram"/>
  <p:tag name="KSO_WM_TEMPLATE_INDEX" val="20230939"/>
  <p:tag name="KSO_WM_UNIT_LAYERLEVEL" val="1_1_1"/>
  <p:tag name="KSO_WM_TAG_VERSION" val="3.0"/>
  <p:tag name="KSO_WM_UNIT_ISCONTENTSTITLE" val="0"/>
  <p:tag name="KSO_WM_UNIT_ISNUMDGMTITLE" val="0"/>
  <p:tag name="KSO_WM_UNIT_NOCLEAR" val="0"/>
  <p:tag name="KSO_WM_UNIT_TYPE" val="m_h_a"/>
  <p:tag name="KSO_WM_UNIT_INDEX" val="1_1_2"/>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1,&quot;foreColorIndex&quot;:5,&quot;transparency&quot;:0},&quot;type&quot;:1},&quot;glow&quot;:{&quot;colorType&quot;:0},&quot;line&quot;:{&quot;type&quot;:0},&quot;shadow&quot;:{&quot;brightness&quot;:0.800000011920929,&quot;colorType&quot;:1,&quot;foreColorIndex&quot;:5,&quot;transparency&quot;:0.4000000059604645},&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添加标题"/>
  <p:tag name="KSO_WM_UNIT_FILL_TYPE" val="1"/>
  <p:tag name="KSO_WM_UNIT_FILL_FORE_SCHEMECOLOR_INDEX" val="5"/>
  <p:tag name="KSO_WM_UNIT_FILL_FORE_SCHEMECOLOR_INDEX_BRIGHTNESS" val="0"/>
  <p:tag name="KSO_WM_UNIT_TEXT_TYPE" val="1"/>
  <p:tag name="KSO_WM_DIAGRAM_USE_COLOR_VALUE" val="{&quot;color_scheme&quot;:1,&quot;color_type&quot;:1,&quot;theme_color_indexes&quot;:[]}"/>
</p:tagLst>
</file>

<file path=ppt/tags/tag16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1_1"/>
  <p:tag name="KSO_WM_TEMPLATE_CATEGORY" val="diagram"/>
  <p:tag name="KSO_WM_TEMPLATE_INDEX" val="20230939"/>
  <p:tag name="KSO_WM_UNIT_LAYERLEVEL" val="1_1_1"/>
  <p:tag name="KSO_WM_TAG_VERSION" val="3.0"/>
  <p:tag name="KSO_WM_UNIT_TYPE" val="m_h_i"/>
  <p:tag name="KSO_WM_UNIT_INDEX" val="1_1_1"/>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gradient&quot;:[{&quot;brightness&quot;:0,&quot;colorType&quot;:2,&quot;pos&quot;:0,&quot;rgb&quot;:&quot;#ffffff&quot;,&quot;transparency&quot;:0.550000011920929},{&quot;brightness&quot;:0,&quot;colorType&quot;:2,&quot;pos&quot;:1,&quot;rgb&quot;:&quot;#ffffff&quot;,&quot;transparency&quot;:0.550000011920929},{&quot;brightness&quot;:0,&quot;colorType&quot;:2,&quot;pos&quot;:0.75,&quot;rgb&quot;:&quot;#ffffff&quot;,&quot;transparency&quot;:1},{&quot;brightness&quot;:0,&quot;colorType&quot;:2,&quot;pos&quot;:0.25,&quot;rgb&quot;:&quot;#ffffff&quot;,&quot;transparency&quot;:1}],&quot;type&quot;:2},&quot;shadow&quot;:{&quot;brightness&quot;:-0.25,&quot;colorType&quot;:1,&quot;foreColorIndex&quot;:5,&quot;transparency&quot;:0.69999998807907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USE_COLOR_VALUE" val="{&quot;color_scheme&quot;:1,&quot;color_type&quot;:1,&quot;theme_color_indexes&quot;:[]}"/>
</p:tagLst>
</file>

<file path=ppt/tags/tag16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1_3"/>
  <p:tag name="KSO_WM_TEMPLATE_CATEGORY" val="diagram"/>
  <p:tag name="KSO_WM_TEMPLATE_INDEX" val="20230939"/>
  <p:tag name="KSO_WM_UNIT_LAYERLEVEL" val="1_1_1"/>
  <p:tag name="KSO_WM_TAG_VERSION" val="3.0"/>
  <p:tag name="KSO_WM_UNIT_TYPE" val="m_h_i"/>
  <p:tag name="KSO_WM_UNIT_INDEX" val="1_1_3"/>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
</p:tagLst>
</file>

<file path=ppt/tags/tag16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2_2"/>
  <p:tag name="KSO_WM_TEMPLATE_CATEGORY" val="diagram"/>
  <p:tag name="KSO_WM_TEMPLATE_INDEX" val="20230939"/>
  <p:tag name="KSO_WM_UNIT_LAYERLEVEL" val="1_1_1"/>
  <p:tag name="KSO_WM_TAG_VERSION" val="3.0"/>
  <p:tag name="KSO_WM_UNIT_TYPE" val="m_h_i"/>
  <p:tag name="KSO_WM_UNIT_INDEX" val="1_2_2"/>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1,&quot;foreColorIndex&quot;:6,&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DIAGRAM_USE_COLOR_VALUE" val="{&quot;color_scheme&quot;:1,&quot;color_type&quot;:1,&quot;theme_color_indexes&quot;:[]}"/>
</p:tagLst>
</file>

<file path=ppt/tags/tag16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a*1_2_2"/>
  <p:tag name="KSO_WM_TEMPLATE_CATEGORY" val="diagram"/>
  <p:tag name="KSO_WM_TEMPLATE_INDEX" val="20230939"/>
  <p:tag name="KSO_WM_UNIT_LAYERLEVEL" val="1_1_1"/>
  <p:tag name="KSO_WM_TAG_VERSION" val="3.0"/>
  <p:tag name="KSO_WM_UNIT_ISCONTENTSTITLE" val="0"/>
  <p:tag name="KSO_WM_UNIT_ISNUMDGMTITLE" val="0"/>
  <p:tag name="KSO_WM_UNIT_NOCLEAR" val="0"/>
  <p:tag name="KSO_WM_UNIT_TYPE" val="m_h_a"/>
  <p:tag name="KSO_WM_UNIT_INDEX" val="1_2_2"/>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1,&quot;foreColorIndex&quot;:6,&quot;transparency&quot;:0},&quot;type&quot;:1},&quot;glow&quot;:{&quot;colorType&quot;:0},&quot;line&quot;:{&quot;type&quot;:0},&quot;shadow&quot;:{&quot;brightness&quot;:0.800000011920929,&quot;colorType&quot;:1,&quot;foreColorIndex&quot;:6,&quot;transparency&quot;:0.4000000059604645},&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添加标题"/>
  <p:tag name="KSO_WM_UNIT_FILL_TYPE" val="1"/>
  <p:tag name="KSO_WM_UNIT_FILL_FORE_SCHEMECOLOR_INDEX" val="6"/>
  <p:tag name="KSO_WM_UNIT_FILL_FORE_SCHEMECOLOR_INDEX_BRIGHTNESS" val="0"/>
  <p:tag name="KSO_WM_UNIT_TEXT_TYPE" val="1"/>
  <p:tag name="KSO_WM_DIAGRAM_USE_COLOR_VALUE" val="{&quot;color_scheme&quot;:1,&quot;color_type&quot;:1,&quot;theme_color_indexes&quot;:[]}"/>
</p:tagLst>
</file>

<file path=ppt/tags/tag16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2_1"/>
  <p:tag name="KSO_WM_TEMPLATE_CATEGORY" val="diagram"/>
  <p:tag name="KSO_WM_TEMPLATE_INDEX" val="20230939"/>
  <p:tag name="KSO_WM_UNIT_LAYERLEVEL" val="1_1_1"/>
  <p:tag name="KSO_WM_TAG_VERSION" val="3.0"/>
  <p:tag name="KSO_WM_UNIT_TYPE" val="m_h_i"/>
  <p:tag name="KSO_WM_UNIT_INDEX" val="1_2_1"/>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gradient&quot;:[{&quot;brightness&quot;:0,&quot;colorType&quot;:2,&quot;pos&quot;:0,&quot;rgb&quot;:&quot;#ffffff&quot;,&quot;transparency&quot;:0.550000011920929},{&quot;brightness&quot;:0,&quot;colorType&quot;:2,&quot;pos&quot;:1,&quot;rgb&quot;:&quot;#ffffff&quot;,&quot;transparency&quot;:0.550000011920929},{&quot;brightness&quot;:0,&quot;colorType&quot;:2,&quot;pos&quot;:0.75,&quot;rgb&quot;:&quot;#ffffff&quot;,&quot;transparency&quot;:1},{&quot;brightness&quot;:0,&quot;colorType&quot;:2,&quot;pos&quot;:0.25,&quot;rgb&quot;:&quot;#ffffff&quot;,&quot;transparency&quot;:1}],&quot;type&quot;:2},&quot;shadow&quot;:{&quot;brightness&quot;:-0.25,&quot;colorType&quot;:1,&quot;foreColorIndex&quot;:6,&quot;transparency&quot;:0.69999998807907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USE_COLOR_VALUE" val="{&quot;color_scheme&quot;:1,&quot;color_type&quot;:1,&quot;theme_color_indexes&quot;:[]}"/>
</p:tagLst>
</file>

<file path=ppt/tags/tag16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20230939_3*m_h_i*1_2_3"/>
  <p:tag name="KSO_WM_TEMPLATE_CATEGORY" val="diagram"/>
  <p:tag name="KSO_WM_TEMPLATE_INDEX" val="20230939"/>
  <p:tag name="KSO_WM_UNIT_LAYERLEVEL" val="1_1_1"/>
  <p:tag name="KSO_WM_TAG_VERSION" val="3.0"/>
  <p:tag name="KSO_WM_UNIT_TYPE" val="m_h_i"/>
  <p:tag name="KSO_WM_UNIT_INDEX" val="1_2_3"/>
  <p:tag name="KSO_WM_DIAGRAM_VERSION" val="3"/>
  <p:tag name="KSO_WM_DIAGRAM_COLOR_TRICK" val="4"/>
  <p:tag name="KSO_WM_DIAGRAM_COLOR_TEXT_CAN_REMOVE" val="n"/>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type&quot;:0},&quot;glow&quot;:{&quot;colorType&quot;:0},&quot;line&quot;:{&quot;solidLine&quot;:{&quot;brightness&quot;:0,&quot;colorType&quot;:1,&quot;foreColorIndex&quot;:6,&quot;transparency&quot;:0.5},&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6"/>
  <p:tag name="KSO_WM_DIAGRAM_USE_COLOR_VALUE" val="{&quot;color_scheme&quot;:1,&quot;color_type&quot;:1,&quot;theme_color_indexes&quot;:[]}"/>
</p:tagLst>
</file>

<file path=ppt/tags/tag17.xml><?xml version="1.0" encoding="utf-8"?>
<p:tagLst xmlns:p="http://schemas.openxmlformats.org/presentationml/2006/main">
  <p:tag name="KSO_WM_UNIT_ID" val="_2**"/>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70.xml><?xml version="1.0" encoding="utf-8"?>
<p:tagLst xmlns:p="http://schemas.openxmlformats.org/presentationml/2006/main">
  <p:tag name="KSO_WM_DIAGRAM_VERSION" val="3"/>
  <p:tag name="KSO_WM_DIAGRAM_COLOR_TRICK" val="4"/>
  <p:tag name="KSO_WM_DIAGRAM_COLOR_TEXT_CAN_REMOVE" val="n"/>
  <p:tag name="KSO_WM_UNIT_VALUE" val="82*76"/>
  <p:tag name="KSO_WM_UNIT_HIGHLIGHT" val="0"/>
  <p:tag name="KSO_WM_UNIT_COMPATIBLE" val="0"/>
  <p:tag name="KSO_WM_UNIT_DIAGRAM_ISNUMVISUAL" val="0"/>
  <p:tag name="KSO_WM_UNIT_DIAGRAM_ISREFERUNIT" val="0"/>
  <p:tag name="KSO_WM_DIAGRAM_GROUP_CODE" val="m1-1"/>
  <p:tag name="KSO_WM_UNIT_TYPE" val="m_h_x"/>
  <p:tag name="KSO_WM_UNIT_INDEX" val="1_1_1"/>
  <p:tag name="KSO_WM_UNIT_ID" val="diagram20230939_3*m_h_x*1_1_1"/>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
</p:tagLst>
</file>

<file path=ppt/tags/tag171.xml><?xml version="1.0" encoding="utf-8"?>
<p:tagLst xmlns:p="http://schemas.openxmlformats.org/presentationml/2006/main">
  <p:tag name="KSO_WM_DIAGRAM_VERSION" val="3"/>
  <p:tag name="KSO_WM_DIAGRAM_COLOR_TRICK" val="4"/>
  <p:tag name="KSO_WM_DIAGRAM_COLOR_TEXT_CAN_REMOVE" val="n"/>
  <p:tag name="KSO_WM_UNIT_VALUE" val="86*73"/>
  <p:tag name="KSO_WM_UNIT_HIGHLIGHT" val="0"/>
  <p:tag name="KSO_WM_UNIT_COMPATIBLE" val="0"/>
  <p:tag name="KSO_WM_UNIT_DIAGRAM_ISNUMVISUAL" val="0"/>
  <p:tag name="KSO_WM_UNIT_DIAGRAM_ISREFERUNIT" val="0"/>
  <p:tag name="KSO_WM_DIAGRAM_GROUP_CODE" val="m1-1"/>
  <p:tag name="KSO_WM_UNIT_TYPE" val="m_h_x"/>
  <p:tag name="KSO_WM_UNIT_INDEX" val="1_2_1"/>
  <p:tag name="KSO_WM_UNIT_ID" val="diagram20230939_3*m_h_x*1_2_1"/>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
</p:tagLst>
</file>

<file path=ppt/tags/tag172.xml><?xml version="1.0" encoding="utf-8"?>
<p:tagLst xmlns:p="http://schemas.openxmlformats.org/presentationml/2006/main">
  <p:tag name="KSO_WM_DIAGRAM_VERSION" val="3"/>
  <p:tag name="KSO_WM_DIAGRAM_COLOR_TRICK" val="4"/>
  <p:tag name="KSO_WM_DIAGRAM_COLOR_TEXT_CAN_REMOVE" val="n"/>
  <p:tag name="KSO_WM_UNIT_VALUE" val="80*86"/>
  <p:tag name="KSO_WM_UNIT_HIGHLIGHT" val="0"/>
  <p:tag name="KSO_WM_UNIT_COMPATIBLE" val="0"/>
  <p:tag name="KSO_WM_UNIT_DIAGRAM_ISNUMVISUAL" val="0"/>
  <p:tag name="KSO_WM_UNIT_DIAGRAM_ISREFERUNIT" val="0"/>
  <p:tag name="KSO_WM_DIAGRAM_GROUP_CODE" val="m1-1"/>
  <p:tag name="KSO_WM_UNIT_TYPE" val="m_h_x"/>
  <p:tag name="KSO_WM_UNIT_INDEX" val="1_3_1"/>
  <p:tag name="KSO_WM_UNIT_ID" val="diagram20230939_3*m_h_x*1_3_1"/>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
</p:tagLst>
</file>

<file path=ppt/tags/tag173.xml><?xml version="1.0" encoding="utf-8"?>
<p:tagLst xmlns:p="http://schemas.openxmlformats.org/presentationml/2006/main">
  <p:tag name="KSO_WM_DIAGRAM_VERSION" val="3"/>
  <p:tag name="KSO_WM_DIAGRAM_COLOR_TRICK" val="4"/>
  <p:tag name="KSO_WM_DIAGRAM_COLOR_TEXT_CAN_REMOVE" val="n"/>
  <p:tag name="KSO_WM_UNIT_VALUE" val="83*86"/>
  <p:tag name="KSO_WM_UNIT_HIGHLIGHT" val="0"/>
  <p:tag name="KSO_WM_UNIT_COMPATIBLE" val="0"/>
  <p:tag name="KSO_WM_UNIT_DIAGRAM_ISNUMVISUAL" val="0"/>
  <p:tag name="KSO_WM_UNIT_DIAGRAM_ISREFERUNIT" val="0"/>
  <p:tag name="KSO_WM_DIAGRAM_GROUP_CODE" val="m1-1"/>
  <p:tag name="KSO_WM_UNIT_TYPE" val="m_h_x"/>
  <p:tag name="KSO_WM_UNIT_INDEX" val="1_4_1"/>
  <p:tag name="KSO_WM_UNIT_ID" val="diagram20230939_3*m_h_x*1_4_1"/>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413.4500030517578,&quot;left&quot;:46.525,&quot;top&quot;:109.49999694824218,&quot;width&quot;:867}"/>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
</p:tagLst>
</file>

<file path=ppt/tags/tag174.xml><?xml version="1.0" encoding="utf-8"?>
<p:tagLst xmlns:p="http://schemas.openxmlformats.org/presentationml/2006/main">
  <p:tag name="KSO_WM_SLIDE_ITEM_CNT" val="4"/>
</p:tagLst>
</file>

<file path=ppt/tags/tag175.xml><?xml version="1.0" encoding="utf-8"?>
<p:tagLst xmlns:p="http://schemas.openxmlformats.org/presentationml/2006/main">
  <p:tag name="KSO_WM_DIAGRAM_VIRTUALLY_FRAME" val="{&quot;height&quot;:206.87940442712625,&quot;left&quot;:93.6,&quot;top&quot;:317.82059557287374,&quot;width&quot;:768.7}"/>
</p:tagLst>
</file>

<file path=ppt/tags/tag176.xml><?xml version="1.0" encoding="utf-8"?>
<p:tagLst xmlns:p="http://schemas.openxmlformats.org/presentationml/2006/main">
  <p:tag name="KSO_WM_DIAGRAM_VIRTUALLY_FRAME" val="{&quot;height&quot;:206.87940442712625,&quot;left&quot;:93.6,&quot;top&quot;:317.82059557287374,&quot;width&quot;:768.7}"/>
</p:tagLst>
</file>

<file path=ppt/tags/tag177.xml><?xml version="1.0" encoding="utf-8"?>
<p:tagLst xmlns:p="http://schemas.openxmlformats.org/presentationml/2006/main">
  <p:tag name="KSO_WM_DIAGRAM_VIRTUALLY_FRAME" val="{&quot;height&quot;:206.87940442712625,&quot;left&quot;:93.6,&quot;top&quot;:317.82059557287374,&quot;width&quot;:768.7}"/>
</p:tagLst>
</file>

<file path=ppt/tags/tag178.xml><?xml version="1.0" encoding="utf-8"?>
<p:tagLst xmlns:p="http://schemas.openxmlformats.org/presentationml/2006/main">
  <p:tag name="KSO_WM_DIAGRAM_VIRTUALLY_FRAME" val="{&quot;height&quot;:206.87940442712625,&quot;left&quot;:93.6,&quot;top&quot;:317.82059557287374,&quot;width&quot;:768.7}"/>
</p:tagLst>
</file>

<file path=ppt/tags/tag179.xml><?xml version="1.0" encoding="utf-8"?>
<p:tagLst xmlns:p="http://schemas.openxmlformats.org/presentationml/2006/main">
  <p:tag name="KSO_WM_DIAGRAM_VIRTUALLY_FRAME" val="{&quot;height&quot;:206.87940442712625,&quot;left&quot;:93.6,&quot;top&quot;:317.82059557287374,&quot;width&quot;:768.7}"/>
</p:tagLst>
</file>

<file path=ppt/tags/tag18.xml><?xml version="1.0" encoding="utf-8"?>
<p:tagLst xmlns:p="http://schemas.openxmlformats.org/presentationml/2006/main">
  <p:tag name="KSO_WM_UNIT_ID" val="_2**"/>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80.xml><?xml version="1.0" encoding="utf-8"?>
<p:tagLst xmlns:p="http://schemas.openxmlformats.org/presentationml/2006/main">
  <p:tag name="KSO_WM_DIAGRAM_VIRTUALLY_FRAME" val="{&quot;height&quot;:206.87940442712625,&quot;left&quot;:93.6,&quot;top&quot;:317.82059557287374,&quot;width&quot;:768.7}"/>
</p:tagLst>
</file>

<file path=ppt/tags/tag181.xml><?xml version="1.0" encoding="utf-8"?>
<p:tagLst xmlns:p="http://schemas.openxmlformats.org/presentationml/2006/main">
  <p:tag name="KSO_WM_DIAGRAM_VIRTUALLY_FRAME" val="{&quot;height&quot;:206.87940442712625,&quot;left&quot;:93.6,&quot;top&quot;:317.82059557287374,&quot;width&quot;:768.7}"/>
</p:tagLst>
</file>

<file path=ppt/tags/tag182.xml><?xml version="1.0" encoding="utf-8"?>
<p:tagLst xmlns:p="http://schemas.openxmlformats.org/presentationml/2006/main">
  <p:tag name="KSO_WM_DIAGRAM_VIRTUALLY_FRAME" val="{&quot;height&quot;:206.87940442712625,&quot;left&quot;:93.6,&quot;top&quot;:317.82059557287374,&quot;width&quot;:768.7}"/>
</p:tagLst>
</file>

<file path=ppt/tags/tag183.xml><?xml version="1.0" encoding="utf-8"?>
<p:tagLst xmlns:p="http://schemas.openxmlformats.org/presentationml/2006/main">
  <p:tag name="KSO_WM_DIAGRAM_VIRTUALLY_FRAME" val="{&quot;height&quot;:206.87940442712625,&quot;left&quot;:93.6,&quot;top&quot;:317.82059557287374,&quot;width&quot;:768.7}"/>
</p:tagLst>
</file>

<file path=ppt/tags/tag184.xml><?xml version="1.0" encoding="utf-8"?>
<p:tagLst xmlns:p="http://schemas.openxmlformats.org/presentationml/2006/main">
  <p:tag name="KSO_WM_DIAGRAM_VIRTUALLY_FRAME" val="{&quot;height&quot;:206.87940442712625,&quot;left&quot;:93.6,&quot;top&quot;:317.82059557287374,&quot;width&quot;:768.7}"/>
</p:tagLst>
</file>

<file path=ppt/tags/tag185.xml><?xml version="1.0" encoding="utf-8"?>
<p:tagLst xmlns:p="http://schemas.openxmlformats.org/presentationml/2006/main">
  <p:tag name="KSO_WM_DIAGRAM_VIRTUALLY_FRAME" val="{&quot;height&quot;:206.87940442712625,&quot;left&quot;:93.6,&quot;top&quot;:317.82059557287374,&quot;width&quot;:768.7}"/>
</p:tagLst>
</file>

<file path=ppt/tags/tag186.xml><?xml version="1.0" encoding="utf-8"?>
<p:tagLst xmlns:p="http://schemas.openxmlformats.org/presentationml/2006/main">
  <p:tag name="KSO_WM_DIAGRAM_VIRTUALLY_FRAME" val="{&quot;height&quot;:206.87940442712625,&quot;left&quot;:93.6,&quot;top&quot;:317.82059557287374,&quot;width&quot;:768.7}"/>
</p:tagLst>
</file>

<file path=ppt/tags/tag187.xml><?xml version="1.0" encoding="utf-8"?>
<p:tagLst xmlns:p="http://schemas.openxmlformats.org/presentationml/2006/main">
  <p:tag name="KSO_WM_DIAGRAM_VIRTUALLY_FRAME" val="{&quot;height&quot;:206.87940442712625,&quot;left&quot;:93.6,&quot;top&quot;:317.82059557287374,&quot;width&quot;:768.7}"/>
</p:tagLst>
</file>

<file path=ppt/tags/tag188.xml><?xml version="1.0" encoding="utf-8"?>
<p:tagLst xmlns:p="http://schemas.openxmlformats.org/presentationml/2006/main">
  <p:tag name="KSO_WM_DIAGRAM_VIRTUALLY_FRAME" val="{&quot;height&quot;:206.87940442712625,&quot;left&quot;:93.6,&quot;top&quot;:317.82059557287374,&quot;width&quot;:768.7}"/>
</p:tagLst>
</file>

<file path=ppt/tags/tag189.xml><?xml version="1.0" encoding="utf-8"?>
<p:tagLst xmlns:p="http://schemas.openxmlformats.org/presentationml/2006/main">
  <p:tag name="KSO_WM_DIAGRAM_VIRTUALLY_FRAME" val="{&quot;height&quot;:206.87940442712625,&quot;left&quot;:93.6,&quot;top&quot;:317.82059557287374,&quot;width&quot;:768.7}"/>
</p:tagLst>
</file>

<file path=ppt/tags/tag19.xml><?xml version="1.0" encoding="utf-8"?>
<p:tagLst xmlns:p="http://schemas.openxmlformats.org/presentationml/2006/main">
  <p:tag name="KSO_WM_UNIT_TYPE" val="i"/>
  <p:tag name="KSO_WM_UNIT_INDEX" val="1"/>
  <p:tag name="KSO_WM_BEAUTIFY_FLAG" val="#wm#"/>
  <p:tag name="KSO_WM_TAG_VERSION" val="3.0"/>
  <p:tag name="KSO_WM_UNIT_ID" val="_3*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90.xml><?xml version="1.0" encoding="utf-8"?>
<p:tagLst xmlns:p="http://schemas.openxmlformats.org/presentationml/2006/main">
  <p:tag name="KSO_WM_DIAGRAM_VIRTUALLY_FRAME" val="{&quot;height&quot;:206.87940442712625,&quot;left&quot;:93.6,&quot;top&quot;:317.82059557287374,&quot;width&quot;:768.7}"/>
</p:tagLst>
</file>

<file path=ppt/tags/tag191.xml><?xml version="1.0" encoding="utf-8"?>
<p:tagLst xmlns:p="http://schemas.openxmlformats.org/presentationml/2006/main">
  <p:tag name="KSO_WM_DIAGRAM_VIRTUALLY_FRAME" val="{&quot;height&quot;:206.87940442712625,&quot;left&quot;:93.6,&quot;top&quot;:317.82059557287374,&quot;width&quot;:768.7}"/>
</p:tagLst>
</file>

<file path=ppt/tags/tag192.xml><?xml version="1.0" encoding="utf-8"?>
<p:tagLst xmlns:p="http://schemas.openxmlformats.org/presentationml/2006/main">
  <p:tag name="KSO_WM_DIAGRAM_VIRTUALLY_FRAME" val="{&quot;height&quot;:206.87940442712625,&quot;left&quot;:93.6,&quot;top&quot;:317.82059557287374,&quot;width&quot;:768.7}"/>
</p:tagLst>
</file>

<file path=ppt/tags/tag193.xml><?xml version="1.0" encoding="utf-8"?>
<p:tagLst xmlns:p="http://schemas.openxmlformats.org/presentationml/2006/main">
  <p:tag name="KSO_WM_DIAGRAM_VIRTUALLY_FRAME" val="{&quot;height&quot;:206.87940442712625,&quot;left&quot;:93.6,&quot;top&quot;:317.82059557287374,&quot;width&quot;:768.7}"/>
</p:tagLst>
</file>

<file path=ppt/tags/tag194.xml><?xml version="1.0" encoding="utf-8"?>
<p:tagLst xmlns:p="http://schemas.openxmlformats.org/presentationml/2006/main">
  <p:tag name="KSO_WM_DIAGRAM_VIRTUALLY_FRAME" val="{&quot;height&quot;:206.87940442712625,&quot;left&quot;:93.6,&quot;top&quot;:317.82059557287374,&quot;width&quot;:768.7}"/>
</p:tagLst>
</file>

<file path=ppt/tags/tag195.xml><?xml version="1.0" encoding="utf-8"?>
<p:tagLst xmlns:p="http://schemas.openxmlformats.org/presentationml/2006/main">
  <p:tag name="KSO_WM_DIAGRAM_VIRTUALLY_FRAME" val="{&quot;height&quot;:206.87940442712625,&quot;left&quot;:93.6,&quot;top&quot;:317.82059557287374,&quot;width&quot;:768.7}"/>
</p:tagLst>
</file>

<file path=ppt/tags/tag196.xml><?xml version="1.0" encoding="utf-8"?>
<p:tagLst xmlns:p="http://schemas.openxmlformats.org/presentationml/2006/main">
  <p:tag name="KSO_WM_DIAGRAM_VIRTUALLY_FRAME" val="{&quot;height&quot;:206.87940442712625,&quot;left&quot;:93.6,&quot;top&quot;:317.82059557287374,&quot;width&quot;:768.7}"/>
</p:tagLst>
</file>

<file path=ppt/tags/tag197.xml><?xml version="1.0" encoding="utf-8"?>
<p:tagLst xmlns:p="http://schemas.openxmlformats.org/presentationml/2006/main">
  <p:tag name="KSO_WM_DIAGRAM_VIRTUALLY_FRAME" val="{&quot;height&quot;:206.87940442712625,&quot;left&quot;:93.6,&quot;top&quot;:317.82059557287374,&quot;width&quot;:768.7}"/>
</p:tagLst>
</file>

<file path=ppt/tags/tag198.xml><?xml version="1.0" encoding="utf-8"?>
<p:tagLst xmlns:p="http://schemas.openxmlformats.org/presentationml/2006/main">
  <p:tag name="KSO_WM_DIAGRAM_VIRTUALLY_FRAME" val="{&quot;height&quot;:206.87940442712625,&quot;left&quot;:93.6,&quot;top&quot;:317.82059557287374,&quot;width&quot;:768.7}"/>
</p:tagLst>
</file>

<file path=ppt/tags/tag199.xml><?xml version="1.0" encoding="utf-8"?>
<p:tagLst xmlns:p="http://schemas.openxmlformats.org/presentationml/2006/main">
  <p:tag name="KSO_WM_DIAGRAM_VIRTUALLY_FRAME" val="{&quot;height&quot;:206.87940442712625,&quot;left&quot;:93.6,&quot;top&quot;:317.82059557287374,&quot;width&quot;:768.7}"/>
</p:tagLst>
</file>

<file path=ppt/tags/tag2.xml><?xml version="1.0" encoding="utf-8"?>
<p:tagLst xmlns:p="http://schemas.openxmlformats.org/presentationml/2006/main">
  <p:tag name="KSO_WM_UNIT_TYPE" val="i"/>
  <p:tag name="KSO_WM_UNIT_INDEX" val="3"/>
  <p:tag name="KSO_WM_BEAUTIFY_FLAG" val="#wm#"/>
  <p:tag name="KSO_WM_TAG_VERSION" val="3.0"/>
  <p:tag name="KSO_WM_UNIT_ID" val="_1*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xml><?xml version="1.0" encoding="utf-8"?>
<p:tagLst xmlns:p="http://schemas.openxmlformats.org/presentationml/2006/main">
  <p:tag name="KSO_WM_UNIT_TYPE" val="i"/>
  <p:tag name="KSO_WM_UNIT_INDEX" val="3"/>
  <p:tag name="KSO_WM_BEAUTIFY_FLAG" val="#wm#"/>
  <p:tag name="KSO_WM_TAG_VERSION" val="3.0"/>
  <p:tag name="KSO_WM_UNIT_ID" val="_3*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0.xml><?xml version="1.0" encoding="utf-8"?>
<p:tagLst xmlns:p="http://schemas.openxmlformats.org/presentationml/2006/main">
  <p:tag name="KSO_WM_DIAGRAM_VIRTUALLY_FRAME" val="{&quot;height&quot;:206.87940442712625,&quot;left&quot;:93.6,&quot;top&quot;:317.82059557287374,&quot;width&quot;:768.7}"/>
</p:tagLst>
</file>

<file path=ppt/tags/tag201.xml><?xml version="1.0" encoding="utf-8"?>
<p:tagLst xmlns:p="http://schemas.openxmlformats.org/presentationml/2006/main">
  <p:tag name="KSO_WM_DIAGRAM_VIRTUALLY_FRAME" val="{&quot;height&quot;:206.87940442712625,&quot;left&quot;:93.6,&quot;top&quot;:317.82059557287374,&quot;width&quot;:768.7}"/>
</p:tagLst>
</file>

<file path=ppt/tags/tag202.xml><?xml version="1.0" encoding="utf-8"?>
<p:tagLst xmlns:p="http://schemas.openxmlformats.org/presentationml/2006/main">
  <p:tag name="KSO_WM_UNIT_COMPATIBLE" val="0"/>
  <p:tag name="KSO_WM_UNIT_DIAGRAM_ISREFERUNIT" val="0"/>
  <p:tag name="KSO_WM_TEMPLATE_INDEX" val="20231438"/>
  <p:tag name="KSO_WM_TAG_VERSION" val="3.0"/>
  <p:tag name="KSO_WM_DIAGRAM_MAX_ITEMCNT" val="6"/>
  <p:tag name="KSO_WM_DIAGRAM_VIRTUALLY_FRAME" val="{&quot;height&quot;:231.2783325195313,&quot;left&quot;:163.89999389648438,&quot;top&quot;:244.3608731103131,&quot;width&quot;:604.9500122070316}"/>
  <p:tag name="KSO_WM_DIAGRAM_VERSION" val="3"/>
  <p:tag name="KSO_WM_DIAGRAM_COLOR_TEXT_CAN_REMOVE" val="n"/>
  <p:tag name="KSO_WM_UNIT_NOCLEAR" val="0"/>
  <p:tag name="KSO_WM_UNIT_HIGHLIGHT" val="0"/>
  <p:tag name="KSO_WM_UNIT_DIAGRAM_ISNUMVISUAL" val="0"/>
  <p:tag name="KSO_WM_UNIT_TYPE" val="l_h_i"/>
  <p:tag name="KSO_WM_UNIT_INDEX" val="1_1_1"/>
  <p:tag name="KSO_WM_UNIT_ID" val="diagram20231438_1*l_h_i*1_1_1"/>
  <p:tag name="KSO_WM_TEMPLATE_CATEGORY" val="diagram"/>
  <p:tag name="KSO_WM_UNIT_LAYERLEVEL" val="1_1_1"/>
  <p:tag name="KSO_WM_DIAGRAM_GROUP_CODE" val="l1-1"/>
  <p:tag name="KSO_WM_DIAGRAM_MIN_ITEMCNT" val="2"/>
  <p:tag name="KSO_WM_DIAGRAM_COLOR_TRICK" val="2"/>
  <p:tag name="KSO_WM_DIAGRAM_COLOR_MATCH_VALUE" val="{&quot;shape&quot;:{&quot;fill&quot;:{&quot;solid&quot;:{&quot;brightness&quot;:0,&quot;colorType&quot;:2,&quot;rgb&quot;:&quot;#ffffff&quot;,&quot;transparency&quot;:0.949999988079071},&quot;type&quot;:1},&quot;glow&quot;:{&quot;colorType&quot;:0},&quot;line&quot;:{&quot;type&quot;:0},&quot;shadow&quot;:{&quot;brightness&quot;:0,&quot;colorType&quot;:1,&quot;foreColorIndex&quot;:5,&quot;transparency&quot;:0.9200000166893005},&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_BRIGHTNESS" val="0"/>
  <p:tag name="KSO_WM_UNIT_LINE_FILL_TYPE" val="2"/>
  <p:tag name="KSO_WM_UNIT_TEXT_FILL_FORE_SCHEMECOLOR_INDEX" val="1"/>
  <p:tag name="KSO_WM_UNIT_TEXT_FILL_TYPE" val="1"/>
  <p:tag name="KSO_WM_UNIT_TEXT_TYPE" val="1"/>
  <p:tag name="KSO_WM_UNIT_TEXT_LAYER_COUNT" val="1"/>
  <p:tag name="KSO_WM_BEAUTIFY_FLAG" val="#wm#"/>
  <p:tag name="KSO_WM_DIAGRAM_USE_COLOR_VALUE" val="{&quot;color_scheme&quot;:1,&quot;color_type&quot;:1,&quot;theme_color_indexes&quot;:[]}"/>
</p:tagLst>
</file>

<file path=ppt/tags/tag203.xml><?xml version="1.0" encoding="utf-8"?>
<p:tagLst xmlns:p="http://schemas.openxmlformats.org/presentationml/2006/main">
  <p:tag name="KSO_WM_UNIT_COMPATIBLE" val="0"/>
  <p:tag name="KSO_WM_UNIT_DIAGRAM_ISREFERUNIT" val="0"/>
  <p:tag name="KSO_WM_TEMPLATE_INDEX" val="20231438"/>
  <p:tag name="KSO_WM_TAG_VERSION" val="3.0"/>
  <p:tag name="KSO_WM_DIAGRAM_MAX_ITEMCNT" val="6"/>
  <p:tag name="KSO_WM_DIAGRAM_VIRTUALLY_FRAME" val="{&quot;height&quot;:231.2783325195313,&quot;left&quot;:163.89999389648438,&quot;top&quot;:244.3608731103131,&quot;width&quot;:604.9500122070316}"/>
  <p:tag name="KSO_WM_DIAGRAM_VERSION" val="3"/>
  <p:tag name="KSO_WM_DIAGRAM_COLOR_TEXT_CAN_REMOVE" val="n"/>
  <p:tag name="KSO_WM_UNIT_NOCLEAR" val="0"/>
  <p:tag name="KSO_WM_UNIT_HIGHLIGHT" val="0"/>
  <p:tag name="KSO_WM_UNIT_DIAGRAM_ISNUMVISUAL" val="0"/>
  <p:tag name="KSO_WM_UNIT_TYPE" val="l_h_i"/>
  <p:tag name="KSO_WM_UNIT_INDEX" val="1_2_1"/>
  <p:tag name="KSO_WM_UNIT_ID" val="diagram20231438_1*l_h_i*1_2_1"/>
  <p:tag name="KSO_WM_TEMPLATE_CATEGORY" val="diagram"/>
  <p:tag name="KSO_WM_UNIT_LAYERLEVEL" val="1_1_1"/>
  <p:tag name="KSO_WM_DIAGRAM_GROUP_CODE" val="l1-1"/>
  <p:tag name="KSO_WM_DIAGRAM_MIN_ITEMCNT" val="2"/>
  <p:tag name="KSO_WM_DIAGRAM_COLOR_TRICK" val="2"/>
  <p:tag name="KSO_WM_DIAGRAM_COLOR_MATCH_VALUE" val="{&quot;shape&quot;:{&quot;fill&quot;:{&quot;solid&quot;:{&quot;brightness&quot;:0,&quot;colorType&quot;:2,&quot;rgb&quot;:&quot;#ffffff&quot;,&quot;transparency&quot;:0.949999988079071},&quot;type&quot;:1},&quot;glow&quot;:{&quot;colorType&quot;:0},&quot;line&quot;:{&quot;type&quot;:0},&quot;shadow&quot;:{&quot;brightness&quot;:0,&quot;colorType&quot;:1,&quot;foreColorIndex&quot;:8,&quot;transparency&quot;:0.9200000166893005},&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_BRIGHTNESS" val="0"/>
  <p:tag name="KSO_WM_UNIT_LINE_FILL_TYPE" val="2"/>
  <p:tag name="KSO_WM_UNIT_TEXT_FILL_FORE_SCHEMECOLOR_INDEX" val="1"/>
  <p:tag name="KSO_WM_UNIT_TEXT_FILL_TYPE" val="1"/>
  <p:tag name="KSO_WM_UNIT_TEXT_TYPE" val="1"/>
  <p:tag name="KSO_WM_UNIT_TEXT_LAYER_COUNT" val="1"/>
  <p:tag name="KSO_WM_BEAUTIFY_FLAG" val="#wm#"/>
  <p:tag name="KSO_WM_DIAGRAM_USE_COLOR_VALUE" val="{&quot;color_scheme&quot;:1,&quot;color_type&quot;:1,&quot;theme_color_indexes&quot;:[]}"/>
</p:tagLst>
</file>

<file path=ppt/tags/tag204.xml><?xml version="1.0" encoding="utf-8"?>
<p:tagLst xmlns:p="http://schemas.openxmlformats.org/presentationml/2006/main">
  <p:tag name="KSO_WM_UNIT_COMPATIBLE" val="0"/>
  <p:tag name="KSO_WM_UNIT_DIAGRAM_ISREFERUNIT" val="0"/>
  <p:tag name="KSO_WM_TEMPLATE_INDEX" val="20231438"/>
  <p:tag name="KSO_WM_TAG_VERSION" val="3.0"/>
  <p:tag name="KSO_WM_DIAGRAM_MAX_ITEMCNT" val="6"/>
  <p:tag name="KSO_WM_DIAGRAM_VIRTUALLY_FRAME" val="{&quot;height&quot;:231.2783325195313,&quot;left&quot;:163.89999389648438,&quot;top&quot;:244.3608731103131,&quot;width&quot;:604.9500122070316}"/>
  <p:tag name="KSO_WM_DIAGRAM_VERSION" val="3"/>
  <p:tag name="KSO_WM_DIAGRAM_COLOR_TEXT_CAN_REMOVE" val="n"/>
  <p:tag name="KSO_WM_UNIT_SUBTYPE" val="a"/>
  <p:tag name="KSO_WM_UNIT_NOCLEAR" val="0"/>
  <p:tag name="KSO_WM_UNIT_VALUE" val="60"/>
  <p:tag name="KSO_WM_UNIT_HIGHLIGHT" val="0"/>
  <p:tag name="KSO_WM_UNIT_DIAGRAM_ISNUMVISUAL" val="0"/>
  <p:tag name="KSO_WM_UNIT_TYPE" val="l_h_f"/>
  <p:tag name="KSO_WM_UNIT_INDEX" val="1_1_1"/>
  <p:tag name="KSO_WM_UNIT_ID" val="diagram20231438_1*l_h_f*1_1_1"/>
  <p:tag name="KSO_WM_TEMPLATE_CATEGORY" val="diagram"/>
  <p:tag name="KSO_WM_UNIT_LAYERLEVEL" val="1_1_1"/>
  <p:tag name="KSO_WM_DIAGRAM_GROUP_CODE" val="l1-1"/>
  <p:tag name="KSO_WM_DIAGRAM_MIN_ITEMCNT" val="2"/>
  <p:tag name="KSO_WM_DIAGRAM_COLOR_TRICK" val="2"/>
  <p:tag name="KSO_WM_DIAGRAM_COLOR_MATCH_VALUE" val="{&quot;shape&quot;:{&quot;fill&quot;:{&quot;gradient&quot;:[{&quot;brightness&quot;:0.800000011920929,&quot;colorType&quot;:1,&quot;foreColorIndex&quot;:5,&quot;pos&quot;:0,&quot;transparency&quot;:0.800000011920929},{&quot;brightness&quot;:0,&quot;colorType&quot;:1,&quot;foreColorIndex&quot;:14,&quot;pos&quot;:1,&quot;transparency&quot;:1}],&quot;type&quot;:3},&quot;glow&quot;:{&quot;colorType&quot;:0},&quot;line&quot;:{&quot;solidLine&quot;:{&quot;brightness&quot;:0.6000000238418579,&quot;colorType&quot;:1,&quot;foreColorIndex&quot;:5,&quot;transparency&quot;:0.4000000059604645},&quot;type&quot;:1},&quot;shadow&quot;:{&quot;brightness&quot;:0,&quot;colorType&quot;:1,&quot;foreColorIndex&quot;:5,&quot;transparency&quot;:0.9200000166893005},&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_BRIGHTNESS" val="0"/>
  <p:tag name="KSO_WM_UNIT_LINE_FILL_TYPE" val="2"/>
  <p:tag name="KSO_WM_UNIT_TEXT_TYPE" val="1"/>
  <p:tag name="KSO_WM_UNIT_TEXT_LAYER_COUNT" val="1"/>
  <p:tag name="KSO_WM_BEAUTIFY_FLAG" val="#wm#"/>
  <p:tag name="KSO_WM_UNIT_PRESET_TEXT" val="单击此处输入你的项正文，文字是您思想的提炼，请尽量言简意赅的阐述观点。单击此处输入你的项正文，文字是您思想的提炼，请尽量言简意赅的阐述观点。单击此处输入你的项正文，文字是您思想的提炼，请尽量言简意赅的阐述观点。"/>
  <p:tag name="KSO_WM_UNIT_FILL_TYPE" val="3"/>
  <p:tag name="KSO_WM_UNIT_LINE_FORE_SCHEMECOLOR_INDEX" val="5"/>
  <p:tag name="KSO_WM_UNIT_TEXT_FILL_FORE_SCHEMECOLOR_INDEX" val="1"/>
  <p:tag name="KSO_WM_UNIT_TEXT_FILL_TYPE" val="1"/>
  <p:tag name="KSO_WM_DIAGRAM_USE_COLOR_VALUE" val="{&quot;color_scheme&quot;:1,&quot;color_type&quot;:1,&quot;theme_color_indexes&quot;:[]}"/>
</p:tagLst>
</file>

<file path=ppt/tags/tag20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DIAGRAM_MAX_ITEMCNT" val="6"/>
  <p:tag name="KSO_WM_DIAGRAM_MIN_ITEMCNT" val="2"/>
  <p:tag name="KSO_WM_DIAGRAM_VIRTUALLY_FRAME" val="{&quot;height&quot;:231.2783325195313,&quot;left&quot;:163.89999389648438,&quot;top&quot;:244.3608731103131,&quot;width&quot;:604.9500122070316}"/>
  <p:tag name="KSO_WM_DIAGRAM_COLOR_MATCH_VALUE" val="{&quot;shape&quot;:{&quot;fill&quot;:{&quot;gradient&quot;:[{&quot;brightness&quot;:0.6000000238418579,&quot;colorType&quot;:1,&quot;foreColorIndex&quot;:5,&quot;pos&quot;:0,&quot;transparency&quot;:0},{&quot;brightness&quot;:0,&quot;colorType&quot;:1,&quot;foreColorIndex&quot;:5,&quot;pos&quot;:0.6899999976158142,&quot;transparency&quot;:0},{&quot;brightness&quot;:0,&quot;colorType&quot;:1,&quot;foreColorIndex&quot;:5,&quot;pos&quot;:1,&quot;transparency&quot;:0}],&quot;type&quot;:3},&quot;glow&quot;:{&quot;colorType&quot;:0},&quot;line&quot;:{&quot;type&quot;:0},&quot;shadow&quot;:{&quot;brightness&quot;:0,&quot;colorType&quot;:1,&quot;foreColorIndex&quot;:5,&quot;transparency&quot;:0.75},&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ISCONTENTSTITLE" val="0"/>
  <p:tag name="KSO_WM_UNIT_ISNUMDGMTITLE" val="0"/>
  <p:tag name="KSO_WM_UNIT_NOCLEAR" val="0"/>
  <p:tag name="KSO_WM_UNIT_VALUE" val="10"/>
  <p:tag name="KSO_WM_UNIT_TYPE" val="l_h_a"/>
  <p:tag name="KSO_WM_UNIT_INDEX" val="1_1_1"/>
  <p:tag name="KSO_WM_UNIT_ID" val="diagram20231438_1*l_h_a*1_1_1"/>
  <p:tag name="KSO_WM_TEMPLATE_CATEGORY" val="diagram"/>
  <p:tag name="KSO_WM_TEMPLATE_INDEX" val="20231438"/>
  <p:tag name="KSO_WM_UNIT_LAYERLEVEL" val="1_1_1"/>
  <p:tag name="KSO_WM_TAG_VERSION" val="3.0"/>
  <p:tag name="KSO_WM_UNIT_TEXT_FILL_FORE_SCHEMECOLOR_INDEX_BRIGHTNESS" val="0.15"/>
  <p:tag name="KSO_WM_DIAGRAM_VERSION" val="3"/>
  <p:tag name="KSO_WM_DIAGRAM_COLOR_TRICK" val="2"/>
  <p:tag name="KSO_WM_DIAGRAM_COLOR_TEXT_CAN_REMOVE" val="n"/>
  <p:tag name="KSO_WM_UNIT_TEXT_FILL_TYPE" val="1"/>
  <p:tag name="KSO_WM_UNIT_TEXT_TYPE" val="1"/>
  <p:tag name="KSO_WM_BEAUTIFY_FLAG" val="#wm#"/>
  <p:tag name="KSO_WM_UNIT_PRESET_TEXT" val="添加标题"/>
  <p:tag name="KSO_WM_UNIT_FILL_TYPE" val="3"/>
  <p:tag name="KSO_WM_DIAGRAM_USE_COLOR_VALUE" val="{&quot;color_scheme&quot;:1,&quot;color_type&quot;:1,&quot;theme_color_indexes&quot;:[]}"/>
</p:tagLst>
</file>

<file path=ppt/tags/tag20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3"/>
  <p:tag name="KSO_WM_UNIT_ID" val="diagram20231438_1*l_h_i*1_1_3"/>
  <p:tag name="KSO_WM_TEMPLATE_CATEGORY" val="diagram"/>
  <p:tag name="KSO_WM_TEMPLATE_INDEX" val="20231438"/>
  <p:tag name="KSO_WM_UNIT_LAYERLEVEL" val="1_1_1"/>
  <p:tag name="KSO_WM_TAG_VERSION" val="3.0"/>
  <p:tag name="KSO_WM_DIAGRAM_MAX_ITEMCNT" val="6"/>
  <p:tag name="KSO_WM_DIAGRAM_MIN_ITEMCNT" val="2"/>
  <p:tag name="KSO_WM_DIAGRAM_VIRTUALLY_FRAME" val="{&quot;height&quot;:231.2783325195313,&quot;left&quot;:163.89999389648438,&quot;top&quot;:244.3608731103131,&quot;width&quot;:604.9500122070316}"/>
  <p:tag name="KSO_WM_DIAGRAM_COLOR_MATCH_VALUE" val="{&quot;shape&quot;:{&quot;fill&quot;:{&quot;solid&quot;:{&quot;brightness&quot;:-0.5,&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VERSION" val="3"/>
  <p:tag name="KSO_WM_DIAGRAM_COLOR_TRICK" val="2"/>
  <p:tag name="KSO_WM_DIAGRAM_COLOR_TEXT_CAN_REMOVE" val="n"/>
  <p:tag name="KSO_WM_BEAUTIFY_FLAG" val="#wm#"/>
  <p:tag name="KSO_WM_UNIT_FILL_TYPE" val="1"/>
  <p:tag name="KSO_WM_UNIT_FILL_FORE_SCHEMECOLOR_INDEX" val="5"/>
  <p:tag name="KSO_WM_UNIT_FILL_FORE_SCHEMECOLOR_INDEX_BRIGHTNESS" val="-0.5"/>
  <p:tag name="KSO_WM_DIAGRAM_USE_COLOR_VALUE" val="{&quot;color_scheme&quot;:1,&quot;color_type&quot;:1,&quot;theme_color_indexes&quot;:[]}"/>
</p:tagLst>
</file>

<file path=ppt/tags/tag20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1438_1*l_h_i*1_1_2"/>
  <p:tag name="KSO_WM_TEMPLATE_CATEGORY" val="diagram"/>
  <p:tag name="KSO_WM_TEMPLATE_INDEX" val="20231438"/>
  <p:tag name="KSO_WM_UNIT_LAYERLEVEL" val="1_1_1"/>
  <p:tag name="KSO_WM_TAG_VERSION" val="3.0"/>
  <p:tag name="KSO_WM_DIAGRAM_MAX_ITEMCNT" val="6"/>
  <p:tag name="KSO_WM_DIAGRAM_MIN_ITEMCNT" val="2"/>
  <p:tag name="KSO_WM_DIAGRAM_VIRTUALLY_FRAME" val="{&quot;height&quot;:231.2783325195313,&quot;left&quot;:163.89999389648438,&quot;top&quot;:244.3608731103131,&quot;width&quot;:604.9500122070316}"/>
  <p:tag name="KSO_WM_DIAGRAM_COLOR_MATCH_VALUE" val="{&quot;shape&quot;:{&quot;fill&quot;:{&quot;solid&quot;:{&quot;brightness&quot;:-0.5,&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VERSION" val="3"/>
  <p:tag name="KSO_WM_DIAGRAM_COLOR_TRICK" val="2"/>
  <p:tag name="KSO_WM_DIAGRAM_COLOR_TEXT_CAN_REMOVE" val="n"/>
  <p:tag name="KSO_WM_BEAUTIFY_FLAG" val="#wm#"/>
  <p:tag name="KSO_WM_UNIT_FILL_TYPE" val="1"/>
  <p:tag name="KSO_WM_UNIT_FILL_FORE_SCHEMECOLOR_INDEX" val="5"/>
  <p:tag name="KSO_WM_UNIT_FILL_FORE_SCHEMECOLOR_INDEX_BRIGHTNESS" val="-0.5"/>
  <p:tag name="KSO_WM_DIAGRAM_USE_COLOR_VALUE" val="{&quot;color_scheme&quot;:1,&quot;color_type&quot;:1,&quot;theme_color_indexes&quot;:[]}"/>
</p:tagLst>
</file>

<file path=ppt/tags/tag208.xml><?xml version="1.0" encoding="utf-8"?>
<p:tagLst xmlns:p="http://schemas.openxmlformats.org/presentationml/2006/main">
  <p:tag name="KSO_WM_UNIT_COMPATIBLE" val="0"/>
  <p:tag name="KSO_WM_UNIT_DIAGRAM_ISREFERUNIT" val="0"/>
  <p:tag name="KSO_WM_TEMPLATE_INDEX" val="20231438"/>
  <p:tag name="KSO_WM_TAG_VERSION" val="3.0"/>
  <p:tag name="KSO_WM_DIAGRAM_MAX_ITEMCNT" val="6"/>
  <p:tag name="KSO_WM_DIAGRAM_VIRTUALLY_FRAME" val="{&quot;height&quot;:231.2783325195313,&quot;left&quot;:163.89999389648438,&quot;top&quot;:244.3608731103131,&quot;width&quot;:604.9500122070316}"/>
  <p:tag name="KSO_WM_DIAGRAM_VERSION" val="3"/>
  <p:tag name="KSO_WM_DIAGRAM_COLOR_TEXT_CAN_REMOVE" val="n"/>
  <p:tag name="KSO_WM_UNIT_SUBTYPE" val="a"/>
  <p:tag name="KSO_WM_UNIT_NOCLEAR" val="0"/>
  <p:tag name="KSO_WM_UNIT_VALUE" val="60"/>
  <p:tag name="KSO_WM_UNIT_HIGHLIGHT" val="0"/>
  <p:tag name="KSO_WM_UNIT_DIAGRAM_ISNUMVISUAL" val="0"/>
  <p:tag name="KSO_WM_UNIT_TYPE" val="l_h_f"/>
  <p:tag name="KSO_WM_UNIT_INDEX" val="1_2_1"/>
  <p:tag name="KSO_WM_UNIT_ID" val="diagram20231438_1*l_h_f*1_2_1"/>
  <p:tag name="KSO_WM_TEMPLATE_CATEGORY" val="diagram"/>
  <p:tag name="KSO_WM_UNIT_LAYERLEVEL" val="1_1_1"/>
  <p:tag name="KSO_WM_DIAGRAM_GROUP_CODE" val="l1-1"/>
  <p:tag name="KSO_WM_DIAGRAM_MIN_ITEMCNT" val="2"/>
  <p:tag name="KSO_WM_DIAGRAM_COLOR_TRICK" val="2"/>
  <p:tag name="KSO_WM_DIAGRAM_COLOR_MATCH_VALUE" val="{&quot;shape&quot;:{&quot;fill&quot;:{&quot;gradient&quot;:[{&quot;brightness&quot;:0.800000011920929,&quot;colorType&quot;:1,&quot;foreColorIndex&quot;:8,&quot;pos&quot;:0,&quot;transparency&quot;:0.800000011920929},{&quot;brightness&quot;:0,&quot;colorType&quot;:1,&quot;foreColorIndex&quot;:14,&quot;pos&quot;:1,&quot;transparency&quot;:1}],&quot;type&quot;:3},&quot;glow&quot;:{&quot;colorType&quot;:0},&quot;line&quot;:{&quot;solidLine&quot;:{&quot;brightness&quot;:0.6000000238418579,&quot;colorType&quot;:1,&quot;foreColorIndex&quot;:8,&quot;transparency&quot;:0.4000000059604645},&quot;type&quot;:1},&quot;shadow&quot;:{&quot;brightness&quot;:0,&quot;colorType&quot;:1,&quot;foreColorIndex&quot;:8,&quot;transparency&quot;:0.9200000166893005},&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_BRIGHTNESS" val="0"/>
  <p:tag name="KSO_WM_UNIT_LINE_FILL_TYPE" val="2"/>
  <p:tag name="KSO_WM_UNIT_TEXT_TYPE" val="1"/>
  <p:tag name="KSO_WM_UNIT_TEXT_LAYER_COUNT" val="1"/>
  <p:tag name="KSO_WM_BEAUTIFY_FLAG" val="#wm#"/>
  <p:tag name="KSO_WM_UNIT_PRESET_TEXT" val="单击此处输入你的项正文，文字是您思想的提炼，请言简意赅的阐述观点。单击此处输入你的项正文，文字是您思想的提炼请言简意赅的阐述观点。单击此处输入你的项正文，文字是您思想的提炼，请尽量言简意赅的阐述观点。"/>
  <p:tag name="KSO_WM_UNIT_FILL_TYPE" val="3"/>
  <p:tag name="KSO_WM_UNIT_LINE_FORE_SCHEMECOLOR_INDEX" val="8"/>
  <p:tag name="KSO_WM_UNIT_TEXT_FILL_FORE_SCHEMECOLOR_INDEX" val="1"/>
  <p:tag name="KSO_WM_UNIT_TEXT_FILL_TYPE" val="1"/>
  <p:tag name="KSO_WM_DIAGRAM_USE_COLOR_VALUE" val="{&quot;color_scheme&quot;:1,&quot;color_type&quot;:1,&quot;theme_color_indexes&quot;:[]}"/>
</p:tagLst>
</file>

<file path=ppt/tags/tag20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DIAGRAM_MAX_ITEMCNT" val="6"/>
  <p:tag name="KSO_WM_DIAGRAM_MIN_ITEMCNT" val="2"/>
  <p:tag name="KSO_WM_DIAGRAM_VIRTUALLY_FRAME" val="{&quot;height&quot;:231.2783325195313,&quot;left&quot;:163.89999389648438,&quot;top&quot;:244.3608731103131,&quot;width&quot;:604.9500122070316}"/>
  <p:tag name="KSO_WM_DIAGRAM_COLOR_MATCH_VALUE" val="{&quot;shape&quot;:{&quot;fill&quot;:{&quot;gradient&quot;:[{&quot;brightness&quot;:0.4000000059604645,&quot;colorType&quot;:1,&quot;foreColorIndex&quot;:8,&quot;pos&quot;:0,&quot;transparency&quot;:0},{&quot;brightness&quot;:0,&quot;colorType&quot;:1,&quot;foreColorIndex&quot;:8,&quot;pos&quot;:0.6644999980926514,&quot;transparency&quot;:0},{&quot;brightness&quot;:0,&quot;colorType&quot;:1,&quot;foreColorIndex&quot;:8,&quot;pos&quot;:1,&quot;transparency&quot;:0}],&quot;type&quot;:3},&quot;glow&quot;:{&quot;colorType&quot;:0},&quot;line&quot;:{&quot;type&quot;:0},&quot;shadow&quot;:{&quot;brightness&quot;:0,&quot;colorType&quot;:1,&quot;foreColorIndex&quot;:8,&quot;transparency&quot;:0.75},&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ISCONTENTSTITLE" val="0"/>
  <p:tag name="KSO_WM_UNIT_ISNUMDGMTITLE" val="0"/>
  <p:tag name="KSO_WM_UNIT_NOCLEAR" val="0"/>
  <p:tag name="KSO_WM_UNIT_VALUE" val="10"/>
  <p:tag name="KSO_WM_UNIT_TYPE" val="l_h_a"/>
  <p:tag name="KSO_WM_UNIT_INDEX" val="1_2_1"/>
  <p:tag name="KSO_WM_UNIT_ID" val="diagram20231438_1*l_h_a*1_2_1"/>
  <p:tag name="KSO_WM_TEMPLATE_CATEGORY" val="diagram"/>
  <p:tag name="KSO_WM_TEMPLATE_INDEX" val="20231438"/>
  <p:tag name="KSO_WM_UNIT_LAYERLEVEL" val="1_1_1"/>
  <p:tag name="KSO_WM_TAG_VERSION" val="3.0"/>
  <p:tag name="KSO_WM_UNIT_TEXT_FILL_FORE_SCHEMECOLOR_INDEX_BRIGHTNESS" val="0.15"/>
  <p:tag name="KSO_WM_DIAGRAM_VERSION" val="3"/>
  <p:tag name="KSO_WM_DIAGRAM_COLOR_TRICK" val="2"/>
  <p:tag name="KSO_WM_DIAGRAM_COLOR_TEXT_CAN_REMOVE" val="n"/>
  <p:tag name="KSO_WM_UNIT_TEXT_FILL_TYPE" val="1"/>
  <p:tag name="KSO_WM_UNIT_TEXT_TYPE" val="1"/>
  <p:tag name="KSO_WM_BEAUTIFY_FLAG" val="#wm#"/>
  <p:tag name="KSO_WM_UNIT_PRESET_TEXT" val="添加标题"/>
  <p:tag name="KSO_WM_UNIT_FILL_TYPE" val="3"/>
  <p:tag name="KSO_WM_DIAGRAM_USE_COLOR_VALUE" val="{&quot;color_scheme&quot;:1,&quot;color_type&quot;:1,&quot;theme_color_indexes&quot;:[]}"/>
</p:tagLst>
</file>

<file path=ppt/tags/tag21.xml><?xml version="1.0" encoding="utf-8"?>
<p:tagLst xmlns:p="http://schemas.openxmlformats.org/presentationml/2006/main">
  <p:tag name="KSO_WM_UNIT_TYPE" val="i"/>
  <p:tag name="KSO_WM_UNIT_INDEX" val="4"/>
  <p:tag name="KSO_WM_BEAUTIFY_FLAG" val="#wm#"/>
  <p:tag name="KSO_WM_TAG_VERSION" val="3.0"/>
  <p:tag name="KSO_WM_UNIT_ID" val="_3*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2_3"/>
  <p:tag name="KSO_WM_UNIT_ID" val="diagram20231438_1*l_h_i*1_2_3"/>
  <p:tag name="KSO_WM_TEMPLATE_CATEGORY" val="diagram"/>
  <p:tag name="KSO_WM_TEMPLATE_INDEX" val="20231438"/>
  <p:tag name="KSO_WM_UNIT_LAYERLEVEL" val="1_1_1"/>
  <p:tag name="KSO_WM_TAG_VERSION" val="3.0"/>
  <p:tag name="KSO_WM_DIAGRAM_MAX_ITEMCNT" val="6"/>
  <p:tag name="KSO_WM_DIAGRAM_MIN_ITEMCNT" val="2"/>
  <p:tag name="KSO_WM_DIAGRAM_VIRTUALLY_FRAME" val="{&quot;height&quot;:231.2783325195313,&quot;left&quot;:163.89999389648438,&quot;top&quot;:244.3608731103131,&quot;width&quot;:604.9500122070316}"/>
  <p:tag name="KSO_WM_DIAGRAM_COLOR_MATCH_VALUE" val="{&quot;shape&quot;:{&quot;fill&quot;:{&quot;solid&quot;:{&quot;brightness&quot;:-0.5,&quot;colorType&quot;:1,&quot;foreColorIndex&quot;:8,&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VERSION" val="3"/>
  <p:tag name="KSO_WM_DIAGRAM_COLOR_TRICK" val="2"/>
  <p:tag name="KSO_WM_DIAGRAM_COLOR_TEXT_CAN_REMOVE" val="n"/>
  <p:tag name="KSO_WM_BEAUTIFY_FLAG" val="#wm#"/>
  <p:tag name="KSO_WM_UNIT_FILL_TYPE" val="1"/>
  <p:tag name="KSO_WM_UNIT_FILL_FORE_SCHEMECOLOR_INDEX" val="8"/>
  <p:tag name="KSO_WM_UNIT_FILL_FORE_SCHEMECOLOR_INDEX_BRIGHTNESS" val="-0.5"/>
  <p:tag name="KSO_WM_DIAGRAM_USE_COLOR_VALUE" val="{&quot;color_scheme&quot;:1,&quot;color_type&quot;:1,&quot;theme_color_indexes&quot;:[]}"/>
</p:tagLst>
</file>

<file path=ppt/tags/tag21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1438_1*l_h_i*1_2_2"/>
  <p:tag name="KSO_WM_TEMPLATE_CATEGORY" val="diagram"/>
  <p:tag name="KSO_WM_TEMPLATE_INDEX" val="20231438"/>
  <p:tag name="KSO_WM_UNIT_LAYERLEVEL" val="1_1_1"/>
  <p:tag name="KSO_WM_TAG_VERSION" val="3.0"/>
  <p:tag name="KSO_WM_DIAGRAM_MAX_ITEMCNT" val="6"/>
  <p:tag name="KSO_WM_DIAGRAM_MIN_ITEMCNT" val="2"/>
  <p:tag name="KSO_WM_DIAGRAM_VIRTUALLY_FRAME" val="{&quot;height&quot;:231.2783325195313,&quot;left&quot;:163.89999389648438,&quot;top&quot;:244.3608731103131,&quot;width&quot;:604.9500122070316}"/>
  <p:tag name="KSO_WM_DIAGRAM_COLOR_MATCH_VALUE" val="{&quot;shape&quot;:{&quot;fill&quot;:{&quot;solid&quot;:{&quot;brightness&quot;:-0.5,&quot;colorType&quot;:1,&quot;foreColorIndex&quot;:8,&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VERSION" val="3"/>
  <p:tag name="KSO_WM_DIAGRAM_COLOR_TRICK" val="2"/>
  <p:tag name="KSO_WM_DIAGRAM_COLOR_TEXT_CAN_REMOVE" val="n"/>
  <p:tag name="KSO_WM_BEAUTIFY_FLAG" val="#wm#"/>
  <p:tag name="KSO_WM_UNIT_FILL_TYPE" val="1"/>
  <p:tag name="KSO_WM_UNIT_FILL_FORE_SCHEMECOLOR_INDEX" val="8"/>
  <p:tag name="KSO_WM_UNIT_FILL_FORE_SCHEMECOLOR_INDEX_BRIGHTNESS" val="-0.5"/>
  <p:tag name="KSO_WM_DIAGRAM_USE_COLOR_VALUE" val="{&quot;color_scheme&quot;:1,&quot;color_type&quot;:1,&quot;theme_color_indexes&quot;:[]}"/>
</p:tagLst>
</file>

<file path=ppt/tags/tag212.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41.9343231201172,&quot;left&quot;:44.921008473794245,&quot;top&quot;:147.16567687988282,&quot;width&quot;:843.6289915262057}"/>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213.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41.9343231201172,&quot;left&quot;:44.921008473794245,&quot;top&quot;:147.16567687988282,&quot;width&quot;:843.628991526205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214.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41.9343231201172,&quot;left&quot;:44.921008473794245,&quot;top&quot;:147.16567687988282,&quot;width&quot;:843.628991526205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215.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41.9343231201172,&quot;left&quot;:44.921008473794245,&quot;top&quot;:147.16567687988282,&quot;width&quot;:843.6289915262057}"/>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216.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41.9343231201172,&quot;left&quot;:44.921008473794245,&quot;top&quot;:147.16567687988282,&quot;width&quot;:843.628991526205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21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41.9343231201172,&quot;left&quot;:44.921008473794245,&quot;top&quot;:147.16567687988282,&quot;width&quot;:843.628991526205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218.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41.9343231201172,&quot;left&quot;:44.921008473794245,&quot;top&quot;:147.16567687988282,&quot;width&quot;:843.6289915262057}"/>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219.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41.9343231201172,&quot;left&quot;:44.921008473794245,&quot;top&quot;:147.16567687988282,&quot;width&quot;:849.9789915262057}"/>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22.xml><?xml version="1.0" encoding="utf-8"?>
<p:tagLst xmlns:p="http://schemas.openxmlformats.org/presentationml/2006/main">
  <p:tag name="KSO_WM_UNIT_TYPE" val="i"/>
  <p:tag name="KSO_WM_UNIT_INDEX" val="5"/>
  <p:tag name="KSO_WM_BEAUTIFY_FLAG" val="#wm#"/>
  <p:tag name="KSO_WM_TAG_VERSION" val="3.0"/>
  <p:tag name="KSO_WM_UNIT_ID" val="_3*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20.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41.9343231201172,&quot;left&quot;:44.921008473794245,&quot;top&quot;:147.16567687988282,&quot;width&quot;:849.978991526205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221.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41.9343231201172,&quot;left&quot;:44.921008473794245,&quot;top&quot;:147.16567687988282,&quot;width&quot;:849.978991526205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222.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41.9343231201172,&quot;left&quot;:44.921008473794245,&quot;top&quot;:147.16567687988282,&quot;width&quot;:849.9789915262057}"/>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223.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41.9343231201172,&quot;left&quot;:44.921008473794245,&quot;top&quot;:147.16567687988282,&quot;width&quot;:849.978991526205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22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41.9343231201172,&quot;left&quot;:44.921008473794245,&quot;top&quot;:147.16567687988282,&quot;width&quot;:849.978991526205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225.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41.9343231201172,&quot;left&quot;:44.921008473794245,&quot;top&quot;:147.16567687988282,&quot;width&quot;:849.9789915262057}"/>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226.xml><?xml version="1.0" encoding="utf-8"?>
<p:tagLst xmlns:p="http://schemas.openxmlformats.org/presentationml/2006/main">
  <p:tag name="KSO_WM_DIAGRAM_VIRTUALLY_FRAME" val="{&quot;height&quot;:206.87940442712625,&quot;left&quot;:93.6,&quot;top&quot;:317.82059557287374,&quot;width&quot;:768.7}"/>
</p:tagLst>
</file>

<file path=ppt/tags/tag227.xml><?xml version="1.0" encoding="utf-8"?>
<p:tagLst xmlns:p="http://schemas.openxmlformats.org/presentationml/2006/main">
  <p:tag name="KSO_WM_DIAGRAM_VIRTUALLY_FRAME" val="{&quot;height&quot;:206.87940442712625,&quot;left&quot;:93.6,&quot;top&quot;:317.82059557287374,&quot;width&quot;:768.7}"/>
</p:tagLst>
</file>

<file path=ppt/tags/tag228.xml><?xml version="1.0" encoding="utf-8"?>
<p:tagLst xmlns:p="http://schemas.openxmlformats.org/presentationml/2006/main">
  <p:tag name="KSO_WM_DIAGRAM_VIRTUALLY_FRAME" val="{&quot;height&quot;:206.87940442712625,&quot;left&quot;:93.6,&quot;top&quot;:317.82059557287374,&quot;width&quot;:768.7}"/>
</p:tagLst>
</file>

<file path=ppt/tags/tag229.xml><?xml version="1.0" encoding="utf-8"?>
<p:tagLst xmlns:p="http://schemas.openxmlformats.org/presentationml/2006/main">
  <p:tag name="KSO_WM_DIAGRAM_VIRTUALLY_FRAME" val="{&quot;height&quot;:206.87940442712625,&quot;left&quot;:93.6,&quot;top&quot;:317.82059557287374,&quot;width&quot;:768.7}"/>
</p:tagLst>
</file>

<file path=ppt/tags/tag23.xml><?xml version="1.0" encoding="utf-8"?>
<p:tagLst xmlns:p="http://schemas.openxmlformats.org/presentationml/2006/main">
  <p:tag name="KSO_WM_UNIT_TYPE" val="i"/>
  <p:tag name="KSO_WM_UNIT_INDEX" val="2"/>
  <p:tag name="KSO_WM_BEAUTIFY_FLAG" val="#wm#"/>
  <p:tag name="KSO_WM_TAG_VERSION" val="3.0"/>
  <p:tag name="KSO_WM_UNIT_ID" val="_3*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30.xml><?xml version="1.0" encoding="utf-8"?>
<p:tagLst xmlns:p="http://schemas.openxmlformats.org/presentationml/2006/main">
  <p:tag name="KSO_WM_DIAGRAM_VIRTUALLY_FRAME" val="{&quot;height&quot;:206.87940442712625,&quot;left&quot;:93.6,&quot;top&quot;:317.82059557287374,&quot;width&quot;:768.7}"/>
</p:tagLst>
</file>

<file path=ppt/tags/tag231.xml><?xml version="1.0" encoding="utf-8"?>
<p:tagLst xmlns:p="http://schemas.openxmlformats.org/presentationml/2006/main">
  <p:tag name="KSO_WM_DIAGRAM_VIRTUALLY_FRAME" val="{&quot;height&quot;:206.87940442712625,&quot;left&quot;:93.6,&quot;top&quot;:317.82059557287374,&quot;width&quot;:768.7}"/>
</p:tagLst>
</file>

<file path=ppt/tags/tag232.xml><?xml version="1.0" encoding="utf-8"?>
<p:tagLst xmlns:p="http://schemas.openxmlformats.org/presentationml/2006/main">
  <p:tag name="KSO_WM_DIAGRAM_VIRTUALLY_FRAME" val="{&quot;height&quot;:206.87940442712625,&quot;left&quot;:93.6,&quot;top&quot;:317.82059557287374,&quot;width&quot;:768.7}"/>
</p:tagLst>
</file>

<file path=ppt/tags/tag233.xml><?xml version="1.0" encoding="utf-8"?>
<p:tagLst xmlns:p="http://schemas.openxmlformats.org/presentationml/2006/main">
  <p:tag name="KSO_WM_DIAGRAM_VIRTUALLY_FRAME" val="{&quot;height&quot;:206.87940442712625,&quot;left&quot;:93.6,&quot;top&quot;:317.82059557287374,&quot;width&quot;:768.7}"/>
</p:tagLst>
</file>

<file path=ppt/tags/tag234.xml><?xml version="1.0" encoding="utf-8"?>
<p:tagLst xmlns:p="http://schemas.openxmlformats.org/presentationml/2006/main">
  <p:tag name="KSO_WM_DIAGRAM_VIRTUALLY_FRAME" val="{&quot;height&quot;:206.87940442712625,&quot;left&quot;:93.6,&quot;top&quot;:317.82059557287374,&quot;width&quot;:768.7}"/>
</p:tagLst>
</file>

<file path=ppt/tags/tag235.xml><?xml version="1.0" encoding="utf-8"?>
<p:tagLst xmlns:p="http://schemas.openxmlformats.org/presentationml/2006/main">
  <p:tag name="KSO_WM_DIAGRAM_VIRTUALLY_FRAME" val="{&quot;height&quot;:206.87940442712625,&quot;left&quot;:93.6,&quot;top&quot;:317.82059557287374,&quot;width&quot;:768.7}"/>
</p:tagLst>
</file>

<file path=ppt/tags/tag236.xml><?xml version="1.0" encoding="utf-8"?>
<p:tagLst xmlns:p="http://schemas.openxmlformats.org/presentationml/2006/main">
  <p:tag name="KSO_WM_DIAGRAM_VIRTUALLY_FRAME" val="{&quot;height&quot;:206.87940442712625,&quot;left&quot;:93.6,&quot;top&quot;:317.82059557287374,&quot;width&quot;:768.7}"/>
</p:tagLst>
</file>

<file path=ppt/tags/tag237.xml><?xml version="1.0" encoding="utf-8"?>
<p:tagLst xmlns:p="http://schemas.openxmlformats.org/presentationml/2006/main">
  <p:tag name="KSO_WM_DIAGRAM_VIRTUALLY_FRAME" val="{&quot;height&quot;:206.87940442712625,&quot;left&quot;:93.6,&quot;top&quot;:317.82059557287374,&quot;width&quot;:768.7}"/>
</p:tagLst>
</file>

<file path=ppt/tags/tag238.xml><?xml version="1.0" encoding="utf-8"?>
<p:tagLst xmlns:p="http://schemas.openxmlformats.org/presentationml/2006/main">
  <p:tag name="KSO_WM_DIAGRAM_VIRTUALLY_FRAME" val="{&quot;height&quot;:206.87940442712625,&quot;left&quot;:93.6,&quot;top&quot;:317.82059557287374,&quot;width&quot;:768.7}"/>
</p:tagLst>
</file>

<file path=ppt/tags/tag239.xml><?xml version="1.0" encoding="utf-8"?>
<p:tagLst xmlns:p="http://schemas.openxmlformats.org/presentationml/2006/main">
  <p:tag name="KSO_WM_DIAGRAM_VIRTUALLY_FRAME" val="{&quot;height&quot;:206.87940442712625,&quot;left&quot;:93.6,&quot;top&quot;:317.82059557287374,&quot;width&quot;:768.7}"/>
</p:tagLst>
</file>

<file path=ppt/tags/tag24.xml><?xml version="1.0" encoding="utf-8"?>
<p:tagLst xmlns:p="http://schemas.openxmlformats.org/presentationml/2006/main">
  <p:tag name="KSO_WM_UNIT_TYPE" val="a"/>
  <p:tag name="KSO_WM_UNIT_INDEX" val="1"/>
  <p:tag name="KSO_WM_BEAUTIFY_FLAG" val="#wm#"/>
  <p:tag name="KSO_WM_TAG_VERSION" val="3.0"/>
  <p:tag name="KSO_WM_UNIT_PRESET_TEXT" val="标题"/>
  <p:tag name="KSO_WM_UNIT_ID" val="_3*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1"/>
  <p:tag name="KSO_WM_UNIT_VALUE" val="3"/>
</p:tagLst>
</file>

<file path=ppt/tags/tag240.xml><?xml version="1.0" encoding="utf-8"?>
<p:tagLst xmlns:p="http://schemas.openxmlformats.org/presentationml/2006/main">
  <p:tag name="KSO_WM_DIAGRAM_VIRTUALLY_FRAME" val="{&quot;height&quot;:206.87940442712625,&quot;left&quot;:93.6,&quot;top&quot;:317.82059557287374,&quot;width&quot;:768.7}"/>
</p:tagLst>
</file>

<file path=ppt/tags/tag241.xml><?xml version="1.0" encoding="utf-8"?>
<p:tagLst xmlns:p="http://schemas.openxmlformats.org/presentationml/2006/main">
  <p:tag name="KSO_WM_DIAGRAM_VIRTUALLY_FRAME" val="{&quot;height&quot;:206.87940442712625,&quot;left&quot;:93.6,&quot;top&quot;:317.82059557287374,&quot;width&quot;:768.7}"/>
</p:tagLst>
</file>

<file path=ppt/tags/tag242.xml><?xml version="1.0" encoding="utf-8"?>
<p:tagLst xmlns:p="http://schemas.openxmlformats.org/presentationml/2006/main">
  <p:tag name="KSO_WM_DIAGRAM_VIRTUALLY_FRAME" val="{&quot;height&quot;:206.87940442712625,&quot;left&quot;:93.6,&quot;top&quot;:317.82059557287374,&quot;width&quot;:768.7}"/>
</p:tagLst>
</file>

<file path=ppt/tags/tag243.xml><?xml version="1.0" encoding="utf-8"?>
<p:tagLst xmlns:p="http://schemas.openxmlformats.org/presentationml/2006/main">
  <p:tag name="KSO_WM_DIAGRAM_VIRTUALLY_FRAME" val="{&quot;height&quot;:206.87940442712625,&quot;left&quot;:93.6,&quot;top&quot;:317.82059557287374,&quot;width&quot;:768.7}"/>
</p:tagLst>
</file>

<file path=ppt/tags/tag244.xml><?xml version="1.0" encoding="utf-8"?>
<p:tagLst xmlns:p="http://schemas.openxmlformats.org/presentationml/2006/main">
  <p:tag name="KSO_WM_DIAGRAM_VIRTUALLY_FRAME" val="{&quot;height&quot;:206.87940442712625,&quot;left&quot;:93.6,&quot;top&quot;:317.82059557287374,&quot;width&quot;:768.7}"/>
</p:tagLst>
</file>

<file path=ppt/tags/tag245.xml><?xml version="1.0" encoding="utf-8"?>
<p:tagLst xmlns:p="http://schemas.openxmlformats.org/presentationml/2006/main">
  <p:tag name="KSO_WM_DIAGRAM_VIRTUALLY_FRAME" val="{&quot;height&quot;:206.87940442712625,&quot;left&quot;:93.6,&quot;top&quot;:317.82059557287374,&quot;width&quot;:768.7}"/>
</p:tagLst>
</file>

<file path=ppt/tags/tag246.xml><?xml version="1.0" encoding="utf-8"?>
<p:tagLst xmlns:p="http://schemas.openxmlformats.org/presentationml/2006/main">
  <p:tag name="KSO_WM_DIAGRAM_VIRTUALLY_FRAME" val="{&quot;height&quot;:206.87940442712625,&quot;left&quot;:93.6,&quot;top&quot;:317.82059557287374,&quot;width&quot;:768.7}"/>
</p:tagLst>
</file>

<file path=ppt/tags/tag247.xml><?xml version="1.0" encoding="utf-8"?>
<p:tagLst xmlns:p="http://schemas.openxmlformats.org/presentationml/2006/main">
  <p:tag name="KSO_WM_DIAGRAM_VIRTUALLY_FRAME" val="{&quot;height&quot;:206.87940442712625,&quot;left&quot;:93.6,&quot;top&quot;:317.82059557287374,&quot;width&quot;:768.7}"/>
</p:tagLst>
</file>

<file path=ppt/tags/tag248.xml><?xml version="1.0" encoding="utf-8"?>
<p:tagLst xmlns:p="http://schemas.openxmlformats.org/presentationml/2006/main">
  <p:tag name="KSO_WM_DIAGRAM_VIRTUALLY_FRAME" val="{&quot;height&quot;:206.87940442712625,&quot;left&quot;:93.6,&quot;top&quot;:317.82059557287374,&quot;width&quot;:768.7}"/>
</p:tagLst>
</file>

<file path=ppt/tags/tag249.xml><?xml version="1.0" encoding="utf-8"?>
<p:tagLst xmlns:p="http://schemas.openxmlformats.org/presentationml/2006/main">
  <p:tag name="KSO_WM_DIAGRAM_VIRTUALLY_FRAME" val="{&quot;height&quot;:206.87940442712625,&quot;left&quot;:93.6,&quot;top&quot;:317.82059557287374,&quot;width&quot;:768.7}"/>
</p:tagLst>
</file>

<file path=ppt/tags/tag25.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50.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3_1"/>
  <p:tag name="KSO_WM_UNIT_ID" val="diagram20230945_2*n_h_h_f*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74.67503937007874,&quot;top&quot;:103.1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251.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3_1"/>
  <p:tag name="KSO_WM_UNIT_ID" val="diagram20230945_2*n_h_h_a*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74.67503937007874,&quot;top&quot;:103.1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252.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1_1"/>
  <p:tag name="KSO_WM_UNIT_ID" val="diagram20230945_2*n_h_h_f*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74.67503937007874,&quot;top&quot;:103.1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 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253.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1_1"/>
  <p:tag name="KSO_WM_UNIT_ID" val="diagram20230945_2*n_h_h_a*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74.67503937007874,&quot;top&quot;:103.1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254.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2_1"/>
  <p:tag name="KSO_WM_UNIT_ID" val="diagram20230945_2*n_h_h_f*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74.67503937007874,&quot;top&quot;:103.1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255.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2_1"/>
  <p:tag name="KSO_WM_UNIT_ID" val="diagram20230945_2*n_h_h_a*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74.67503937007874,&quot;top&quot;:103.1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256.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FILL_TYPE" val="3"/>
  <p:tag name="KSO_WM_UNIT_TEXT_FILL_FORE_SCHEMECOLOR_INDEX_BRIGHTNESS" val="0"/>
  <p:tag name="KSO_WM_UNIT_TEXT_FILL_TYPE" val="1"/>
  <p:tag name="KSO_WM_UNIT_LINE_FORE_SCHEMECOLOR_INDEX_1_BRIGHTNESS" val="0"/>
  <p:tag name="KSO_WM_UNIT_LINE_FORE_SCHEMECOLOR_INDEX_1" val="5"/>
  <p:tag name="KSO_WM_UNIT_LINE_FORE_SCHEMECOLOR_INDEX_1_POS" val="0"/>
  <p:tag name="KSO_WM_UNIT_LINE_FORE_SCHEMECOLOR_INDEX_1_TRANS" val="1"/>
  <p:tag name="KSO_WM_UNIT_LINE_FORE_SCHEMECOLOR_INDEX_2_BRIGHTNESS" val="0"/>
  <p:tag name="KSO_WM_UNIT_LINE_FORE_SCHEMECOLOR_INDEX_2" val="5"/>
  <p:tag name="KSO_WM_UNIT_LINE_FORE_SCHEMECOLOR_INDEX_2_POS" val="0.64"/>
  <p:tag name="KSO_WM_UNIT_LINE_FORE_SCHEMECOLOR_INDEX_2_TRANS" val="0"/>
  <p:tag name="KSO_WM_UNIT_LINE_FORE_SCHEMECOLOR_INDEX_3_BRIGHTNESS" val="0.8"/>
  <p:tag name="KSO_WM_UNIT_LINE_FORE_SCHEMECOLOR_INDEX_3" val="15"/>
  <p:tag name="KSO_WM_UNIT_LINE_FORE_SCHEMECOLOR_INDEX_3_POS" val="0.9"/>
  <p:tag name="KSO_WM_UNIT_LINE_FORE_SCHEMECOLOR_INDEX_3_TRANS" val="0.53"/>
  <p:tag name="KSO_WM_UNIT_LINE_FORE_SCHEMECOLOR_INDEX_4_BRIGHTNESS" val="0.8"/>
  <p:tag name="KSO_WM_UNIT_LINE_FORE_SCHEMECOLOR_INDEX_4" val="15"/>
  <p:tag name="KSO_WM_UNIT_LINE_FORE_SCHEMECOLOR_INDEX_4_POS" val="0.95"/>
  <p:tag name="KSO_WM_UNIT_LINE_FORE_SCHEMECOLOR_INDEX_4_TRANS" val="0"/>
  <p:tag name="KSO_WM_UNIT_LINE_FORE_SCHEMECOLOR_INDEX_5_BRIGHTNESS" val="0.8"/>
  <p:tag name="KSO_WM_UNIT_LINE_FORE_SCHEMECOLOR_INDEX_5" val="15"/>
  <p:tag name="KSO_WM_UNIT_LINE_FORE_SCHEMECOLOR_INDEX_5_POS" val="1"/>
  <p:tag name="KSO_WM_UNIT_LINE_FORE_SCHEMECOLOR_INDEX_5_TRANS" val="0.9"/>
  <p:tag name="KSO_WM_UNIT_LINE_GRADIENT_TYPE" val="0"/>
  <p:tag name="KSO_WM_UNIT_LINE_GRADIENT_ANGLE" val="0"/>
  <p:tag name="KSO_WM_UNIT_LINE_GRADIENT_DIRECTION" val="3"/>
  <p:tag name="KSO_WM_UNIT_LINE_FILL_TYPE" val="5"/>
  <p:tag name="KSO_WM_BEAUTIFY_FLAG" val="#wm#"/>
  <p:tag name="KSO_WM_UNIT_HIGHLIGHT" val="0"/>
  <p:tag name="KSO_WM_UNIT_COMPATIBLE" val="0"/>
  <p:tag name="KSO_WM_UNIT_DIAGRAM_ISNUMVISUAL" val="0"/>
  <p:tag name="KSO_WM_UNIT_DIAGRAM_ISREFERUNIT" val="0"/>
  <p:tag name="KSO_WM_UNIT_ID" val="diagram20230945_2*n_h_i*1_2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DIAGRAM_GROUP_CODE" val="n1-1"/>
  <p:tag name="KSO_WM_UNIT_TYPE" val="n_h_i"/>
  <p:tag name="KSO_WM_UNIT_INDEX" val="1_2_1"/>
  <p:tag name="KSO_WM_DIAGRAM_MAX_ITEMCNT" val="4"/>
  <p:tag name="KSO_WM_DIAGRAM_MIN_ITEMCNT" val="2"/>
  <p:tag name="KSO_WM_DIAGRAM_VIRTUALLY_FRAME" val="{&quot;height&quot;:406.82323303222654,&quot;left&quot;:74.67503937007874,&quot;top&quot;:103.17676696777343,&quot;width&quot;:819.5749606299212}"/>
  <p:tag name="KSO_WM_DIAGRAM_COLOR_MATCH_VALUE" val="{&quot;shape&quot;:{&quot;fill&quot;:{&quot;type&quot;:0},&quot;glow&quot;:{&quot;colorType&quot;:0},&quot;line&quot;:{&quot;gradient&quot;:[{&quot;brightness&quot;:0.5,&quot;colorType&quot;:1,&quot;foreColorIndex&quot;:13,&quot;pos&quot;:1,&quot;transparency&quot;:0.699999988079071},{&quot;brightness&quot;:0.800000011920929,&quot;colorType&quot;:2,&quot;pos&quot;:0.15000000596046448,&quot;rgb&quot;:&quot;#ffffff&quot;,&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257.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2_1"/>
  <p:tag name="KSO_WM_DIAGRAM_MAX_ITEMCNT" val="4"/>
  <p:tag name="KSO_WM_DIAGRAM_MIN_ITEMCNT" val="2"/>
  <p:tag name="KSO_WM_DIAGRAM_VIRTUALLY_FRAME" val="{&quot;height&quot;:406.82323303222654,&quot;left&quot;:74.67503937007874,&quot;top&quot;:103.17676696777343,&quot;width&quot;:819.5749606299212}"/>
  <p:tag name="KSO_WM_DIAGRAM_COLOR_MATCH_VALUE" val="{&quot;shape&quot;:{&quot;fill&quot;:{&quot;solid&quot;:{&quot;brightness&quot;:0,&quot;colorType&quot;:1,&quot;foreColorIndex&quot;:6,&quot;transparency&quot;:0},&quot;type&quot;:1},&quot;glow&quot;:{&quot;colorType&quot;:0},&quot;line&quot;:{&quot;gradient&quot;:[{&quot;brightness&quot;:0,&quot;colorType&quot;:2,&quot;pos&quot;:0.3700000047683716,&quot;rgb&quot;:&quot;#ffffff&quot;,&quot;transparency&quot;:0},{&quot;brightness&quot;:0.800000011920929,&quot;colorType&quot;:1,&quot;foreColorIndex&quot;:6,&quot;pos&quot;:0,&quot;transparency&quot;:0},{&quot;brightness&quot;:0,&quot;colorType&quot;:2,&quot;pos&quot;:1,&quot;rgb&quot;:&quot;#ffffff&quot;,&quot;transparency&quot;:0},{&quot;brightness&quot;:0.800000011920929,&quot;colorType&quot;:1,&quot;foreColorIndex&quot;:6,&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6"/>
  <p:tag name="KSO_WM_UNIT_FILL_FORE_SCHEMECOLOR_INDEX_BRIGHTNESS" val="0"/>
  <p:tag name="KSO_WM_DIAGRAM_USE_COLOR_VALUE" val="{&quot;color_scheme&quot;:1,&quot;color_type&quot;:1,&quot;theme_color_indexes&quot;:[]}"/>
</p:tagLst>
</file>

<file path=ppt/tags/tag258.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1_1"/>
  <p:tag name="KSO_WM_DIAGRAM_MAX_ITEMCNT" val="4"/>
  <p:tag name="KSO_WM_DIAGRAM_MIN_ITEMCNT" val="2"/>
  <p:tag name="KSO_WM_DIAGRAM_VIRTUALLY_FRAME" val="{&quot;height&quot;:406.82323303222654,&quot;left&quot;:74.67503937007874,&quot;top&quot;:103.17676696777343,&quot;width&quot;:819.57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800000011920929,&quot;colorType&quot;:1,&quot;foreColorIndex&quot;:5,&quot;pos&quot;:0,&quot;transparency&quot;:0},{&quot;brightness&quot;:0,&quot;colorType&quot;:2,&quot;pos&quot;:1,&quot;rgb&quot;:&quot;#ffffff&quot;,&quot;transparency&quot;:0},{&quot;brightness&quot;:0.800000011920929,&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259.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3_1"/>
  <p:tag name="KSO_WM_DIAGRAM_MAX_ITEMCNT" val="4"/>
  <p:tag name="KSO_WM_DIAGRAM_MIN_ITEMCNT" val="2"/>
  <p:tag name="KSO_WM_DIAGRAM_VIRTUALLY_FRAME" val="{&quot;height&quot;:406.82323303222654,&quot;left&quot;:74.67503937007874,&quot;top&quot;:103.17676696777343,&quot;width&quot;:819.5749606299212}"/>
  <p:tag name="KSO_WM_DIAGRAM_COLOR_MATCH_VALUE" val="{&quot;shape&quot;:{&quot;fill&quot;:{&quot;solid&quot;:{&quot;brightness&quot;:0,&quot;colorType&quot;:1,&quot;foreColorIndex&quot;:7,&quot;transparency&quot;:0},&quot;type&quot;:1},&quot;glow&quot;:{&quot;colorType&quot;:0},&quot;line&quot;:{&quot;gradient&quot;:[{&quot;brightness&quot;:0,&quot;colorType&quot;:2,&quot;pos&quot;:0.3700000047683716,&quot;rgb&quot;:&quot;#ffffff&quot;,&quot;transparency&quot;:0},{&quot;brightness&quot;:0.800000011920929,&quot;colorType&quot;:1,&quot;foreColorIndex&quot;:10,&quot;pos&quot;:0,&quot;transparency&quot;:0},{&quot;brightness&quot;:0,&quot;colorType&quot;:2,&quot;pos&quot;:1,&quot;rgb&quot;:&quot;#ffffff&quot;,&quot;transparency&quot;:0},{&quot;brightness&quot;:0.800000011920929,&quot;colorType&quot;:1,&quot;foreColorIndex&quot;:7,&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7"/>
  <p:tag name="KSO_WM_UNIT_FILL_FORE_SCHEMECOLOR_INDEX_BRIGHTNESS" val="0"/>
  <p:tag name="KSO_WM_DIAGRAM_USE_COLOR_VALUE" val="{&quot;color_scheme&quot;:1,&quot;color_type&quot;:1,&quot;theme_color_indexes&quot;:[]}"/>
</p:tagLst>
</file>

<file path=ppt/tags/tag26.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60.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a*1_1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UNIT_ISCONTENTSTITLE" val="0"/>
  <p:tag name="KSO_WM_UNIT_ISNUMDGMTITLE" val="0"/>
  <p:tag name="KSO_WM_UNIT_NOCLEAR" val="0"/>
  <p:tag name="KSO_WM_UNIT_VALUE" val="30"/>
  <p:tag name="KSO_WM_DIAGRAM_GROUP_CODE" val="n1-1"/>
  <p:tag name="KSO_WM_UNIT_TYPE" val="n_h_a"/>
  <p:tag name="KSO_WM_UNIT_INDEX" val="1_1_1"/>
  <p:tag name="KSO_WM_DIAGRAM_MAX_ITEMCNT" val="4"/>
  <p:tag name="KSO_WM_DIAGRAM_MIN_ITEMCNT" val="2"/>
  <p:tag name="KSO_WM_DIAGRAM_VIRTUALLY_FRAME" val="{&quot;height&quot;:406.82323303222654,&quot;left&quot;:74.67503937007874,&quot;top&quot;:103.17676696777343,&quot;width&quot;:819.57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550000011920929,&quot;colorType&quot;:1,&quot;foreColorIndex&quot;:5,&quot;pos&quot;:0,&quot;transparency&quot;:0},{&quot;brightness&quot;:0,&quot;colorType&quot;:2,&quot;pos&quot;:1,&quot;rgb&quot;:&quot;#ffffff&quot;,&quot;transparency&quot;:0},{&quot;brightness&quot;:0.699999988079071,&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TEXT_TYPE" val="1"/>
  <p:tag name="KSO_WM_UNIT_PRESET_TEXT" val="单击添加&#10;项标题"/>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261.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4"/>
  <p:tag name="KSO_WM_UNIT_ID" val="diagram20235154_1*l_i*1_4"/>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solid&quot;:{&quot;brightness&quot;:0.6000000238418579,&quot;colorType&quot;:1,&quot;foreColorIndex&quot;:5,&quot;transparency&quot;:0.8999999761581421},&quot;type&quot;:1},&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6"/>
  <p:tag name="KSO_WM_UNIT_LINE_FORE_SCHEMECOLOR_INDEX" val="5"/>
  <p:tag name="KSO_WM_UNIT_TEXT_FILL_FORE_SCHEMECOLOR_INDEX" val="1"/>
  <p:tag name="KSO_WM_UNIT_TEXT_FILL_TYPE" val="1"/>
  <p:tag name="KSO_WM_DIAGRAM_USE_COLOR_VALUE" val="{&quot;color_scheme&quot;:1,&quot;color_type&quot;:1,&quot;theme_color_indexes&quot;:[]}"/>
</p:tagLst>
</file>

<file path=ppt/tags/tag262.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3"/>
  <p:tag name="KSO_WM_UNIT_ID" val="diagram20235154_1*l_i*1_3"/>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gradient&quot;:[{&quot;brightness&quot;:-0.5,&quot;colorType&quot;:1,&quot;foreColorIndex&quot;:5,&quot;pos&quot;:0,&quot;transparency&quot;:0.6800000071525574},{&quot;brightness&quot;:-0.5,&quot;colorType&quot;:1,&quot;foreColorIndex&quot;:5,&quot;pos&quot;:0.8299999833106995,&quot;transparency&quot;: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
</p:tagLst>
</file>

<file path=ppt/tags/tag263.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2"/>
  <p:tag name="KSO_WM_UNIT_ID" val="diagram20235154_1*l_i*1_2"/>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solid&quot;:{&quot;brightness&quot;:0,&quot;colorType&quot;:1,&quot;foreColorIndex&quot;:5,&quot;transparency&quot;:0.469999998807907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264.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1"/>
  <p:tag name="KSO_WM_UNIT_ID" val="diagram20235154_1*l_i*1_1"/>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solid&quot;:{&quot;brightness&quot;:0.6000000238418579,&quot;colorType&quot;:1,&quot;foreColorIndex&quot;:5,&quot;transparency&quot;:0.8999999761581421},&quot;type&quot;:1},&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6"/>
  <p:tag name="KSO_WM_UNIT_LINE_FORE_SCHEMECOLOR_INDEX" val="5"/>
  <p:tag name="KSO_WM_DIAGRAM_USE_COLOR_VALUE" val="{&quot;color_scheme&quot;:1,&quot;color_type&quot;:1,&quot;theme_color_indexes&quot;:[]}"/>
</p:tagLst>
</file>

<file path=ppt/tags/tag265.xml><?xml version="1.0" encoding="utf-8"?>
<p:tagLst xmlns:p="http://schemas.openxmlformats.org/presentationml/2006/main">
  <p:tag name="KSO_WM_DIAGRAM_VIRTUALLY_FRAME" val="{&quot;height&quot;:339.2000000000004,&quot;left&quot;:72.275,&quot;top&quot;:145.90003937007867,&quot;width&quot;:795.4887731481479}"/>
  <p:tag name="KSO_WM_UNIT_SUBTYPE" val="a"/>
  <p:tag name="KSO_WM_UNIT_TEXT_LAYER_COUNT" val="1"/>
  <p:tag name="KSO_WM_UNIT_NOCLEAR" val="0"/>
  <p:tag name="KSO_WM_UNIT_VALUE" val="136"/>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154_1*l_h_f*1_1_1"/>
  <p:tag name="KSO_WM_TEMPLATE_CATEGORY" val="diagram"/>
  <p:tag name="KSO_WM_TEMPLATE_INDEX" val="20235154"/>
  <p:tag name="KSO_WM_UNIT_LAYERLEVEL" val="1_1_1"/>
  <p:tag name="KSO_WM_TAG_VERSION" val="3.0"/>
  <p:tag name="KSO_WM_DIAGRAM_VERSION" val="3"/>
  <p:tag name="KSO_WM_DIAGRAM_COLOR_TRICK" val="1"/>
  <p:tag name="KSO_WM_DIAGRAM_COLOR_TEXT_CAN_REMOVE" val="n"/>
  <p:tag name="KSO_WM_UNIT_TEXT_TYPE" val="1"/>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智能图形项正文，文字是您思想的提炼，请尽量言简意赅的阐述观点。单击此处输入智能图形项正文，文字是您思想的提炼，请尽量言简意赅的阐述观点。单击此处输入智能图形项正文，文字是您思想的提炼，请尽量言简意赅的阐述观点。"/>
  <p:tag name="KSO_WM_UNIT_TEXT_FILL_FORE_SCHEMECOLOR_INDEX" val="1"/>
  <p:tag name="KSO_WM_UNIT_TEXT_FILL_TYPE" val="1"/>
  <p:tag name="KSO_WM_DIAGRAM_USE_COLOR_VALUE" val="{&quot;color_scheme&quot;:1,&quot;color_type&quot;:1,&quot;theme_color_indexes&quot;:[]}"/>
</p:tagLst>
</file>

<file path=ppt/tags/tag266.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5154_1*l_h_i*1_1_1"/>
  <p:tag name="KSO_WM_TEMPLATE_CATEGORY" val="diagram"/>
  <p:tag name="KSO_WM_TEMPLATE_INDEX" val="20235154"/>
  <p:tag name="KSO_WM_UNIT_LAYERLEVEL" val="1_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quot;colorType&quot;:1,&quot;foreColorIndex&quot;:5,&quot;pos&quot;:0,&quot;transparency&quot;:0.5},{&quot;brightness&quot;:0,&quot;colorType&quot;:1,&quot;foreColorIndex&quot;:5,&quot;pos&quot;:0.9399999976158142,&quot;transparency&quot;:0.5}],&quot;type&quot;:3},&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3"/>
  <p:tag name="KSO_WM_UNIT_TEXT_FILL_TYPE" val="3"/>
  <p:tag name="KSO_WM_DIAGRAM_USE_COLOR_VALUE" val="{&quot;color_scheme&quot;:1,&quot;color_type&quot;:1,&quot;theme_color_indexes&quot;:[]}"/>
</p:tagLst>
</file>

<file path=ppt/tags/tag267.xml><?xml version="1.0" encoding="utf-8"?>
<p:tagLst xmlns:p="http://schemas.openxmlformats.org/presentationml/2006/main">
  <p:tag name="KSO_WM_DIAGRAM_VIRTUALLY_FRAME" val="{&quot;height&quot;:339.2000000000004,&quot;left&quot;:72.275,&quot;top&quot;:145.90003937007867,&quot;width&quot;:795.4887731481479}"/>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5154_1*l_h_f*1_2_1"/>
  <p:tag name="KSO_WM_TEMPLATE_CATEGORY" val="diagram"/>
  <p:tag name="KSO_WM_TEMPLATE_INDEX" val="20235154"/>
  <p:tag name="KSO_WM_UNIT_LAYERLEVEL" val="1_1_1"/>
  <p:tag name="KSO_WM_TAG_VERSION" val="3.0"/>
  <p:tag name="KSO_WM_UNIT_VALUE" val="136"/>
  <p:tag name="KSO_WM_DIAGRAM_VERSION" val="3"/>
  <p:tag name="KSO_WM_DIAGRAM_COLOR_TRICK" val="1"/>
  <p:tag name="KSO_WM_DIAGRAM_COLOR_TEXT_CAN_REMOVE" val="n"/>
  <p:tag name="KSO_WM_UNIT_TEXT_TYPE" val="1"/>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智能图形项正文，文字是您思想的提炼，请尽量言简意赅的阐述观点单击此处输入智能图形项正文，文字是您思想的提炼，请尽量言简意赅的阐述观点。单击此处输入智能图形项正文，文字是您思想的提炼，请尽量言简意赅的阐述观点。"/>
  <p:tag name="KSO_WM_UNIT_TEXT_FILL_FORE_SCHEMECOLOR_INDEX" val="1"/>
  <p:tag name="KSO_WM_UNIT_TEXT_FILL_TYPE" val="1"/>
  <p:tag name="KSO_WM_DIAGRAM_USE_COLOR_VALUE" val="{&quot;color_scheme&quot;:1,&quot;color_type&quot;:1,&quot;theme_color_indexes&quot;:[]}"/>
</p:tagLst>
</file>

<file path=ppt/tags/tag268.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5154_1*l_h_i*1_2_1"/>
  <p:tag name="KSO_WM_TEMPLATE_CATEGORY" val="diagram"/>
  <p:tag name="KSO_WM_TEMPLATE_INDEX" val="20235154"/>
  <p:tag name="KSO_WM_UNIT_LAYERLEVEL" val="1_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quot;colorType&quot;:1,&quot;foreColorIndex&quot;:5,&quot;pos&quot;:0,&quot;transparency&quot;:0.5},{&quot;brightness&quot;:0,&quot;colorType&quot;:1,&quot;foreColorIndex&quot;:5,&quot;pos&quot;:0.9399999976158142,&quot;transparency&quot;:0.5}],&quot;type&quot;:3},&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3"/>
  <p:tag name="KSO_WM_UNIT_TEXT_FILL_TYPE" val="3"/>
  <p:tag name="KSO_WM_DIAGRAM_USE_COLOR_VALUE" val="{&quot;color_scheme&quot;:1,&quot;color_type&quot;:1,&quot;theme_color_indexes&quot;:[]}"/>
</p:tagLst>
</file>

<file path=ppt/tags/tag269.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4"/>
  <p:tag name="KSO_WM_UNIT_ID" val="diagram20235154_1*l_i*1_4"/>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solid&quot;:{&quot;brightness&quot;:0.6000000238418579,&quot;colorType&quot;:1,&quot;foreColorIndex&quot;:5,&quot;transparency&quot;:0.8999999761581421},&quot;type&quot;:1},&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6"/>
  <p:tag name="KSO_WM_UNIT_LINE_FORE_SCHEMECOLOR_INDEX" val="5"/>
  <p:tag name="KSO_WM_UNIT_TEXT_FILL_FORE_SCHEMECOLOR_INDEX" val="1"/>
  <p:tag name="KSO_WM_UNIT_TEXT_FILL_TYPE" val="1"/>
  <p:tag name="KSO_WM_DIAGRAM_USE_COLOR_VALUE" val="{&quot;color_scheme&quot;:1,&quot;color_type&quot;:1,&quot;theme_color_indexes&quot;:[]}"/>
</p:tagLst>
</file>

<file path=ppt/tags/tag27.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70.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3"/>
  <p:tag name="KSO_WM_UNIT_ID" val="diagram20235154_1*l_i*1_3"/>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gradient&quot;:[{&quot;brightness&quot;:-0.5,&quot;colorType&quot;:1,&quot;foreColorIndex&quot;:5,&quot;pos&quot;:0,&quot;transparency&quot;:0.6800000071525574},{&quot;brightness&quot;:-0.5,&quot;colorType&quot;:1,&quot;foreColorIndex&quot;:5,&quot;pos&quot;:0.8299999833106995,&quot;transparency&quot;: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
</p:tagLst>
</file>

<file path=ppt/tags/tag271.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2"/>
  <p:tag name="KSO_WM_UNIT_ID" val="diagram20235154_1*l_i*1_2"/>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solid&quot;:{&quot;brightness&quot;:0,&quot;colorType&quot;:1,&quot;foreColorIndex&quot;:5,&quot;transparency&quot;:0.469999998807907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272.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1"/>
  <p:tag name="KSO_WM_UNIT_ID" val="diagram20235154_1*l_i*1_1"/>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solid&quot;:{&quot;brightness&quot;:0.6000000238418579,&quot;colorType&quot;:1,&quot;foreColorIndex&quot;:5,&quot;transparency&quot;:0.8999999761581421},&quot;type&quot;:1},&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6"/>
  <p:tag name="KSO_WM_UNIT_LINE_FORE_SCHEMECOLOR_INDEX" val="5"/>
  <p:tag name="KSO_WM_DIAGRAM_USE_COLOR_VALUE" val="{&quot;color_scheme&quot;:1,&quot;color_type&quot;:1,&quot;theme_color_indexes&quot;:[]}"/>
</p:tagLst>
</file>

<file path=ppt/tags/tag273.xml><?xml version="1.0" encoding="utf-8"?>
<p:tagLst xmlns:p="http://schemas.openxmlformats.org/presentationml/2006/main">
  <p:tag name="KSO_WM_DIAGRAM_VIRTUALLY_FRAME" val="{&quot;height&quot;:339.2000000000004,&quot;left&quot;:72.275,&quot;top&quot;:145.90003937007867,&quot;width&quot;:795.4887731481479}"/>
  <p:tag name="KSO_WM_UNIT_SUBTYPE" val="a"/>
  <p:tag name="KSO_WM_UNIT_TEXT_LAYER_COUNT" val="1"/>
  <p:tag name="KSO_WM_UNIT_NOCLEAR" val="0"/>
  <p:tag name="KSO_WM_UNIT_VALUE" val="136"/>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154_1*l_h_f*1_1_1"/>
  <p:tag name="KSO_WM_TEMPLATE_CATEGORY" val="diagram"/>
  <p:tag name="KSO_WM_TEMPLATE_INDEX" val="20235154"/>
  <p:tag name="KSO_WM_UNIT_LAYERLEVEL" val="1_1_1"/>
  <p:tag name="KSO_WM_TAG_VERSION" val="3.0"/>
  <p:tag name="KSO_WM_DIAGRAM_VERSION" val="3"/>
  <p:tag name="KSO_WM_DIAGRAM_COLOR_TRICK" val="1"/>
  <p:tag name="KSO_WM_DIAGRAM_COLOR_TEXT_CAN_REMOVE" val="n"/>
  <p:tag name="KSO_WM_UNIT_TEXT_TYPE" val="1"/>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智能图形项正文，文字是您思想的提炼，请尽量言简意赅的阐述观点。单击此处输入智能图形项正文，文字是您思想的提炼，请尽量言简意赅的阐述观点。单击此处输入智能图形项正文，文字是您思想的提炼，请尽量言简意赅的阐述观点。"/>
  <p:tag name="KSO_WM_UNIT_TEXT_FILL_FORE_SCHEMECOLOR_INDEX" val="1"/>
  <p:tag name="KSO_WM_UNIT_TEXT_FILL_TYPE" val="1"/>
  <p:tag name="KSO_WM_DIAGRAM_USE_COLOR_VALUE" val="{&quot;color_scheme&quot;:1,&quot;color_type&quot;:1,&quot;theme_color_indexes&quot;:[]}"/>
</p:tagLst>
</file>

<file path=ppt/tags/tag274.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5154_1*l_h_i*1_1_1"/>
  <p:tag name="KSO_WM_TEMPLATE_CATEGORY" val="diagram"/>
  <p:tag name="KSO_WM_TEMPLATE_INDEX" val="20235154"/>
  <p:tag name="KSO_WM_UNIT_LAYERLEVEL" val="1_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quot;colorType&quot;:1,&quot;foreColorIndex&quot;:5,&quot;pos&quot;:0,&quot;transparency&quot;:0.5},{&quot;brightness&quot;:0,&quot;colorType&quot;:1,&quot;foreColorIndex&quot;:5,&quot;pos&quot;:0.9399999976158142,&quot;transparency&quot;:0.5}],&quot;type&quot;:3},&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3"/>
  <p:tag name="KSO_WM_UNIT_TEXT_FILL_TYPE" val="3"/>
  <p:tag name="KSO_WM_DIAGRAM_USE_COLOR_VALUE" val="{&quot;color_scheme&quot;:1,&quot;color_type&quot;:1,&quot;theme_color_indexes&quot;:[]}"/>
</p:tagLst>
</file>

<file path=ppt/tags/tag275.xml><?xml version="1.0" encoding="utf-8"?>
<p:tagLst xmlns:p="http://schemas.openxmlformats.org/presentationml/2006/main">
  <p:tag name="KSO_WM_DIAGRAM_VIRTUALLY_FRAME" val="{&quot;height&quot;:339.2000000000004,&quot;left&quot;:72.275,&quot;top&quot;:145.90003937007867,&quot;width&quot;:795.4887731481479}"/>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5154_1*l_h_f*1_2_1"/>
  <p:tag name="KSO_WM_TEMPLATE_CATEGORY" val="diagram"/>
  <p:tag name="KSO_WM_TEMPLATE_INDEX" val="20235154"/>
  <p:tag name="KSO_WM_UNIT_LAYERLEVEL" val="1_1_1"/>
  <p:tag name="KSO_WM_TAG_VERSION" val="3.0"/>
  <p:tag name="KSO_WM_UNIT_VALUE" val="136"/>
  <p:tag name="KSO_WM_DIAGRAM_VERSION" val="3"/>
  <p:tag name="KSO_WM_DIAGRAM_COLOR_TRICK" val="1"/>
  <p:tag name="KSO_WM_DIAGRAM_COLOR_TEXT_CAN_REMOVE" val="n"/>
  <p:tag name="KSO_WM_UNIT_TEXT_TYPE" val="1"/>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智能图形项正文，文字是您思想的提炼，请尽量言简意赅的阐述观点单击此处输入智能图形项正文，文字是您思想的提炼，请尽量言简意赅的阐述观点。单击此处输入智能图形项正文，文字是您思想的提炼，请尽量言简意赅的阐述观点。"/>
  <p:tag name="KSO_WM_UNIT_TEXT_FILL_FORE_SCHEMECOLOR_INDEX" val="1"/>
  <p:tag name="KSO_WM_UNIT_TEXT_FILL_TYPE" val="1"/>
  <p:tag name="KSO_WM_DIAGRAM_USE_COLOR_VALUE" val="{&quot;color_scheme&quot;:1,&quot;color_type&quot;:1,&quot;theme_color_indexes&quot;:[]}"/>
</p:tagLst>
</file>

<file path=ppt/tags/tag276.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5154_1*l_h_i*1_2_1"/>
  <p:tag name="KSO_WM_TEMPLATE_CATEGORY" val="diagram"/>
  <p:tag name="KSO_WM_TEMPLATE_INDEX" val="20235154"/>
  <p:tag name="KSO_WM_UNIT_LAYERLEVEL" val="1_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quot;colorType&quot;:1,&quot;foreColorIndex&quot;:5,&quot;pos&quot;:0,&quot;transparency&quot;:0.5},{&quot;brightness&quot;:0,&quot;colorType&quot;:1,&quot;foreColorIndex&quot;:5,&quot;pos&quot;:0.9399999976158142,&quot;transparency&quot;:0.5}],&quot;type&quot;:3},&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3"/>
  <p:tag name="KSO_WM_UNIT_TEXT_FILL_TYPE" val="3"/>
  <p:tag name="KSO_WM_DIAGRAM_USE_COLOR_VALUE" val="{&quot;color_scheme&quot;:1,&quot;color_type&quot;:1,&quot;theme_color_indexes&quot;:[]}"/>
</p:tagLst>
</file>

<file path=ppt/tags/tag277.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4"/>
  <p:tag name="KSO_WM_UNIT_ID" val="diagram20235154_1*l_i*1_4"/>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solid&quot;:{&quot;brightness&quot;:0.6000000238418579,&quot;colorType&quot;:1,&quot;foreColorIndex&quot;:5,&quot;transparency&quot;:0.8999999761581421},&quot;type&quot;:1},&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6"/>
  <p:tag name="KSO_WM_UNIT_LINE_FORE_SCHEMECOLOR_INDEX" val="5"/>
  <p:tag name="KSO_WM_UNIT_TEXT_FILL_FORE_SCHEMECOLOR_INDEX" val="1"/>
  <p:tag name="KSO_WM_UNIT_TEXT_FILL_TYPE" val="1"/>
  <p:tag name="KSO_WM_DIAGRAM_USE_COLOR_VALUE" val="{&quot;color_scheme&quot;:1,&quot;color_type&quot;:1,&quot;theme_color_indexes&quot;:[]}"/>
</p:tagLst>
</file>

<file path=ppt/tags/tag278.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3"/>
  <p:tag name="KSO_WM_UNIT_ID" val="diagram20235154_1*l_i*1_3"/>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gradient&quot;:[{&quot;brightness&quot;:-0.5,&quot;colorType&quot;:1,&quot;foreColorIndex&quot;:5,&quot;pos&quot;:0,&quot;transparency&quot;:0.6800000071525574},{&quot;brightness&quot;:-0.5,&quot;colorType&quot;:1,&quot;foreColorIndex&quot;:5,&quot;pos&quot;:0.8299999833106995,&quot;transparency&quot;: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
</p:tagLst>
</file>

<file path=ppt/tags/tag279.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2"/>
  <p:tag name="KSO_WM_UNIT_ID" val="diagram20235154_1*l_i*1_2"/>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solid&quot;:{&quot;brightness&quot;:0,&quot;colorType&quot;:1,&quot;foreColorIndex&quot;:5,&quot;transparency&quot;:0.4699999988079071},&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28.xml><?xml version="1.0" encoding="utf-8"?>
<p:tagLst xmlns:p="http://schemas.openxmlformats.org/presentationml/2006/main">
  <p:tag name="KSO_WM_UNIT_TYPE" val="i"/>
  <p:tag name="KSO_WM_UNIT_INDEX" val="1"/>
  <p:tag name="KSO_WM_BEAUTIFY_FLAG" val="#wm#"/>
  <p:tag name="KSO_WM_TAG_VERSION" val="3.0"/>
  <p:tag name="KSO_WM_UNIT_ID" val="_4*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80.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TYPE" val="l_i"/>
  <p:tag name="KSO_WM_UNIT_INDEX" val="1_1"/>
  <p:tag name="KSO_WM_UNIT_ID" val="diagram20235154_1*l_i*1_1"/>
  <p:tag name="KSO_WM_TEMPLATE_CATEGORY" val="diagram"/>
  <p:tag name="KSO_WM_TEMPLATE_INDEX" val="20235154"/>
  <p:tag name="KSO_WM_UNIT_LAYERLEVEL" val="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solid&quot;:{&quot;brightness&quot;:0.6000000238418579,&quot;colorType&quot;:1,&quot;foreColorIndex&quot;:5,&quot;transparency&quot;:0.8999999761581421},&quot;type&quot;:1},&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6"/>
  <p:tag name="KSO_WM_UNIT_LINE_FORE_SCHEMECOLOR_INDEX" val="5"/>
  <p:tag name="KSO_WM_DIAGRAM_USE_COLOR_VALUE" val="{&quot;color_scheme&quot;:1,&quot;color_type&quot;:1,&quot;theme_color_indexes&quot;:[]}"/>
</p:tagLst>
</file>

<file path=ppt/tags/tag281.xml><?xml version="1.0" encoding="utf-8"?>
<p:tagLst xmlns:p="http://schemas.openxmlformats.org/presentationml/2006/main">
  <p:tag name="KSO_WM_DIAGRAM_VIRTUALLY_FRAME" val="{&quot;height&quot;:339.2000000000004,&quot;left&quot;:72.275,&quot;top&quot;:145.90003937007867,&quot;width&quot;:795.4887731481479}"/>
  <p:tag name="KSO_WM_UNIT_SUBTYPE" val="a"/>
  <p:tag name="KSO_WM_UNIT_TEXT_LAYER_COUNT" val="1"/>
  <p:tag name="KSO_WM_UNIT_NOCLEAR" val="0"/>
  <p:tag name="KSO_WM_UNIT_VALUE" val="136"/>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154_1*l_h_f*1_1_1"/>
  <p:tag name="KSO_WM_TEMPLATE_CATEGORY" val="diagram"/>
  <p:tag name="KSO_WM_TEMPLATE_INDEX" val="20235154"/>
  <p:tag name="KSO_WM_UNIT_LAYERLEVEL" val="1_1_1"/>
  <p:tag name="KSO_WM_TAG_VERSION" val="3.0"/>
  <p:tag name="KSO_WM_DIAGRAM_VERSION" val="3"/>
  <p:tag name="KSO_WM_DIAGRAM_COLOR_TRICK" val="1"/>
  <p:tag name="KSO_WM_DIAGRAM_COLOR_TEXT_CAN_REMOVE" val="n"/>
  <p:tag name="KSO_WM_UNIT_TEXT_TYPE" val="1"/>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智能图形项正文，文字是您思想的提炼，请尽量言简意赅的阐述观点。单击此处输入智能图形项正文，文字是您思想的提炼，请尽量言简意赅的阐述观点。单击此处输入智能图形项正文，文字是您思想的提炼，请尽量言简意赅的阐述观点。"/>
  <p:tag name="KSO_WM_UNIT_TEXT_FILL_FORE_SCHEMECOLOR_INDEX" val="1"/>
  <p:tag name="KSO_WM_UNIT_TEXT_FILL_TYPE" val="1"/>
  <p:tag name="KSO_WM_DIAGRAM_USE_COLOR_VALUE" val="{&quot;color_scheme&quot;:1,&quot;color_type&quot;:1,&quot;theme_color_indexes&quot;:[]}"/>
</p:tagLst>
</file>

<file path=ppt/tags/tag282.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5154_1*l_h_i*1_1_1"/>
  <p:tag name="KSO_WM_TEMPLATE_CATEGORY" val="diagram"/>
  <p:tag name="KSO_WM_TEMPLATE_INDEX" val="20235154"/>
  <p:tag name="KSO_WM_UNIT_LAYERLEVEL" val="1_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quot;colorType&quot;:1,&quot;foreColorIndex&quot;:5,&quot;pos&quot;:0,&quot;transparency&quot;:0.5},{&quot;brightness&quot;:0,&quot;colorType&quot;:1,&quot;foreColorIndex&quot;:5,&quot;pos&quot;:0.9399999976158142,&quot;transparency&quot;:0.5}],&quot;type&quot;:3},&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3"/>
  <p:tag name="KSO_WM_UNIT_TEXT_FILL_TYPE" val="3"/>
  <p:tag name="KSO_WM_DIAGRAM_USE_COLOR_VALUE" val="{&quot;color_scheme&quot;:1,&quot;color_type&quot;:1,&quot;theme_color_indexes&quot;:[]}"/>
</p:tagLst>
</file>

<file path=ppt/tags/tag283.xml><?xml version="1.0" encoding="utf-8"?>
<p:tagLst xmlns:p="http://schemas.openxmlformats.org/presentationml/2006/main">
  <p:tag name="KSO_WM_DIAGRAM_VIRTUALLY_FRAME" val="{&quot;height&quot;:339.2000000000004,&quot;left&quot;:72.275,&quot;top&quot;:145.90003937007867,&quot;width&quot;:795.4887731481479}"/>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5154_1*l_h_f*1_2_1"/>
  <p:tag name="KSO_WM_TEMPLATE_CATEGORY" val="diagram"/>
  <p:tag name="KSO_WM_TEMPLATE_INDEX" val="20235154"/>
  <p:tag name="KSO_WM_UNIT_LAYERLEVEL" val="1_1_1"/>
  <p:tag name="KSO_WM_TAG_VERSION" val="3.0"/>
  <p:tag name="KSO_WM_UNIT_VALUE" val="136"/>
  <p:tag name="KSO_WM_DIAGRAM_VERSION" val="3"/>
  <p:tag name="KSO_WM_DIAGRAM_COLOR_TRICK" val="1"/>
  <p:tag name="KSO_WM_DIAGRAM_COLOR_TEXT_CAN_REMOVE" val="n"/>
  <p:tag name="KSO_WM_UNIT_TEXT_TYPE" val="1"/>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智能图形项正文，文字是您思想的提炼，请尽量言简意赅的阐述观点单击此处输入智能图形项正文，文字是您思想的提炼，请尽量言简意赅的阐述观点。单击此处输入智能图形项正文，文字是您思想的提炼，请尽量言简意赅的阐述观点。"/>
  <p:tag name="KSO_WM_UNIT_TEXT_FILL_FORE_SCHEMECOLOR_INDEX" val="1"/>
  <p:tag name="KSO_WM_UNIT_TEXT_FILL_TYPE" val="1"/>
  <p:tag name="KSO_WM_DIAGRAM_USE_COLOR_VALUE" val="{&quot;color_scheme&quot;:1,&quot;color_type&quot;:1,&quot;theme_color_indexes&quot;:[]}"/>
</p:tagLst>
</file>

<file path=ppt/tags/tag284.xml><?xml version="1.0" encoding="utf-8"?>
<p:tagLst xmlns:p="http://schemas.openxmlformats.org/presentationml/2006/main">
  <p:tag name="KSO_WM_DIAGRAM_VIRTUALLY_FRAME" val="{&quot;height&quot;:339.2000000000004,&quot;left&quot;:72.275,&quot;top&quot;:145.90003937007867,&quot;width&quot;:795.4887731481479}"/>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5154_1*l_h_i*1_2_1"/>
  <p:tag name="KSO_WM_TEMPLATE_CATEGORY" val="diagram"/>
  <p:tag name="KSO_WM_TEMPLATE_INDEX" val="20235154"/>
  <p:tag name="KSO_WM_UNIT_LAYERLEVEL" val="1_1_1"/>
  <p:tag name="KSO_WM_TAG_VERSION" val="3.0"/>
  <p:tag name="KSO_WM_DIAGRAM_VERSION" val="3"/>
  <p:tag name="KSO_WM_DIAGRAM_COLOR_TRICK" val="1"/>
  <p:tag name="KSO_WM_DIAGRAM_COLOR_TEXT_CAN_REMOVE" val="n"/>
  <p:tag name="KSO_WM_DIAGRAM_MAX_ITEMCNT" val="1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quot;colorType&quot;:1,&quot;foreColorIndex&quot;:5,&quot;pos&quot;:0,&quot;transparency&quot;:0.5},{&quot;brightness&quot;:0,&quot;colorType&quot;:1,&quot;foreColorIndex&quot;:5,&quot;pos&quot;:0.9399999976158142,&quot;transparency&quot;:0.5}],&quot;type&quot;:3},&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3"/>
  <p:tag name="KSO_WM_UNIT_TEXT_FILL_TYPE" val="3"/>
  <p:tag name="KSO_WM_DIAGRAM_USE_COLOR_VALUE" val="{&quot;color_scheme&quot;:1,&quot;color_type&quot;:1,&quot;theme_color_indexes&quot;:[]}"/>
</p:tagLst>
</file>

<file path=ppt/tags/tag285.xml><?xml version="1.0" encoding="utf-8"?>
<p:tagLst xmlns:p="http://schemas.openxmlformats.org/presentationml/2006/main">
  <p:tag name="KSO_WM_DIAGRAM_VIRTUALLY_FRAME" val="{&quot;height&quot;:179.0898944596769,&quot;left&quot;:93.6,&quot;top&quot;:317.82059557287374,&quot;width&quot;:768.7}"/>
</p:tagLst>
</file>

<file path=ppt/tags/tag286.xml><?xml version="1.0" encoding="utf-8"?>
<p:tagLst xmlns:p="http://schemas.openxmlformats.org/presentationml/2006/main">
  <p:tag name="KSO_WM_DIAGRAM_VIRTUALLY_FRAME" val="{&quot;height&quot;:206.87940442712625,&quot;left&quot;:93.6,&quot;top&quot;:317.82059557287374,&quot;width&quot;:768.7}"/>
</p:tagLst>
</file>

<file path=ppt/tags/tag287.xml><?xml version="1.0" encoding="utf-8"?>
<p:tagLst xmlns:p="http://schemas.openxmlformats.org/presentationml/2006/main">
  <p:tag name="KSO_WM_DIAGRAM_VIRTUALLY_FRAME" val="{&quot;height&quot;:179.0898944596769,&quot;left&quot;:93.6,&quot;top&quot;:317.82059557287374,&quot;width&quot;:768.7}"/>
</p:tagLst>
</file>

<file path=ppt/tags/tag288.xml><?xml version="1.0" encoding="utf-8"?>
<p:tagLst xmlns:p="http://schemas.openxmlformats.org/presentationml/2006/main">
  <p:tag name="KSO_WM_DIAGRAM_VIRTUALLY_FRAME" val="{&quot;height&quot;:179.0898944596769,&quot;left&quot;:93.6,&quot;top&quot;:317.82059557287374,&quot;width&quot;:768.7}"/>
</p:tagLst>
</file>

<file path=ppt/tags/tag289.xml><?xml version="1.0" encoding="utf-8"?>
<p:tagLst xmlns:p="http://schemas.openxmlformats.org/presentationml/2006/main">
  <p:tag name="KSO_WM_DIAGRAM_VIRTUALLY_FRAME" val="{&quot;height&quot;:179.0898944596769,&quot;left&quot;:93.6,&quot;top&quot;:317.82059557287374,&quot;width&quot;:768.7}"/>
</p:tagLst>
</file>

<file path=ppt/tags/tag29.xml><?xml version="1.0" encoding="utf-8"?>
<p:tagLst xmlns:p="http://schemas.openxmlformats.org/presentationml/2006/main">
  <p:tag name="KSO_WM_UNIT_TYPE" val="i"/>
  <p:tag name="KSO_WM_UNIT_INDEX" val="3"/>
  <p:tag name="KSO_WM_BEAUTIFY_FLAG" val="#wm#"/>
  <p:tag name="KSO_WM_TAG_VERSION" val="3.0"/>
  <p:tag name="KSO_WM_UNIT_ID" val="_4*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90.xml><?xml version="1.0" encoding="utf-8"?>
<p:tagLst xmlns:p="http://schemas.openxmlformats.org/presentationml/2006/main">
  <p:tag name="KSO_WM_DIAGRAM_VIRTUALLY_FRAME" val="{&quot;height&quot;:179.0898944596769,&quot;left&quot;:93.6,&quot;top&quot;:317.82059557287374,&quot;width&quot;:768.7}"/>
</p:tagLst>
</file>

<file path=ppt/tags/tag291.xml><?xml version="1.0" encoding="utf-8"?>
<p:tagLst xmlns:p="http://schemas.openxmlformats.org/presentationml/2006/main">
  <p:tag name="KSO_WM_DIAGRAM_VIRTUALLY_FRAME" val="{&quot;height&quot;:179.0898944596769,&quot;left&quot;:93.6,&quot;top&quot;:317.82059557287374,&quot;width&quot;:768.7}"/>
</p:tagLst>
</file>

<file path=ppt/tags/tag292.xml><?xml version="1.0" encoding="utf-8"?>
<p:tagLst xmlns:p="http://schemas.openxmlformats.org/presentationml/2006/main">
  <p:tag name="KSO_WM_DIAGRAM_VIRTUALLY_FRAME" val="{&quot;height&quot;:179.0898944596769,&quot;left&quot;:93.6,&quot;top&quot;:317.82059557287374,&quot;width&quot;:768.7}"/>
</p:tagLst>
</file>

<file path=ppt/tags/tag293.xml><?xml version="1.0" encoding="utf-8"?>
<p:tagLst xmlns:p="http://schemas.openxmlformats.org/presentationml/2006/main">
  <p:tag name="KSO_WM_DIAGRAM_VIRTUALLY_FRAME" val="{&quot;height&quot;:179.0898944596769,&quot;left&quot;:93.6,&quot;top&quot;:317.82059557287374,&quot;width&quot;:768.7}"/>
</p:tagLst>
</file>

<file path=ppt/tags/tag294.xml><?xml version="1.0" encoding="utf-8"?>
<p:tagLst xmlns:p="http://schemas.openxmlformats.org/presentationml/2006/main">
  <p:tag name="KSO_WM_DIAGRAM_VIRTUALLY_FRAME" val="{&quot;height&quot;:179.0898944596769,&quot;left&quot;:93.6,&quot;top&quot;:317.82059557287374,&quot;width&quot;:768.7}"/>
</p:tagLst>
</file>

<file path=ppt/tags/tag295.xml><?xml version="1.0" encoding="utf-8"?>
<p:tagLst xmlns:p="http://schemas.openxmlformats.org/presentationml/2006/main">
  <p:tag name="KSO_WM_DIAGRAM_VIRTUALLY_FRAME" val="{&quot;height&quot;:179.0898944596769,&quot;left&quot;:93.6,&quot;top&quot;:317.82059557287374,&quot;width&quot;:768.7}"/>
</p:tagLst>
</file>

<file path=ppt/tags/tag296.xml><?xml version="1.0" encoding="utf-8"?>
<p:tagLst xmlns:p="http://schemas.openxmlformats.org/presentationml/2006/main">
  <p:tag name="KSO_WM_DIAGRAM_VIRTUALLY_FRAME" val="{&quot;height&quot;:179.0898944596769,&quot;left&quot;:93.6,&quot;top&quot;:317.82059557287374,&quot;width&quot;:768.7}"/>
</p:tagLst>
</file>

<file path=ppt/tags/tag297.xml><?xml version="1.0" encoding="utf-8"?>
<p:tagLst xmlns:p="http://schemas.openxmlformats.org/presentationml/2006/main">
  <p:tag name="KSO_WM_DIAGRAM_VIRTUALLY_FRAME" val="{&quot;height&quot;:179.0898944596769,&quot;left&quot;:93.6,&quot;top&quot;:317.82059557287374,&quot;width&quot;:768.7}"/>
</p:tagLst>
</file>

<file path=ppt/tags/tag298.xml><?xml version="1.0" encoding="utf-8"?>
<p:tagLst xmlns:p="http://schemas.openxmlformats.org/presentationml/2006/main">
  <p:tag name="KSO_WM_DIAGRAM_VIRTUALLY_FRAME" val="{&quot;height&quot;:179.0898944596769,&quot;left&quot;:93.6,&quot;top&quot;:317.82059557287374,&quot;width&quot;:768.7}"/>
</p:tagLst>
</file>

<file path=ppt/tags/tag299.xml><?xml version="1.0" encoding="utf-8"?>
<p:tagLst xmlns:p="http://schemas.openxmlformats.org/presentationml/2006/main">
  <p:tag name="KSO_WM_DIAGRAM_VIRTUALLY_FRAME" val="{&quot;height&quot;:179.0898944596769,&quot;left&quot;:93.6,&quot;top&quot;:317.82059557287374,&quot;width&quot;:768.7}"/>
</p:tagLst>
</file>

<file path=ppt/tags/tag3.xml><?xml version="1.0" encoding="utf-8"?>
<p:tagLst xmlns:p="http://schemas.openxmlformats.org/presentationml/2006/main">
  <p:tag name="KSO_WM_UNIT_TYPE" val="i"/>
  <p:tag name="KSO_WM_UNIT_INDEX" val="5"/>
  <p:tag name="KSO_WM_BEAUTIFY_FLAG" val="#wm#"/>
  <p:tag name="KSO_WM_TAG_VERSION" val="3.0"/>
  <p:tag name="KSO_WM_UNIT_ID" val="_1*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0.xml><?xml version="1.0" encoding="utf-8"?>
<p:tagLst xmlns:p="http://schemas.openxmlformats.org/presentationml/2006/main">
  <p:tag name="KSO_WM_UNIT_TYPE" val="i"/>
  <p:tag name="KSO_WM_UNIT_INDEX" val="4"/>
  <p:tag name="KSO_WM_BEAUTIFY_FLAG" val="#wm#"/>
  <p:tag name="KSO_WM_TAG_VERSION" val="3.0"/>
  <p:tag name="KSO_WM_UNIT_ID" val="_4*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00.xml><?xml version="1.0" encoding="utf-8"?>
<p:tagLst xmlns:p="http://schemas.openxmlformats.org/presentationml/2006/main">
  <p:tag name="KSO_WM_DIAGRAM_VIRTUALLY_FRAME" val="{&quot;height&quot;:179.0898944596769,&quot;left&quot;:93.6,&quot;top&quot;:317.82059557287374,&quot;width&quot;:768.7}"/>
</p:tagLst>
</file>

<file path=ppt/tags/tag301.xml><?xml version="1.0" encoding="utf-8"?>
<p:tagLst xmlns:p="http://schemas.openxmlformats.org/presentationml/2006/main">
  <p:tag name="KSO_WM_DIAGRAM_VIRTUALLY_FRAME" val="{&quot;height&quot;:179.0898944596769,&quot;left&quot;:93.6,&quot;top&quot;:317.82059557287374,&quot;width&quot;:768.7}"/>
</p:tagLst>
</file>

<file path=ppt/tags/tag302.xml><?xml version="1.0" encoding="utf-8"?>
<p:tagLst xmlns:p="http://schemas.openxmlformats.org/presentationml/2006/main">
  <p:tag name="KSO_WM_DIAGRAM_VIRTUALLY_FRAME" val="{&quot;height&quot;:179.0898944596769,&quot;left&quot;:93.6,&quot;top&quot;:317.82059557287374,&quot;width&quot;:768.7}"/>
</p:tagLst>
</file>

<file path=ppt/tags/tag303.xml><?xml version="1.0" encoding="utf-8"?>
<p:tagLst xmlns:p="http://schemas.openxmlformats.org/presentationml/2006/main">
  <p:tag name="KSO_WM_DIAGRAM_VIRTUALLY_FRAME" val="{&quot;height&quot;:395.35,&quot;left&quot;:68.1,&quot;top&quot;:96.15,&quot;width&quot;:823.8}"/>
</p:tagLst>
</file>

<file path=ppt/tags/tag304.xml><?xml version="1.0" encoding="utf-8"?>
<p:tagLst xmlns:p="http://schemas.openxmlformats.org/presentationml/2006/main">
  <p:tag name="KSO_WM_DIAGRAM_VIRTUALLY_FRAME" val="{&quot;height&quot;:395.35,&quot;left&quot;:68.1,&quot;top&quot;:96.15,&quot;width&quot;:823.8}"/>
</p:tagLst>
</file>

<file path=ppt/tags/tag305.xml><?xml version="1.0" encoding="utf-8"?>
<p:tagLst xmlns:p="http://schemas.openxmlformats.org/presentationml/2006/main">
  <p:tag name="KSO_WM_DIAGRAM_VIRTUALLY_FRAME" val="{&quot;height&quot;:395.35,&quot;left&quot;:68.1,&quot;top&quot;:96.15,&quot;width&quot;:823.8}"/>
</p:tagLst>
</file>

<file path=ppt/tags/tag306.xml><?xml version="1.0" encoding="utf-8"?>
<p:tagLst xmlns:p="http://schemas.openxmlformats.org/presentationml/2006/main">
  <p:tag name="KSO_WM_DIAGRAM_VIRTUALLY_FRAME" val="{&quot;height&quot;:395.35,&quot;left&quot;:68.1,&quot;top&quot;:96.15,&quot;width&quot;:823.8}"/>
</p:tagLst>
</file>

<file path=ppt/tags/tag307.xml><?xml version="1.0" encoding="utf-8"?>
<p:tagLst xmlns:p="http://schemas.openxmlformats.org/presentationml/2006/main">
  <p:tag name="KSO_WM_DIAGRAM_VIRTUALLY_FRAME" val="{&quot;height&quot;:395.35,&quot;left&quot;:68.1,&quot;top&quot;:96.15,&quot;width&quot;:823.8}"/>
</p:tagLst>
</file>

<file path=ppt/tags/tag308.xml><?xml version="1.0" encoding="utf-8"?>
<p:tagLst xmlns:p="http://schemas.openxmlformats.org/presentationml/2006/main">
  <p:tag name="KSO_WM_DIAGRAM_VIRTUALLY_FRAME" val="{&quot;height&quot;:395.35,&quot;left&quot;:68.1,&quot;top&quot;:96.15,&quot;width&quot;:823.8}"/>
</p:tagLst>
</file>

<file path=ppt/tags/tag309.xml><?xml version="1.0" encoding="utf-8"?>
<p:tagLst xmlns:p="http://schemas.openxmlformats.org/presentationml/2006/main">
  <p:tag name="KSO_WM_DIAGRAM_VIRTUALLY_FRAME" val="{&quot;height&quot;:395.35,&quot;left&quot;:68.1,&quot;top&quot;:96.15,&quot;width&quot;:823.8}"/>
</p:tagLst>
</file>

<file path=ppt/tags/tag31.xml><?xml version="1.0" encoding="utf-8"?>
<p:tagLst xmlns:p="http://schemas.openxmlformats.org/presentationml/2006/main">
  <p:tag name="KSO_WM_UNIT_TYPE" val="i"/>
  <p:tag name="KSO_WM_UNIT_INDEX" val="2"/>
  <p:tag name="KSO_WM_BEAUTIFY_FLAG" val="#wm#"/>
  <p:tag name="KSO_WM_TAG_VERSION" val="3.0"/>
  <p:tag name="KSO_WM_UNIT_ID" val="_4*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10.xml><?xml version="1.0" encoding="utf-8"?>
<p:tagLst xmlns:p="http://schemas.openxmlformats.org/presentationml/2006/main">
  <p:tag name="KSO_WM_DIAGRAM_VIRTUALLY_FRAME" val="{&quot;height&quot;:395.35,&quot;left&quot;:68.1,&quot;top&quot;:96.15,&quot;width&quot;:823.8}"/>
</p:tagLst>
</file>

<file path=ppt/tags/tag311.xml><?xml version="1.0" encoding="utf-8"?>
<p:tagLst xmlns:p="http://schemas.openxmlformats.org/presentationml/2006/main">
  <p:tag name="KSO_WM_DIAGRAM_VIRTUALLY_FRAME" val="{&quot;height&quot;:395.35,&quot;left&quot;:68.1,&quot;top&quot;:96.15,&quot;width&quot;:823.8}"/>
</p:tagLst>
</file>

<file path=ppt/tags/tag312.xml><?xml version="1.0" encoding="utf-8"?>
<p:tagLst xmlns:p="http://schemas.openxmlformats.org/presentationml/2006/main">
  <p:tag name="KSO_WM_DIAGRAM_VIRTUALLY_FRAME" val="{&quot;height&quot;:395.35,&quot;left&quot;:68.1,&quot;top&quot;:96.15,&quot;width&quot;:823.8}"/>
</p:tagLst>
</file>

<file path=ppt/tags/tag313.xml><?xml version="1.0" encoding="utf-8"?>
<p:tagLst xmlns:p="http://schemas.openxmlformats.org/presentationml/2006/main">
  <p:tag name="KSO_WM_DIAGRAM_VIRTUALLY_FRAME" val="{&quot;height&quot;:395.35,&quot;left&quot;:68.1,&quot;top&quot;:96.15,&quot;width&quot;:823.8}"/>
</p:tagLst>
</file>

<file path=ppt/tags/tag314.xml><?xml version="1.0" encoding="utf-8"?>
<p:tagLst xmlns:p="http://schemas.openxmlformats.org/presentationml/2006/main">
  <p:tag name="KSO_WM_DIAGRAM_VIRTUALLY_FRAME" val="{&quot;height&quot;:395.35,&quot;left&quot;:68.1,&quot;top&quot;:96.15,&quot;width&quot;:823.8}"/>
</p:tagLst>
</file>

<file path=ppt/tags/tag315.xml><?xml version="1.0" encoding="utf-8"?>
<p:tagLst xmlns:p="http://schemas.openxmlformats.org/presentationml/2006/main">
  <p:tag name="KSO_WM_DIAGRAM_VIRTUALLY_FRAME" val="{&quot;height&quot;:395.35,&quot;left&quot;:68.1,&quot;top&quot;:96.15,&quot;width&quot;:823.8}"/>
</p:tagLst>
</file>

<file path=ppt/tags/tag316.xml><?xml version="1.0" encoding="utf-8"?>
<p:tagLst xmlns:p="http://schemas.openxmlformats.org/presentationml/2006/main">
  <p:tag name="KSO_WM_DIAGRAM_VIRTUALLY_FRAME" val="{&quot;height&quot;:395.35,&quot;left&quot;:68.1,&quot;top&quot;:96.15,&quot;width&quot;:823.8}"/>
</p:tagLst>
</file>

<file path=ppt/tags/tag317.xml><?xml version="1.0" encoding="utf-8"?>
<p:tagLst xmlns:p="http://schemas.openxmlformats.org/presentationml/2006/main">
  <p:tag name="KSO_WM_DIAGRAM_VIRTUALLY_FRAME" val="{&quot;height&quot;:395.35,&quot;left&quot;:68.1,&quot;top&quot;:96.15,&quot;width&quot;:823.8}"/>
</p:tagLst>
</file>

<file path=ppt/tags/tag318.xml><?xml version="1.0" encoding="utf-8"?>
<p:tagLst xmlns:p="http://schemas.openxmlformats.org/presentationml/2006/main">
  <p:tag name="KSO_WM_DIAGRAM_VIRTUALLY_FRAME" val="{&quot;height&quot;:395.35,&quot;left&quot;:68.1,&quot;top&quot;:96.15,&quot;width&quot;:823.8}"/>
</p:tagLst>
</file>

<file path=ppt/tags/tag319.xml><?xml version="1.0" encoding="utf-8"?>
<p:tagLst xmlns:p="http://schemas.openxmlformats.org/presentationml/2006/main">
  <p:tag name="KSO_WM_DIAGRAM_VIRTUALLY_FRAME" val="{&quot;height&quot;:395.35,&quot;left&quot;:68.1,&quot;top&quot;:96.15,&quot;width&quot;:823.8}"/>
</p:tagLst>
</file>

<file path=ppt/tags/tag32.xml><?xml version="1.0" encoding="utf-8"?>
<p:tagLst xmlns:p="http://schemas.openxmlformats.org/presentationml/2006/main">
  <p:tag name="KSO_WM_UNIT_TYPE" val="i"/>
  <p:tag name="KSO_WM_UNIT_INDEX" val="5"/>
  <p:tag name="KSO_WM_BEAUTIFY_FLAG" val="#wm#"/>
  <p:tag name="KSO_WM_TAG_VERSION" val="3.0"/>
  <p:tag name="KSO_WM_UNIT_ID" val="_4*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20.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3_1"/>
  <p:tag name="KSO_WM_UNIT_ID" val="diagram20230945_2*n_h_h_f*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29.67503937007873,&quot;top&quot;:95.52676696777344,&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321.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3_1"/>
  <p:tag name="KSO_WM_UNIT_ID" val="diagram20230945_2*n_h_h_a*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29.67503937007873,&quot;top&quot;:95.52676696777344,&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322.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1_1"/>
  <p:tag name="KSO_WM_UNIT_ID" val="diagram20230945_2*n_h_h_f*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29.67503937007873,&quot;top&quot;:95.52676696777344,&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 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323.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1_1"/>
  <p:tag name="KSO_WM_UNIT_ID" val="diagram20230945_2*n_h_h_a*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29.67503937007873,&quot;top&quot;:95.52676696777344,&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324.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2_1"/>
  <p:tag name="KSO_WM_UNIT_ID" val="diagram20230945_2*n_h_h_f*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29.67503937007873,&quot;top&quot;:95.52676696777344,&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325.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2_1"/>
  <p:tag name="KSO_WM_UNIT_ID" val="diagram20230945_2*n_h_h_a*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29.67503937007873,&quot;top&quot;:95.52676696777344,&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326.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FILL_TYPE" val="3"/>
  <p:tag name="KSO_WM_UNIT_TEXT_FILL_FORE_SCHEMECOLOR_INDEX_BRIGHTNESS" val="0"/>
  <p:tag name="KSO_WM_UNIT_TEXT_FILL_TYPE" val="1"/>
  <p:tag name="KSO_WM_UNIT_LINE_FORE_SCHEMECOLOR_INDEX_1_BRIGHTNESS" val="0"/>
  <p:tag name="KSO_WM_UNIT_LINE_FORE_SCHEMECOLOR_INDEX_1" val="5"/>
  <p:tag name="KSO_WM_UNIT_LINE_FORE_SCHEMECOLOR_INDEX_1_POS" val="0"/>
  <p:tag name="KSO_WM_UNIT_LINE_FORE_SCHEMECOLOR_INDEX_1_TRANS" val="1"/>
  <p:tag name="KSO_WM_UNIT_LINE_FORE_SCHEMECOLOR_INDEX_2_BRIGHTNESS" val="0"/>
  <p:tag name="KSO_WM_UNIT_LINE_FORE_SCHEMECOLOR_INDEX_2" val="5"/>
  <p:tag name="KSO_WM_UNIT_LINE_FORE_SCHEMECOLOR_INDEX_2_POS" val="0.64"/>
  <p:tag name="KSO_WM_UNIT_LINE_FORE_SCHEMECOLOR_INDEX_2_TRANS" val="0"/>
  <p:tag name="KSO_WM_UNIT_LINE_FORE_SCHEMECOLOR_INDEX_3_BRIGHTNESS" val="0.8"/>
  <p:tag name="KSO_WM_UNIT_LINE_FORE_SCHEMECOLOR_INDEX_3" val="15"/>
  <p:tag name="KSO_WM_UNIT_LINE_FORE_SCHEMECOLOR_INDEX_3_POS" val="0.9"/>
  <p:tag name="KSO_WM_UNIT_LINE_FORE_SCHEMECOLOR_INDEX_3_TRANS" val="0.53"/>
  <p:tag name="KSO_WM_UNIT_LINE_FORE_SCHEMECOLOR_INDEX_4_BRIGHTNESS" val="0.8"/>
  <p:tag name="KSO_WM_UNIT_LINE_FORE_SCHEMECOLOR_INDEX_4" val="15"/>
  <p:tag name="KSO_WM_UNIT_LINE_FORE_SCHEMECOLOR_INDEX_4_POS" val="0.95"/>
  <p:tag name="KSO_WM_UNIT_LINE_FORE_SCHEMECOLOR_INDEX_4_TRANS" val="0"/>
  <p:tag name="KSO_WM_UNIT_LINE_FORE_SCHEMECOLOR_INDEX_5_BRIGHTNESS" val="0.8"/>
  <p:tag name="KSO_WM_UNIT_LINE_FORE_SCHEMECOLOR_INDEX_5" val="15"/>
  <p:tag name="KSO_WM_UNIT_LINE_FORE_SCHEMECOLOR_INDEX_5_POS" val="1"/>
  <p:tag name="KSO_WM_UNIT_LINE_FORE_SCHEMECOLOR_INDEX_5_TRANS" val="0.9"/>
  <p:tag name="KSO_WM_UNIT_LINE_GRADIENT_TYPE" val="0"/>
  <p:tag name="KSO_WM_UNIT_LINE_GRADIENT_ANGLE" val="0"/>
  <p:tag name="KSO_WM_UNIT_LINE_GRADIENT_DIRECTION" val="3"/>
  <p:tag name="KSO_WM_UNIT_LINE_FILL_TYPE" val="5"/>
  <p:tag name="KSO_WM_BEAUTIFY_FLAG" val="#wm#"/>
  <p:tag name="KSO_WM_UNIT_HIGHLIGHT" val="0"/>
  <p:tag name="KSO_WM_UNIT_COMPATIBLE" val="0"/>
  <p:tag name="KSO_WM_UNIT_DIAGRAM_ISNUMVISUAL" val="0"/>
  <p:tag name="KSO_WM_UNIT_DIAGRAM_ISREFERUNIT" val="0"/>
  <p:tag name="KSO_WM_UNIT_ID" val="diagram20230945_2*n_h_i*1_2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DIAGRAM_GROUP_CODE" val="n1-1"/>
  <p:tag name="KSO_WM_UNIT_TYPE" val="n_h_i"/>
  <p:tag name="KSO_WM_UNIT_INDEX" val="1_2_1"/>
  <p:tag name="KSO_WM_DIAGRAM_MAX_ITEMCNT" val="4"/>
  <p:tag name="KSO_WM_DIAGRAM_MIN_ITEMCNT" val="2"/>
  <p:tag name="KSO_WM_DIAGRAM_VIRTUALLY_FRAME" val="{&quot;height&quot;:388.3464660644531,&quot;left&quot;:29.67503937007873,&quot;top&quot;:95.52676696777344,&quot;width&quot;:819.5749606299212}"/>
  <p:tag name="KSO_WM_DIAGRAM_COLOR_MATCH_VALUE" val="{&quot;shape&quot;:{&quot;fill&quot;:{&quot;type&quot;:0},&quot;glow&quot;:{&quot;colorType&quot;:0},&quot;line&quot;:{&quot;gradient&quot;:[{&quot;brightness&quot;:0.5,&quot;colorType&quot;:1,&quot;foreColorIndex&quot;:13,&quot;pos&quot;:1,&quot;transparency&quot;:0.699999988079071},{&quot;brightness&quot;:0.800000011920929,&quot;colorType&quot;:2,&quot;pos&quot;:0.15000000596046448,&quot;rgb&quot;:&quot;#ffffff&quot;,&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327.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2_1"/>
  <p:tag name="KSO_WM_DIAGRAM_MAX_ITEMCNT" val="4"/>
  <p:tag name="KSO_WM_DIAGRAM_MIN_ITEMCNT" val="2"/>
  <p:tag name="KSO_WM_DIAGRAM_VIRTUALLY_FRAME" val="{&quot;height&quot;:388.3464660644531,&quot;left&quot;:29.67503937007873,&quot;top&quot;:95.52676696777344,&quot;width&quot;:819.5749606299212}"/>
  <p:tag name="KSO_WM_DIAGRAM_COLOR_MATCH_VALUE" val="{&quot;shape&quot;:{&quot;fill&quot;:{&quot;solid&quot;:{&quot;brightness&quot;:0,&quot;colorType&quot;:1,&quot;foreColorIndex&quot;:6,&quot;transparency&quot;:0},&quot;type&quot;:1},&quot;glow&quot;:{&quot;colorType&quot;:0},&quot;line&quot;:{&quot;gradient&quot;:[{&quot;brightness&quot;:0,&quot;colorType&quot;:2,&quot;pos&quot;:0.3700000047683716,&quot;rgb&quot;:&quot;#ffffff&quot;,&quot;transparency&quot;:0},{&quot;brightness&quot;:0.800000011920929,&quot;colorType&quot;:1,&quot;foreColorIndex&quot;:6,&quot;pos&quot;:0,&quot;transparency&quot;:0},{&quot;brightness&quot;:0,&quot;colorType&quot;:2,&quot;pos&quot;:1,&quot;rgb&quot;:&quot;#ffffff&quot;,&quot;transparency&quot;:0},{&quot;brightness&quot;:0.800000011920929,&quot;colorType&quot;:1,&quot;foreColorIndex&quot;:6,&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6"/>
  <p:tag name="KSO_WM_UNIT_FILL_FORE_SCHEMECOLOR_INDEX_BRIGHTNESS" val="0"/>
  <p:tag name="KSO_WM_DIAGRAM_USE_COLOR_VALUE" val="{&quot;color_scheme&quot;:1,&quot;color_type&quot;:1,&quot;theme_color_indexes&quot;:[]}"/>
</p:tagLst>
</file>

<file path=ppt/tags/tag328.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1_1"/>
  <p:tag name="KSO_WM_DIAGRAM_MAX_ITEMCNT" val="4"/>
  <p:tag name="KSO_WM_DIAGRAM_MIN_ITEMCNT" val="2"/>
  <p:tag name="KSO_WM_DIAGRAM_VIRTUALLY_FRAME" val="{&quot;height&quot;:388.3464660644531,&quot;left&quot;:29.67503937007873,&quot;top&quot;:95.52676696777344,&quot;width&quot;:819.57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800000011920929,&quot;colorType&quot;:1,&quot;foreColorIndex&quot;:5,&quot;pos&quot;:0,&quot;transparency&quot;:0},{&quot;brightness&quot;:0,&quot;colorType&quot;:2,&quot;pos&quot;:1,&quot;rgb&quot;:&quot;#ffffff&quot;,&quot;transparency&quot;:0},{&quot;brightness&quot;:0.800000011920929,&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329.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3_1"/>
  <p:tag name="KSO_WM_DIAGRAM_MAX_ITEMCNT" val="4"/>
  <p:tag name="KSO_WM_DIAGRAM_MIN_ITEMCNT" val="2"/>
  <p:tag name="KSO_WM_DIAGRAM_VIRTUALLY_FRAME" val="{&quot;height&quot;:388.3464660644531,&quot;left&quot;:29.67503937007873,&quot;top&quot;:95.52676696777344,&quot;width&quot;:819.5749606299212}"/>
  <p:tag name="KSO_WM_DIAGRAM_COLOR_MATCH_VALUE" val="{&quot;shape&quot;:{&quot;fill&quot;:{&quot;solid&quot;:{&quot;brightness&quot;:0,&quot;colorType&quot;:1,&quot;foreColorIndex&quot;:7,&quot;transparency&quot;:0},&quot;type&quot;:1},&quot;glow&quot;:{&quot;colorType&quot;:0},&quot;line&quot;:{&quot;gradient&quot;:[{&quot;brightness&quot;:0,&quot;colorType&quot;:2,&quot;pos&quot;:0.3700000047683716,&quot;rgb&quot;:&quot;#ffffff&quot;,&quot;transparency&quot;:0},{&quot;brightness&quot;:0.800000011920929,&quot;colorType&quot;:1,&quot;foreColorIndex&quot;:10,&quot;pos&quot;:0,&quot;transparency&quot;:0},{&quot;brightness&quot;:0,&quot;colorType&quot;:2,&quot;pos&quot;:1,&quot;rgb&quot;:&quot;#ffffff&quot;,&quot;transparency&quot;:0},{&quot;brightness&quot;:0.800000011920929,&quot;colorType&quot;:1,&quot;foreColorIndex&quot;:7,&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7"/>
  <p:tag name="KSO_WM_UNIT_FILL_FORE_SCHEMECOLOR_INDEX_BRIGHTNESS" val="0"/>
  <p:tag name="KSO_WM_DIAGRAM_USE_COLOR_VALUE" val="{&quot;color_scheme&quot;:1,&quot;color_type&quot;:1,&quot;theme_color_indexes&quot;:[]}"/>
</p:tagLst>
</file>

<file path=ppt/tags/tag33.xml><?xml version="1.0" encoding="utf-8"?>
<p:tagLst xmlns:p="http://schemas.openxmlformats.org/presentationml/2006/main">
  <p:tag name="KSO_WM_UNIT_TYPE" val="i"/>
  <p:tag name="KSO_WM_UNIT_INDEX" val="6"/>
  <p:tag name="KSO_WM_BEAUTIFY_FLAG" val="#wm#"/>
  <p:tag name="KSO_WM_TAG_VERSION" val="3.0"/>
  <p:tag name="KSO_WM_UNIT_ID" val="_4*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30.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a*1_1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UNIT_ISCONTENTSTITLE" val="0"/>
  <p:tag name="KSO_WM_UNIT_ISNUMDGMTITLE" val="0"/>
  <p:tag name="KSO_WM_UNIT_NOCLEAR" val="0"/>
  <p:tag name="KSO_WM_UNIT_VALUE" val="30"/>
  <p:tag name="KSO_WM_DIAGRAM_GROUP_CODE" val="n1-1"/>
  <p:tag name="KSO_WM_UNIT_TYPE" val="n_h_a"/>
  <p:tag name="KSO_WM_UNIT_INDEX" val="1_1_1"/>
  <p:tag name="KSO_WM_DIAGRAM_MAX_ITEMCNT" val="4"/>
  <p:tag name="KSO_WM_DIAGRAM_MIN_ITEMCNT" val="2"/>
  <p:tag name="KSO_WM_DIAGRAM_VIRTUALLY_FRAME" val="{&quot;height&quot;:388.3464660644531,&quot;left&quot;:29.67503937007873,&quot;top&quot;:95.52676696777344,&quot;width&quot;:819.57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550000011920929,&quot;colorType&quot;:1,&quot;foreColorIndex&quot;:5,&quot;pos&quot;:0,&quot;transparency&quot;:0},{&quot;brightness&quot;:0,&quot;colorType&quot;:2,&quot;pos&quot;:1,&quot;rgb&quot;:&quot;#ffffff&quot;,&quot;transparency&quot;:0},{&quot;brightness&quot;:0.699999988079071,&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TEXT_TYPE" val="1"/>
  <p:tag name="KSO_WM_UNIT_PRESET_TEXT" val="单击添加&#10;项标题"/>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331.xml><?xml version="1.0" encoding="utf-8"?>
<p:tagLst xmlns:p="http://schemas.openxmlformats.org/presentationml/2006/main">
  <p:tag name="KSO_WM_UNIT_COMPATIBLE" val="0"/>
  <p:tag name="KSO_WM_UNIT_DIAGRAM_ISREFERUNIT" val="0"/>
  <p:tag name="KSO_WM_TEMPLATE_INDEX" val="20231438"/>
  <p:tag name="KSO_WM_TAG_VERSION" val="3.0"/>
  <p:tag name="KSO_WM_DIAGRAM_MAX_ITEMCNT" val="6"/>
  <p:tag name="KSO_WM_DIAGRAM_VIRTUALLY_FRAME" val="{&quot;height&quot;:330.2783508300781,&quot;left&quot;:54.5,&quot;top&quot;:127.04161198653574,&quot;width&quot;:851.6}"/>
  <p:tag name="KSO_WM_DIAGRAM_VERSION" val="3"/>
  <p:tag name="KSO_WM_DIAGRAM_COLOR_TEXT_CAN_REMOVE" val="n"/>
  <p:tag name="KSO_WM_UNIT_SUBTYPE" val="a"/>
  <p:tag name="KSO_WM_UNIT_NOCLEAR" val="0"/>
  <p:tag name="KSO_WM_UNIT_VALUE" val="60"/>
  <p:tag name="KSO_WM_UNIT_HIGHLIGHT" val="0"/>
  <p:tag name="KSO_WM_UNIT_DIAGRAM_ISNUMVISUAL" val="0"/>
  <p:tag name="KSO_WM_UNIT_TYPE" val="l_h_f"/>
  <p:tag name="KSO_WM_UNIT_INDEX" val="1_1_1"/>
  <p:tag name="KSO_WM_UNIT_ID" val="diagram20231438_2*l_h_f*1_1_1"/>
  <p:tag name="KSO_WM_TEMPLATE_CATEGORY" val="diagram"/>
  <p:tag name="KSO_WM_UNIT_LAYERLEVEL" val="1_1_1"/>
  <p:tag name="KSO_WM_DIAGRAM_GROUP_CODE" val="l1-1"/>
  <p:tag name="KSO_WM_DIAGRAM_MIN_ITEMCNT" val="2"/>
  <p:tag name="KSO_WM_DIAGRAM_COLOR_TRICK" val="2"/>
  <p:tag name="KSO_WM_DIAGRAM_COLOR_MATCH_VALUE" val="{&quot;shape&quot;:{&quot;fill&quot;:{&quot;gradient&quot;:[{&quot;brightness&quot;:0.800000011920929,&quot;colorType&quot;:1,&quot;foreColorIndex&quot;:5,&quot;pos&quot;:0,&quot;transparency&quot;:0.800000011920929},{&quot;brightness&quot;:0,&quot;colorType&quot;:1,&quot;foreColorIndex&quot;:14,&quot;pos&quot;:1,&quot;transparency&quot;:1}],&quot;type&quot;:3},&quot;glow&quot;:{&quot;colorType&quot;:0},&quot;line&quot;:{&quot;solidLine&quot;:{&quot;brightness&quot;:0.800000011920929,&quot;colorType&quot;:1,&quot;foreColorIndex&quot;:5,&quot;transparency&quot;:0},&quot;type&quot;:1},&quot;shadow&quot;:{&quot;brightness&quot;:0,&quot;colorType&quot;:1,&quot;foreColorIndex&quot;:5,&quot;transparency&quot;:0.9200000166893005},&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_BRIGHTNESS" val="0"/>
  <p:tag name="KSO_WM_UNIT_LINE_FILL_TYPE" val="2"/>
  <p:tag name="KSO_WM_UNIT_PRESET_TEXT" val="单击此处输入你的项正文，文字是您思想的提炼，请尽量言简意赅的阐述观点。单击此处输入你的项正文，文字是您思想的提炼，请尽量言简意赅的阐述观点。"/>
  <p:tag name="KSO_WM_UNIT_FILL_TYPE" val="3"/>
  <p:tag name="KSO_WM_UNIT_LINE_FORE_SCHEMECOLOR_INDEX" val="5"/>
  <p:tag name="KSO_WM_UNIT_TEXT_FILL_FORE_SCHEMECOLOR_INDEX" val="1"/>
  <p:tag name="KSO_WM_UNIT_TEXT_FILL_TYPE" val="1"/>
  <p:tag name="KSO_WM_UNIT_SHADOW_SCHEMECOLOR_INDEX" val="5"/>
  <p:tag name="KSO_WM_UNIT_USESOURCEFORMAT_APPLY" val="1"/>
</p:tagLst>
</file>

<file path=ppt/tags/tag332.xml><?xml version="1.0" encoding="utf-8"?>
<p:tagLst xmlns:p="http://schemas.openxmlformats.org/presentationml/2006/main">
  <p:tag name="KSO_WM_DIAGRAM_VIRTUALLY_FRAME" val="{&quot;height&quot;:206.9,&quot;left&quot;:2.8,&quot;top&quot;:326.9,&quot;width&quot;:768.7}"/>
</p:tagLst>
</file>

<file path=ppt/tags/tag333.xml><?xml version="1.0" encoding="utf-8"?>
<p:tagLst xmlns:p="http://schemas.openxmlformats.org/presentationml/2006/main">
  <p:tag name="KSO_WM_DIAGRAM_VIRTUALLY_FRAME" val="{&quot;height&quot;:206.9,&quot;left&quot;:2.8,&quot;top&quot;:326.9,&quot;width&quot;:768.7}"/>
</p:tagLst>
</file>

<file path=ppt/tags/tag334.xml><?xml version="1.0" encoding="utf-8"?>
<p:tagLst xmlns:p="http://schemas.openxmlformats.org/presentationml/2006/main">
  <p:tag name="KSO_WM_DIAGRAM_VIRTUALLY_FRAME" val="{&quot;height&quot;:206.87940442712625,&quot;left&quot;:93.6,&quot;top&quot;:317.82059557287374,&quot;width&quot;:768.7}"/>
</p:tagLst>
</file>

<file path=ppt/tags/tag335.xml><?xml version="1.0" encoding="utf-8"?>
<p:tagLst xmlns:p="http://schemas.openxmlformats.org/presentationml/2006/main">
  <p:tag name="KSO_WM_DIAGRAM_VIRTUALLY_FRAME" val="{&quot;height&quot;:206.9,&quot;left&quot;:2.8,&quot;top&quot;:326.9,&quot;width&quot;:768.7}"/>
</p:tagLst>
</file>

<file path=ppt/tags/tag336.xml><?xml version="1.0" encoding="utf-8"?>
<p:tagLst xmlns:p="http://schemas.openxmlformats.org/presentationml/2006/main">
  <p:tag name="KSO_WM_DIAGRAM_VIRTUALLY_FRAME" val="{&quot;height&quot;:206.9,&quot;left&quot;:2.8,&quot;top&quot;:326.9,&quot;width&quot;:768.7}"/>
</p:tagLst>
</file>

<file path=ppt/tags/tag337.xml><?xml version="1.0" encoding="utf-8"?>
<p:tagLst xmlns:p="http://schemas.openxmlformats.org/presentationml/2006/main">
  <p:tag name="KSO_WM_DIAGRAM_VIRTUALLY_FRAME" val="{&quot;height&quot;:206.9,&quot;left&quot;:2.8,&quot;top&quot;:326.9,&quot;width&quot;:768.7}"/>
</p:tagLst>
</file>

<file path=ppt/tags/tag338.xml><?xml version="1.0" encoding="utf-8"?>
<p:tagLst xmlns:p="http://schemas.openxmlformats.org/presentationml/2006/main">
  <p:tag name="KSO_WM_DIAGRAM_VIRTUALLY_FRAME" val="{&quot;height&quot;:206.9,&quot;left&quot;:2.8,&quot;top&quot;:326.9,&quot;width&quot;:768.7}"/>
</p:tagLst>
</file>

<file path=ppt/tags/tag339.xml><?xml version="1.0" encoding="utf-8"?>
<p:tagLst xmlns:p="http://schemas.openxmlformats.org/presentationml/2006/main">
  <p:tag name="KSO_WM_DIAGRAM_VIRTUALLY_FRAME" val="{&quot;height&quot;:206.9,&quot;left&quot;:2.8,&quot;top&quot;:326.9,&quot;width&quot;:768.7}"/>
</p:tagLst>
</file>

<file path=ppt/tags/tag34.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4*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16"/>
</p:tagLst>
</file>

<file path=ppt/tags/tag340.xml><?xml version="1.0" encoding="utf-8"?>
<p:tagLst xmlns:p="http://schemas.openxmlformats.org/presentationml/2006/main">
  <p:tag name="KSO_WM_DIAGRAM_VIRTUALLY_FRAME" val="{&quot;height&quot;:206.9,&quot;left&quot;:93.6,&quot;top&quot;:317.8,&quot;width&quot;:768.7}"/>
</p:tagLst>
</file>

<file path=ppt/tags/tag341.xml><?xml version="1.0" encoding="utf-8"?>
<p:tagLst xmlns:p="http://schemas.openxmlformats.org/presentationml/2006/main">
  <p:tag name="KSO_WM_DIAGRAM_VIRTUALLY_FRAME" val="{&quot;height&quot;:206.9,&quot;left&quot;:2.8,&quot;top&quot;:326.9,&quot;width&quot;:768.7}"/>
</p:tagLst>
</file>

<file path=ppt/tags/tag342.xml><?xml version="1.0" encoding="utf-8"?>
<p:tagLst xmlns:p="http://schemas.openxmlformats.org/presentationml/2006/main">
  <p:tag name="KSO_WM_DIAGRAM_VIRTUALLY_FRAME" val="{&quot;height&quot;:206.9,&quot;left&quot;:2.8,&quot;top&quot;:326.9,&quot;width&quot;:768.7}"/>
</p:tagLst>
</file>

<file path=ppt/tags/tag343.xml><?xml version="1.0" encoding="utf-8"?>
<p:tagLst xmlns:p="http://schemas.openxmlformats.org/presentationml/2006/main">
  <p:tag name="KSO_WM_DIAGRAM_VIRTUALLY_FRAME" val="{&quot;height&quot;:206.9,&quot;left&quot;:2.8,&quot;top&quot;:326.9,&quot;width&quot;:768.7}"/>
</p:tagLst>
</file>

<file path=ppt/tags/tag344.xml><?xml version="1.0" encoding="utf-8"?>
<p:tagLst xmlns:p="http://schemas.openxmlformats.org/presentationml/2006/main">
  <p:tag name="KSO_WM_DIAGRAM_VIRTUALLY_FRAME" val="{&quot;height&quot;:206.9,&quot;left&quot;:2.8,&quot;top&quot;:326.9,&quot;width&quot;:768.7}"/>
</p:tagLst>
</file>

<file path=ppt/tags/tag345.xml><?xml version="1.0" encoding="utf-8"?>
<p:tagLst xmlns:p="http://schemas.openxmlformats.org/presentationml/2006/main">
  <p:tag name="KSO_WM_DIAGRAM_VIRTUALLY_FRAME" val="{&quot;height&quot;:206.9,&quot;left&quot;:2.8,&quot;top&quot;:326.9,&quot;width&quot;:768.7}"/>
</p:tagLst>
</file>

<file path=ppt/tags/tag346.xml><?xml version="1.0" encoding="utf-8"?>
<p:tagLst xmlns:p="http://schemas.openxmlformats.org/presentationml/2006/main">
  <p:tag name="KSO_WM_DIAGRAM_VIRTUALLY_FRAME" val="{&quot;height&quot;:206.9,&quot;left&quot;:2.8,&quot;top&quot;:326.9,&quot;width&quot;:768.7}"/>
</p:tagLst>
</file>

<file path=ppt/tags/tag347.xml><?xml version="1.0" encoding="utf-8"?>
<p:tagLst xmlns:p="http://schemas.openxmlformats.org/presentationml/2006/main">
  <p:tag name="KSO_WM_DIAGRAM_VIRTUALLY_FRAME" val="{&quot;height&quot;:206.9,&quot;left&quot;:2.8,&quot;top&quot;:326.9,&quot;width&quot;:768.7}"/>
</p:tagLst>
</file>

<file path=ppt/tags/tag348.xml><?xml version="1.0" encoding="utf-8"?>
<p:tagLst xmlns:p="http://schemas.openxmlformats.org/presentationml/2006/main">
  <p:tag name="KSO_WM_DIAGRAM_VIRTUALLY_FRAME" val="{&quot;height&quot;:206.9,&quot;left&quot;:2.8,&quot;top&quot;:326.9,&quot;width&quot;:768.7}"/>
</p:tagLst>
</file>

<file path=ppt/tags/tag349.xml><?xml version="1.0" encoding="utf-8"?>
<p:tagLst xmlns:p="http://schemas.openxmlformats.org/presentationml/2006/main">
  <p:tag name="KSO_WM_DIAGRAM_VIRTUALLY_FRAME" val="{&quot;height&quot;:206.9,&quot;left&quot;:2.8,&quot;top&quot;:326.9,&quot;width&quot;:768.7}"/>
</p:tagLst>
</file>

<file path=ppt/tags/tag35.xml><?xml version="1.0" encoding="utf-8"?>
<p:tagLst xmlns:p="http://schemas.openxmlformats.org/presentationml/2006/main">
  <p:tag name="KSO_WM_UNIT_TYPE" val="e"/>
  <p:tag name="KSO_WM_UNIT_INDEX" val="1"/>
  <p:tag name="KSO_WM_BEAUTIFY_FLAG" val="#wm#"/>
  <p:tag name="KSO_WM_TAG_VERSION" val="3.0"/>
  <p:tag name="KSO_WM_UNIT_PRESET_TEXT" val="节编号"/>
  <p:tag name="KSO_WM_UNIT_ID" val="_4*e*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VALUE" val="7"/>
</p:tagLst>
</file>

<file path=ppt/tags/tag350.xml><?xml version="1.0" encoding="utf-8"?>
<p:tagLst xmlns:p="http://schemas.openxmlformats.org/presentationml/2006/main">
  <p:tag name="KSO_WM_DIAGRAM_VIRTUALLY_FRAME" val="{&quot;height&quot;:206.9,&quot;left&quot;:2.8,&quot;top&quot;:326.9,&quot;width&quot;:768.7}"/>
</p:tagLst>
</file>

<file path=ppt/tags/tag351.xml><?xml version="1.0" encoding="utf-8"?>
<p:tagLst xmlns:p="http://schemas.openxmlformats.org/presentationml/2006/main">
  <p:tag name="KSO_WM_DIAGRAM_VIRTUALLY_FRAME" val="{&quot;height&quot;:206.9,&quot;left&quot;:2.8,&quot;top&quot;:326.9,&quot;width&quot;:768.7}"/>
</p:tagLst>
</file>

<file path=ppt/tags/tag352.xml><?xml version="1.0" encoding="utf-8"?>
<p:tagLst xmlns:p="http://schemas.openxmlformats.org/presentationml/2006/main">
  <p:tag name="KSO_WM_DIAGRAM_VIRTUALLY_FRAME" val="{&quot;height&quot;:206.9,&quot;left&quot;:2.8,&quot;top&quot;:326.9,&quot;width&quot;:768.7}"/>
</p:tagLst>
</file>

<file path=ppt/tags/tag353.xml><?xml version="1.0" encoding="utf-8"?>
<p:tagLst xmlns:p="http://schemas.openxmlformats.org/presentationml/2006/main">
  <p:tag name="KSO_WM_DIAGRAM_VIRTUALLY_FRAME" val="{&quot;height&quot;:206.9,&quot;left&quot;:2.8,&quot;top&quot;:326.9,&quot;width&quot;:768.7}"/>
</p:tagLst>
</file>

<file path=ppt/tags/tag354.xml><?xml version="1.0" encoding="utf-8"?>
<p:tagLst xmlns:p="http://schemas.openxmlformats.org/presentationml/2006/main">
  <p:tag name="KSO_WM_DIAGRAM_VIRTUALLY_FRAME" val="{&quot;height&quot;:206.9,&quot;left&quot;:2.8,&quot;top&quot;:326.9,&quot;width&quot;:768.7}"/>
</p:tagLst>
</file>

<file path=ppt/tags/tag355.xml><?xml version="1.0" encoding="utf-8"?>
<p:tagLst xmlns:p="http://schemas.openxmlformats.org/presentationml/2006/main">
  <p:tag name="KSO_WM_DIAGRAM_VIRTUALLY_FRAME" val="{&quot;height&quot;:206.9,&quot;left&quot;:2.8,&quot;top&quot;:326.9,&quot;width&quot;:768.7}"/>
</p:tagLst>
</file>

<file path=ppt/tags/tag356.xml><?xml version="1.0" encoding="utf-8"?>
<p:tagLst xmlns:p="http://schemas.openxmlformats.org/presentationml/2006/main">
  <p:tag name="KSO_WM_DIAGRAM_VIRTUALLY_FRAME" val="{&quot;height&quot;:206.9,&quot;left&quot;:2.8,&quot;top&quot;:326.9,&quot;width&quot;:768.7}"/>
</p:tagLst>
</file>

<file path=ppt/tags/tag357.xml><?xml version="1.0" encoding="utf-8"?>
<p:tagLst xmlns:p="http://schemas.openxmlformats.org/presentationml/2006/main">
  <p:tag name="KSO_WM_DIAGRAM_VIRTUALLY_FRAME" val="{&quot;height&quot;:206.9,&quot;left&quot;:2.8,&quot;top&quot;:326.9,&quot;width&quot;:768.7}"/>
</p:tagLst>
</file>

<file path=ppt/tags/tag358.xml><?xml version="1.0" encoding="utf-8"?>
<p:tagLst xmlns:p="http://schemas.openxmlformats.org/presentationml/2006/main">
  <p:tag name="KSO_WM_DIAGRAM_VIRTUALLY_FRAME" val="{&quot;height&quot;:206.9,&quot;left&quot;:2.8,&quot;top&quot;:326.9,&quot;width&quot;:768.7}"/>
</p:tagLst>
</file>

<file path=ppt/tags/tag359.xml><?xml version="1.0" encoding="utf-8"?>
<p:tagLst xmlns:p="http://schemas.openxmlformats.org/presentationml/2006/main">
  <p:tag name="KSO_WM_DIAGRAM_VIRTUALLY_FRAME" val="{&quot;height&quot;:206.9,&quot;left&quot;:2.8,&quot;top&quot;:326.9,&quot;width&quot;:768.7}"/>
</p:tagLst>
</file>

<file path=ppt/tags/tag36.xml><?xml version="1.0" encoding="utf-8"?>
<p:tagLst xmlns:p="http://schemas.openxmlformats.org/presentationml/2006/main">
  <p:tag name="KSO_WM_UNIT_ID" val="_4**"/>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60.xml><?xml version="1.0" encoding="utf-8"?>
<p:tagLst xmlns:p="http://schemas.openxmlformats.org/presentationml/2006/main">
  <p:tag name="KSO_WM_DIAGRAM_VIRTUALLY_FRAME" val="{&quot;height&quot;:206.9,&quot;left&quot;:2.8,&quot;top&quot;:326.9,&quot;width&quot;:768.7}"/>
</p:tagLst>
</file>

<file path=ppt/tags/tag3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a*1_1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ISCONTENTSTITLE" val="0"/>
  <p:tag name="KSO_WM_UNIT_ISNUMDGMTITLE" val="0"/>
  <p:tag name="KSO_WM_UNIT_NOCLEAR" val="0"/>
  <p:tag name="KSO_WM_UNIT_VALUE" val="22"/>
  <p:tag name="KSO_WM_DIAGRAM_GROUP_CODE" val="q1-1"/>
  <p:tag name="KSO_WM_UNIT_TYPE" val="q_h_a"/>
  <p:tag name="KSO_WM_UNIT_INDEX" val="1_1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Lst>
</file>

<file path=ppt/tags/tag3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f*1_1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SUBTYPE" val="a"/>
  <p:tag name="KSO_WM_UNIT_NOCLEAR" val="0"/>
  <p:tag name="KSO_WM_UNIT_VALUE" val="68"/>
  <p:tag name="KSO_WM_DIAGRAM_GROUP_CODE" val="q1-1"/>
  <p:tag name="KSO_WM_UNIT_TYPE" val="q_h_f"/>
  <p:tag name="KSO_WM_UNIT_INDEX" val="1_1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具体内容，文字是思想的提炼"/>
  <p:tag name="KSO_WM_UNIT_TEXT_FILL_FORE_SCHEMECOLOR_INDEX" val="1"/>
  <p:tag name="KSO_WM_UNIT_TEXT_FILL_TYPE" val="1"/>
</p:tagLst>
</file>

<file path=ppt/tags/tag3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4"/>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4"/>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5,&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Lst>
</file>

<file path=ppt/tags/tag3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3"/>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3"/>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Lst>
</file>

<file path=ppt/tags/tag3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2"/>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2"/>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5"/>
</p:tagLst>
</file>

<file path=ppt/tags/tag3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a*1_2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ISCONTENTSTITLE" val="0"/>
  <p:tag name="KSO_WM_UNIT_ISNUMDGMTITLE" val="0"/>
  <p:tag name="KSO_WM_UNIT_NOCLEAR" val="0"/>
  <p:tag name="KSO_WM_UNIT_VALUE" val="22"/>
  <p:tag name="KSO_WM_DIAGRAM_GROUP_CODE" val="q1-1"/>
  <p:tag name="KSO_WM_UNIT_TYPE" val="q_h_a"/>
  <p:tag name="KSO_WM_UNIT_INDEX" val="1_2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Lst>
</file>

<file path=ppt/tags/tag3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f*1_2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SUBTYPE" val="a"/>
  <p:tag name="KSO_WM_UNIT_NOCLEAR" val="0"/>
  <p:tag name="KSO_WM_UNIT_VALUE" val="68"/>
  <p:tag name="KSO_WM_DIAGRAM_GROUP_CODE" val="q1-1"/>
  <p:tag name="KSO_WM_UNIT_TYPE" val="q_h_f"/>
  <p:tag name="KSO_WM_UNIT_INDEX" val="1_2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文字是思想的提炼"/>
  <p:tag name="KSO_WM_UNIT_TEXT_FILL_FORE_SCHEMECOLOR_INDEX" val="1"/>
  <p:tag name="KSO_WM_UNIT_TEXT_FILL_TYPE" val="1"/>
</p:tagLst>
</file>

<file path=ppt/tags/tag3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4"/>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4"/>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6,&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6"/>
  <p:tag name="KSO_WM_UNIT_FILL_FORE_SCHEMECOLOR_INDEX_BRIGHTNESS" val="0"/>
</p:tagLst>
</file>

<file path=ppt/tags/tag3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3"/>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3"/>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6"/>
  <p:tag name="KSO_WM_UNIT_FILL_FORE_SCHEMECOLOR_INDEX_BRIGHTNESS" val="0"/>
</p:tagLst>
</file>

<file path=ppt/tags/tag37.xml><?xml version="1.0" encoding="utf-8"?>
<p:tagLst xmlns:p="http://schemas.openxmlformats.org/presentationml/2006/main">
  <p:tag name="KSO_WM_UNIT_ID" val="_4**"/>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2"/>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2"/>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solidLine&quot;:{&quot;brightness&quot;:0,&quot;colorType&quot;:1,&quot;foreColorIndex&quot;:6,&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6"/>
</p:tagLst>
</file>

<file path=ppt/tags/tag3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a*1_3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ISCONTENTSTITLE" val="0"/>
  <p:tag name="KSO_WM_UNIT_ISNUMDGMTITLE" val="0"/>
  <p:tag name="KSO_WM_UNIT_NOCLEAR" val="0"/>
  <p:tag name="KSO_WM_UNIT_VALUE" val="22"/>
  <p:tag name="KSO_WM_DIAGRAM_GROUP_CODE" val="q1-1"/>
  <p:tag name="KSO_WM_UNIT_TYPE" val="q_h_a"/>
  <p:tag name="KSO_WM_UNIT_INDEX" val="1_3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Lst>
</file>

<file path=ppt/tags/tag3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f*1_3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SUBTYPE" val="a"/>
  <p:tag name="KSO_WM_UNIT_NOCLEAR" val="0"/>
  <p:tag name="KSO_WM_UNIT_VALUE" val="68"/>
  <p:tag name="KSO_WM_DIAGRAM_GROUP_CODE" val="q1-1"/>
  <p:tag name="KSO_WM_UNIT_TYPE" val="q_h_f"/>
  <p:tag name="KSO_WM_UNIT_INDEX" val="1_3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项正文具体内容，文字是思想的提炼"/>
  <p:tag name="KSO_WM_UNIT_TEXT_FILL_FORE_SCHEMECOLOR_INDEX" val="1"/>
  <p:tag name="KSO_WM_UNIT_TEXT_FILL_TYPE" val="1"/>
</p:tagLst>
</file>

<file path=ppt/tags/tag3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4"/>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4"/>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7,&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7"/>
  <p:tag name="KSO_WM_UNIT_FILL_FORE_SCHEMECOLOR_INDEX_BRIGHTNESS" val="0"/>
</p:tagLst>
</file>

<file path=ppt/tags/tag3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3"/>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3"/>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7"/>
  <p:tag name="KSO_WM_UNIT_FILL_FORE_SCHEMECOLOR_INDEX_BRIGHTNESS" val="0"/>
</p:tagLst>
</file>

<file path=ppt/tags/tag3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2"/>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2"/>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solidLine&quot;:{&quot;brightness&quot;:0,&quot;colorType&quot;:1,&quot;foreColorIndex&quot;:7,&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7"/>
</p:tagLst>
</file>

<file path=ppt/tags/tag3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6"/>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6"/>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4000000059604645,&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4"/>
</p:tagLst>
</file>

<file path=ppt/tags/tag3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5"/>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5"/>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6"/>
  <p:tag name="KSO_WM_UNIT_FILL_FORE_SCHEMECOLOR_INDEX_BRIGHTNESS" val="0"/>
</p:tagLst>
</file>

<file path=ppt/tags/tag3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6"/>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6"/>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4000000059604645,&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6"/>
  <p:tag name="KSO_WM_UNIT_FILL_FORE_SCHEMECOLOR_INDEX_BRIGHTNESS" val="0.4"/>
</p:tagLst>
</file>

<file path=ppt/tags/tag3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5"/>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5"/>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7"/>
  <p:tag name="KSO_WM_UNIT_FILL_FORE_SCHEMECOLOR_INDEX_BRIGHTNESS" val="0"/>
</p:tagLst>
</file>

<file path=ppt/tags/tag38.xml><?xml version="1.0" encoding="utf-8"?>
<p:tagLst xmlns:p="http://schemas.openxmlformats.org/presentationml/2006/main">
  <p:tag name="KSO_WM_UNIT_ID" val="_4**"/>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6"/>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6"/>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4000000059604645,&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7"/>
  <p:tag name="KSO_WM_UNIT_FILL_FORE_SCHEMECOLOR_INDEX_BRIGHTNESS" val="0.4"/>
</p:tagLst>
</file>

<file path=ppt/tags/tag3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5"/>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5"/>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Lst>
</file>

<file path=ppt/tags/tag3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SUBTYPE" val="d"/>
  <p:tag name="KSO_WM_UNIT_TYPE" val="q_h_i"/>
  <p:tag name="KSO_WM_UNIT_INDEX" val="1_1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949999988079071,&quot;colorType&quot;:1,&quot;foreColorIndex&quot;:5,&quot;pos&quot;:0,&quot;transparency&quot;:0},{&quot;brightness&quot;:1,&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
  <p:tag name="KSO_WM_UNIT_TEXT_FILL_FORE_SCHEMECOLOR_INDEX" val="3"/>
  <p:tag name="KSO_WM_UNIT_TEXT_FILL_TYPE" val="3"/>
</p:tagLst>
</file>

<file path=ppt/tags/tag3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SUBTYPE" val="d"/>
  <p:tag name="KSO_WM_UNIT_TYPE" val="q_h_i"/>
  <p:tag name="KSO_WM_UNIT_INDEX" val="1_3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949999988079071,&quot;colorType&quot;:1,&quot;foreColorIndex&quot;:5,&quot;pos&quot;:0,&quot;transparency&quot;:0},{&quot;brightness&quot;:1,&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
  <p:tag name="KSO_WM_UNIT_TEXT_FILL_FORE_SCHEMECOLOR_INDEX" val="3"/>
  <p:tag name="KSO_WM_UNIT_TEXT_FILL_TYPE" val="3"/>
</p:tagLst>
</file>

<file path=ppt/tags/tag3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SUBTYPE" val="d"/>
  <p:tag name="KSO_WM_UNIT_TYPE" val="q_h_i"/>
  <p:tag name="KSO_WM_UNIT_INDEX" val="1_2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949999988079071,&quot;colorType&quot;:1,&quot;foreColorIndex&quot;:5,&quot;pos&quot;:0,&quot;transparency&quot;:0},{&quot;brightness&quot;:1,&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
  <p:tag name="KSO_WM_UNIT_TEXT_FILL_FORE_SCHEMECOLOR_INDEX" val="3"/>
  <p:tag name="KSO_WM_UNIT_TEXT_FILL_TYPE" val="3"/>
</p:tagLst>
</file>

<file path=ppt/tags/tag385.xml><?xml version="1.0" encoding="utf-8"?>
<p:tagLst xmlns:p="http://schemas.openxmlformats.org/presentationml/2006/main">
  <p:tag name="KSO_WM_BEAUTIFY_FLAG" val="#wm#"/>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n1-1"/>
  <p:tag name="KSO_WM_UNIT_TYPE" val="n_h_i"/>
  <p:tag name="KSO_WM_UNIT_INDEX" val="1_1_2"/>
  <p:tag name="KSO_WM_UNIT_ID" val="diagram20231636_2*n_h_i*1_1_2"/>
  <p:tag name="KSO_WM_TEMPLATE_CATEGORY" val="diagram"/>
  <p:tag name="KSO_WM_TEMPLATE_INDEX" val="20231636"/>
  <p:tag name="KSO_WM_UNIT_LAYERLEVEL" val="1_1_1"/>
  <p:tag name="KSO_WM_TAG_VERSION" val="3.0"/>
  <p:tag name="KSO_WM_DIAGRAM_VERSION" val="3"/>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699999988079071,&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7"/>
</p:tagLst>
</file>

<file path=ppt/tags/tag3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2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2_1"/>
  <p:tag name="KSO_WM_UNIT_VALUE" val="104"/>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3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1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1_1"/>
  <p:tag name="KSO_WM_UNIT_VALUE" val="116"/>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3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3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3_1"/>
  <p:tag name="KSO_WM_UNIT_VALUE" val="116"/>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3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1_1"/>
  <p:tag name="KSO_WM_UNIT_ID" val="diagram20231636_2*n_h_h_i*1_2_1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1"/>
  <p:tag name="KSO_WM_UNIT_FILL_TYPE" val="1"/>
  <p:tag name="KSO_WM_UNIT_FILL_FORE_SCHEMECOLOR_INDEX" val="5"/>
  <p:tag name="KSO_WM_UNIT_FILL_FORE_SCHEMECOLOR_INDEX_BRIGHTNESS" val="0"/>
</p:tagLst>
</file>

<file path=ppt/tags/tag39.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5*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30"/>
</p:tagLst>
</file>

<file path=ppt/tags/tag3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2_1"/>
  <p:tag name="KSO_WM_UNIT_ID" val="diagram20231636_2*n_h_h_i*1_2_2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2"/>
  <p:tag name="KSO_WM_UNIT_FILL_TYPE" val="1"/>
  <p:tag name="KSO_WM_UNIT_FILL_FORE_SCHEMECOLOR_INDEX" val="5"/>
  <p:tag name="KSO_WM_UNIT_FILL_FORE_SCHEMECOLOR_INDEX_BRIGHTNESS" val="0"/>
</p:tagLst>
</file>

<file path=ppt/tags/tag3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3_1"/>
  <p:tag name="KSO_WM_UNIT_ID" val="diagram20231636_2*n_h_h_i*1_2_3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3"/>
  <p:tag name="KSO_WM_UNIT_FILL_TYPE" val="1"/>
  <p:tag name="KSO_WM_UNIT_FILL_FORE_SCHEMECOLOR_INDEX" val="5"/>
  <p:tag name="KSO_WM_UNIT_FILL_FORE_SCHEMECOLOR_INDEX_BRIGHTNESS" val="0"/>
</p:tagLst>
</file>

<file path=ppt/tags/tag392.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36_2*n_h_a*1_1_1"/>
  <p:tag name="KSO_WM_TEMPLATE_CATEGORY" val="diagram"/>
  <p:tag name="KSO_WM_TEMPLATE_INDEX" val="20231636"/>
  <p:tag name="KSO_WM_UNIT_LAYERLEVEL" val="1_1_1"/>
  <p:tag name="KSO_WM_TAG_VERSION" val="3.0"/>
  <p:tag name="KSO_WM_DIAGRAM_GROUP_CODE" val="n1-1"/>
  <p:tag name="KSO_WM_UNIT_TYPE" val="n_h_a"/>
  <p:tag name="KSO_WM_UNIT_INDEX" val="1_1_1"/>
  <p:tag name="KSO_WM_UNIT_ISCONTENTSTITLE" val="0"/>
  <p:tag name="KSO_WM_UNIT_ISNUMDGMTITLE" val="0"/>
  <p:tag name="KSO_WM_UNIT_NOCLEAR" val="0"/>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70"/>
  <p:tag name="KSO_WM_UNIT_TEXT_TYPE" val="1"/>
  <p:tag name="KSO_WM_UNIT_PRESET_TEXT" val="添加项标题"/>
  <p:tag name="KSO_WM_UNIT_LINE_FORE_SCHEMECOLOR_INDEX" val="5"/>
  <p:tag name="KSO_WM_UNIT_TEXT_FILL_FORE_SCHEMECOLOR_INDEX" val="1"/>
  <p:tag name="KSO_WM_UNIT_TEXT_FILL_TYPE" val="1"/>
</p:tagLst>
</file>

<file path=ppt/tags/tag393.xml><?xml version="1.0" encoding="utf-8"?>
<p:tagLst xmlns:p="http://schemas.openxmlformats.org/presentationml/2006/main">
  <p:tag name="KSO_WM_BEAUTIFY_FLAG" val="#wm#"/>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n1-1"/>
  <p:tag name="KSO_WM_UNIT_TYPE" val="n_h_i"/>
  <p:tag name="KSO_WM_UNIT_INDEX" val="1_1_2"/>
  <p:tag name="KSO_WM_UNIT_ID" val="diagram20231636_2*n_h_i*1_1_2"/>
  <p:tag name="KSO_WM_TEMPLATE_CATEGORY" val="diagram"/>
  <p:tag name="KSO_WM_TEMPLATE_INDEX" val="20231636"/>
  <p:tag name="KSO_WM_UNIT_LAYERLEVEL" val="1_1_1"/>
  <p:tag name="KSO_WM_TAG_VERSION" val="3.0"/>
  <p:tag name="KSO_WM_DIAGRAM_VERSION" val="3"/>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699999988079071,&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7"/>
</p:tagLst>
</file>

<file path=ppt/tags/tag3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2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2_1"/>
  <p:tag name="KSO_WM_UNIT_VALUE" val="104"/>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3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1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1_1"/>
  <p:tag name="KSO_WM_UNIT_VALUE" val="116"/>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3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3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3_1"/>
  <p:tag name="KSO_WM_UNIT_VALUE" val="116"/>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3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1_1"/>
  <p:tag name="KSO_WM_UNIT_ID" val="diagram20231636_2*n_h_h_i*1_2_1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1"/>
  <p:tag name="KSO_WM_UNIT_FILL_TYPE" val="1"/>
  <p:tag name="KSO_WM_UNIT_FILL_FORE_SCHEMECOLOR_INDEX" val="5"/>
  <p:tag name="KSO_WM_UNIT_FILL_FORE_SCHEMECOLOR_INDEX_BRIGHTNESS" val="0"/>
</p:tagLst>
</file>

<file path=ppt/tags/tag3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2_1"/>
  <p:tag name="KSO_WM_UNIT_ID" val="diagram20231636_2*n_h_h_i*1_2_2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2"/>
  <p:tag name="KSO_WM_UNIT_FILL_TYPE" val="1"/>
  <p:tag name="KSO_WM_UNIT_FILL_FORE_SCHEMECOLOR_INDEX" val="5"/>
  <p:tag name="KSO_WM_UNIT_FILL_FORE_SCHEMECOLOR_INDEX_BRIGHTNESS" val="0"/>
</p:tagLst>
</file>

<file path=ppt/tags/tag3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3_1"/>
  <p:tag name="KSO_WM_UNIT_ID" val="diagram20231636_2*n_h_h_i*1_2_3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3"/>
  <p:tag name="KSO_WM_UNIT_FILL_TYPE" val="1"/>
  <p:tag name="KSO_WM_UNIT_FILL_FORE_SCHEMECOLOR_INDEX" val="5"/>
  <p:tag name="KSO_WM_UNIT_FILL_FORE_SCHEMECOLOR_INDEX_BRIGHTNESS" val="0"/>
</p:tagLst>
</file>

<file path=ppt/tags/tag4.xml><?xml version="1.0" encoding="utf-8"?>
<p:tagLst xmlns:p="http://schemas.openxmlformats.org/presentationml/2006/main">
  <p:tag name="KSO_WM_UNIT_TYPE" val="i"/>
  <p:tag name="KSO_WM_UNIT_INDEX" val="1"/>
  <p:tag name="KSO_WM_BEAUTIFY_FLAG" val="#wm#"/>
  <p:tag name="KSO_WM_TAG_VERSION" val="3.0"/>
  <p:tag name="KSO_WM_UNIT_ID" val="_1*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40.xml><?xml version="1.0" encoding="utf-8"?>
<p:tagLst xmlns:p="http://schemas.openxmlformats.org/presentationml/2006/main">
  <p:tag name="KSO_WM_UNIT_TYPE" val="f"/>
  <p:tag name="KSO_WM_UNIT_SUBTYPE" val="a"/>
  <p:tag name="KSO_WM_UNIT_INDEX" val="1"/>
  <p:tag name="KSO_WM_BEAUTIFY_FLAG" val="#wm#"/>
  <p:tag name="KSO_WM_TAG_VERSION" val="3.0"/>
  <p:tag name="KSO_WM_UNIT_PRESET_TEXT" val="单击此处编辑母版文本样式&#10;第二级&#10;第三级&#10;第四级&#10;第五级"/>
  <p:tag name="KSO_WM_UNIT_ID" val="_5*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UNIT_VALUE" val="160"/>
</p:tagLst>
</file>

<file path=ppt/tags/tag400.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36_2*n_h_a*1_1_1"/>
  <p:tag name="KSO_WM_TEMPLATE_CATEGORY" val="diagram"/>
  <p:tag name="KSO_WM_TEMPLATE_INDEX" val="20231636"/>
  <p:tag name="KSO_WM_UNIT_LAYERLEVEL" val="1_1_1"/>
  <p:tag name="KSO_WM_TAG_VERSION" val="3.0"/>
  <p:tag name="KSO_WM_DIAGRAM_GROUP_CODE" val="n1-1"/>
  <p:tag name="KSO_WM_UNIT_TYPE" val="n_h_a"/>
  <p:tag name="KSO_WM_UNIT_INDEX" val="1_1_1"/>
  <p:tag name="KSO_WM_UNIT_ISCONTENTSTITLE" val="0"/>
  <p:tag name="KSO_WM_UNIT_ISNUMDGMTITLE" val="0"/>
  <p:tag name="KSO_WM_UNIT_NOCLEAR" val="0"/>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70"/>
  <p:tag name="KSO_WM_UNIT_TEXT_TYPE" val="1"/>
  <p:tag name="KSO_WM_UNIT_PRESET_TEXT" val="添加项标题"/>
  <p:tag name="KSO_WM_UNIT_LINE_FORE_SCHEMECOLOR_INDEX" val="5"/>
  <p:tag name="KSO_WM_UNIT_TEXT_FILL_FORE_SCHEMECOLOR_INDEX" val="1"/>
  <p:tag name="KSO_WM_UNIT_TEXT_FILL_TYPE" val="1"/>
</p:tagLst>
</file>

<file path=ppt/tags/tag401.xml><?xml version="1.0" encoding="utf-8"?>
<p:tagLst xmlns:p="http://schemas.openxmlformats.org/presentationml/2006/main">
  <p:tag name="KSO_WM_BEAUTIFY_FLAG" val="#wm#"/>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n1-1"/>
  <p:tag name="KSO_WM_UNIT_TYPE" val="n_h_i"/>
  <p:tag name="KSO_WM_UNIT_INDEX" val="1_1_2"/>
  <p:tag name="KSO_WM_UNIT_ID" val="diagram20231636_2*n_h_i*1_1_2"/>
  <p:tag name="KSO_WM_TEMPLATE_CATEGORY" val="diagram"/>
  <p:tag name="KSO_WM_TEMPLATE_INDEX" val="20231636"/>
  <p:tag name="KSO_WM_UNIT_LAYERLEVEL" val="1_1_1"/>
  <p:tag name="KSO_WM_TAG_VERSION" val="3.0"/>
  <p:tag name="KSO_WM_DIAGRAM_VERSION" val="3"/>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699999988079071,&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7"/>
</p:tagLst>
</file>

<file path=ppt/tags/tag4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2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2_1"/>
  <p:tag name="KSO_WM_UNIT_VALUE" val="104"/>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4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1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1_1"/>
  <p:tag name="KSO_WM_UNIT_VALUE" val="116"/>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4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3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3_1"/>
  <p:tag name="KSO_WM_UNIT_VALUE" val="116"/>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4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1_1"/>
  <p:tag name="KSO_WM_UNIT_ID" val="diagram20231636_2*n_h_h_i*1_2_1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1"/>
  <p:tag name="KSO_WM_UNIT_FILL_TYPE" val="1"/>
  <p:tag name="KSO_WM_UNIT_FILL_FORE_SCHEMECOLOR_INDEX" val="5"/>
  <p:tag name="KSO_WM_UNIT_FILL_FORE_SCHEMECOLOR_INDEX_BRIGHTNESS" val="0"/>
</p:tagLst>
</file>

<file path=ppt/tags/tag4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2_1"/>
  <p:tag name="KSO_WM_UNIT_ID" val="diagram20231636_2*n_h_h_i*1_2_2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2"/>
  <p:tag name="KSO_WM_UNIT_FILL_TYPE" val="1"/>
  <p:tag name="KSO_WM_UNIT_FILL_FORE_SCHEMECOLOR_INDEX" val="5"/>
  <p:tag name="KSO_WM_UNIT_FILL_FORE_SCHEMECOLOR_INDEX_BRIGHTNESS" val="0"/>
</p:tagLst>
</file>

<file path=ppt/tags/tag4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3_1"/>
  <p:tag name="KSO_WM_UNIT_ID" val="diagram20231636_2*n_h_h_i*1_2_3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3"/>
  <p:tag name="KSO_WM_UNIT_FILL_TYPE" val="1"/>
  <p:tag name="KSO_WM_UNIT_FILL_FORE_SCHEMECOLOR_INDEX" val="5"/>
  <p:tag name="KSO_WM_UNIT_FILL_FORE_SCHEMECOLOR_INDEX_BRIGHTNESS" val="0"/>
</p:tagLst>
</file>

<file path=ppt/tags/tag408.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36_2*n_h_a*1_1_1"/>
  <p:tag name="KSO_WM_TEMPLATE_CATEGORY" val="diagram"/>
  <p:tag name="KSO_WM_TEMPLATE_INDEX" val="20231636"/>
  <p:tag name="KSO_WM_UNIT_LAYERLEVEL" val="1_1_1"/>
  <p:tag name="KSO_WM_TAG_VERSION" val="3.0"/>
  <p:tag name="KSO_WM_DIAGRAM_GROUP_CODE" val="n1-1"/>
  <p:tag name="KSO_WM_UNIT_TYPE" val="n_h_a"/>
  <p:tag name="KSO_WM_UNIT_INDEX" val="1_1_1"/>
  <p:tag name="KSO_WM_UNIT_ISCONTENTSTITLE" val="0"/>
  <p:tag name="KSO_WM_UNIT_ISNUMDGMTITLE" val="0"/>
  <p:tag name="KSO_WM_UNIT_NOCLEAR" val="0"/>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70"/>
  <p:tag name="KSO_WM_UNIT_TEXT_TYPE" val="1"/>
  <p:tag name="KSO_WM_UNIT_PRESET_TEXT" val="添加项标题"/>
  <p:tag name="KSO_WM_UNIT_LINE_FORE_SCHEMECOLOR_INDEX" val="5"/>
  <p:tag name="KSO_WM_UNIT_TEXT_FILL_FORE_SCHEMECOLOR_INDEX" val="1"/>
  <p:tag name="KSO_WM_UNIT_TEXT_FILL_TYPE" val="1"/>
</p:tagLst>
</file>

<file path=ppt/tags/tag409.xml><?xml version="1.0" encoding="utf-8"?>
<p:tagLst xmlns:p="http://schemas.openxmlformats.org/presentationml/2006/main">
  <p:tag name="KSO_WM_DIAGRAM_VIRTUALLY_FRAME" val="{&quot;height&quot;:349.832443323812,&quot;left&quot;:94.42503937007874,&quot;top&quot;:117.5,&quot;width&quot;:793.4249606299212}"/>
  <p:tag name="KSO_WM_UNIT_HIGHLIGHT" val="0"/>
  <p:tag name="KSO_WM_UNIT_COMPATIBLE" val="0"/>
  <p:tag name="KSO_WM_UNIT_DIAGRAM_ISNUMVISUAL" val="0"/>
  <p:tag name="KSO_WM_UNIT_DIAGRAM_ISREFERUNIT" val="0"/>
  <p:tag name="KSO_WM_UNIT_ID" val="diagram20236931_1*m_h_a*1_1_1"/>
  <p:tag name="KSO_WM_TEMPLATE_CATEGORY" val="diagram"/>
  <p:tag name="KSO_WM_TEMPLATE_INDEX" val="20236931"/>
  <p:tag name="KSO_WM_UNIT_LAYERLEVEL" val="1_1_1"/>
  <p:tag name="KSO_WM_TAG_VERSION" val="3.0"/>
  <p:tag name="KSO_WM_BEAUTIFY_FLAG" val="#wm#"/>
  <p:tag name="KSO_WM_UNIT_ISCONTENTSTITLE" val="0"/>
  <p:tag name="KSO_WM_UNIT_ISNUMDGMTITLE" val="0"/>
  <p:tag name="KSO_WM_UNIT_NOCLEAR" val="0"/>
  <p:tag name="KSO_WM_UNIT_VALUE" val="9"/>
  <p:tag name="KSO_WM_DIAGRAM_GROUP_CODE" val="m1-1"/>
  <p:tag name="KSO_WM_UNIT_TYPE" val="m_h_a"/>
  <p:tag name="KSO_WM_UNIT_INDEX" val="1_1_1"/>
  <p:tag name="KSO_WM_DIAGRAM_VERSION" val="3"/>
  <p:tag name="KSO_WM_DIAGRAM_COLOR_TRICK" val="1"/>
  <p:tag name="KSO_WM_DIAGRAM_COLOR_TEXT_CAN_REMOVE" val="n"/>
  <p:tag name="KSO_WM_DIAGRAM_MAX_ITEMCNT" val="5"/>
  <p:tag name="KSO_WM_DIAGRAM_MIN_ITEMCNT" val="4"/>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01.添加项标题"/>
  <p:tag name="KSO_WM_UNIT_TEXT_FILL_FORE_SCHEMECOLOR_INDEX" val="1"/>
  <p:tag name="KSO_WM_UNIT_TEXT_FILL_TYPE" val="1"/>
  <p:tag name="KSO_WM_DIAGRAM_USE_COLOR_VALUE" val="{&quot;color_scheme&quot;:1,&quot;color_type&quot;:1,&quot;theme_color_indexes&quot;:[]}"/>
</p:tagLst>
</file>

<file path=ppt/tags/tag41.xml><?xml version="1.0" encoding="utf-8"?>
<p:tagLst xmlns:p="http://schemas.openxmlformats.org/presentationml/2006/main">
  <p:tag name="KSO_WM_UNIT_TYPE" val="f"/>
  <p:tag name="KSO_WM_UNIT_SUBTYPE" val="a"/>
  <p:tag name="KSO_WM_UNIT_INDEX" val="2"/>
  <p:tag name="KSO_WM_BEAUTIFY_FLAG" val="#wm#"/>
  <p:tag name="KSO_WM_TAG_VERSION" val="3.0"/>
  <p:tag name="KSO_WM_UNIT_PRESET_TEXT" val="单击此处编辑母版文本样式&#10;第二级&#10;第三级&#10;第四级&#10;第五级"/>
  <p:tag name="KSO_WM_UNIT_ID" val="_5*f*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Lst>
</file>

<file path=ppt/tags/tag410.xml><?xml version="1.0" encoding="utf-8"?>
<p:tagLst xmlns:p="http://schemas.openxmlformats.org/presentationml/2006/main">
  <p:tag name="KSO_WM_DIAGRAM_VIRTUALLY_FRAME" val="{&quot;height&quot;:349.832443323812,&quot;left&quot;:94.42503937007874,&quot;top&quot;:117.5,&quot;width&quot;:793.4249606299212}"/>
  <p:tag name="KSO_WM_UNIT_HIGHLIGHT" val="0"/>
  <p:tag name="KSO_WM_UNIT_COMPATIBLE" val="0"/>
  <p:tag name="KSO_WM_UNIT_DIAGRAM_ISNUMVISUAL" val="0"/>
  <p:tag name="KSO_WM_UNIT_DIAGRAM_ISREFERUNIT" val="0"/>
  <p:tag name="KSO_WM_UNIT_ID" val="diagram20236931_1*m_h_a*1_2_1"/>
  <p:tag name="KSO_WM_TEMPLATE_CATEGORY" val="diagram"/>
  <p:tag name="KSO_WM_TEMPLATE_INDEX" val="20236931"/>
  <p:tag name="KSO_WM_UNIT_LAYERLEVEL" val="1_1_1"/>
  <p:tag name="KSO_WM_TAG_VERSION" val="3.0"/>
  <p:tag name="KSO_WM_BEAUTIFY_FLAG" val="#wm#"/>
  <p:tag name="KSO_WM_UNIT_ISCONTENTSTITLE" val="0"/>
  <p:tag name="KSO_WM_UNIT_ISNUMDGMTITLE" val="0"/>
  <p:tag name="KSO_WM_UNIT_NOCLEAR" val="0"/>
  <p:tag name="KSO_WM_DIAGRAM_GROUP_CODE" val="m1-1"/>
  <p:tag name="KSO_WM_UNIT_TYPE" val="m_h_a"/>
  <p:tag name="KSO_WM_UNIT_INDEX" val="1_2_1"/>
  <p:tag name="KSO_WM_DIAGRAM_VERSION" val="3"/>
  <p:tag name="KSO_WM_DIAGRAM_COLOR_TRICK" val="1"/>
  <p:tag name="KSO_WM_DIAGRAM_COLOR_TEXT_CAN_REMOVE" val="n"/>
  <p:tag name="KSO_WM_DIAGRAM_MAX_ITEMCNT" val="5"/>
  <p:tag name="KSO_WM_DIAGRAM_MIN_ITEMCNT" val="4"/>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02.添加项标题"/>
  <p:tag name="KSO_WM_UNIT_TEXT_FILL_FORE_SCHEMECOLOR_INDEX" val="1"/>
  <p:tag name="KSO_WM_UNIT_TEXT_FILL_TYPE" val="1"/>
  <p:tag name="KSO_WM_DIAGRAM_USE_COLOR_VALUE" val="{&quot;color_scheme&quot;:1,&quot;color_type&quot;:1,&quot;theme_color_indexes&quot;:[]}"/>
</p:tagLst>
</file>

<file path=ppt/tags/tag411.xml><?xml version="1.0" encoding="utf-8"?>
<p:tagLst xmlns:p="http://schemas.openxmlformats.org/presentationml/2006/main">
  <p:tag name="KSO_WM_DIAGRAM_VIRTUALLY_FRAME" val="{&quot;height&quot;:349.832443323812,&quot;left&quot;:94.42503937007874,&quot;top&quot;:117.5,&quot;width&quot;:793.4249606299212}"/>
  <p:tag name="KSO_WM_UNIT_HIGHLIGHT" val="0"/>
  <p:tag name="KSO_WM_UNIT_COMPATIBLE" val="0"/>
  <p:tag name="KSO_WM_UNIT_DIAGRAM_ISNUMVISUAL" val="0"/>
  <p:tag name="KSO_WM_UNIT_DIAGRAM_ISREFERUNIT" val="0"/>
  <p:tag name="KSO_WM_UNIT_ID" val="diagram20236931_1*m_h_a*1_4_1"/>
  <p:tag name="KSO_WM_TEMPLATE_CATEGORY" val="diagram"/>
  <p:tag name="KSO_WM_TEMPLATE_INDEX" val="20236931"/>
  <p:tag name="KSO_WM_UNIT_LAYERLEVEL" val="1_1_1"/>
  <p:tag name="KSO_WM_TAG_VERSION" val="3.0"/>
  <p:tag name="KSO_WM_BEAUTIFY_FLAG" val="#wm#"/>
  <p:tag name="KSO_WM_UNIT_ISCONTENTSTITLE" val="0"/>
  <p:tag name="KSO_WM_UNIT_ISNUMDGMTITLE" val="0"/>
  <p:tag name="KSO_WM_UNIT_NOCLEAR" val="0"/>
  <p:tag name="KSO_WM_UNIT_VALUE" val="9"/>
  <p:tag name="KSO_WM_DIAGRAM_GROUP_CODE" val="m1-1"/>
  <p:tag name="KSO_WM_UNIT_TYPE" val="m_h_a"/>
  <p:tag name="KSO_WM_UNIT_INDEX" val="1_4_1"/>
  <p:tag name="KSO_WM_DIAGRAM_VERSION" val="3"/>
  <p:tag name="KSO_WM_DIAGRAM_COLOR_TRICK" val="1"/>
  <p:tag name="KSO_WM_DIAGRAM_COLOR_TEXT_CAN_REMOVE" val="n"/>
  <p:tag name="KSO_WM_DIAGRAM_MAX_ITEMCNT" val="5"/>
  <p:tag name="KSO_WM_DIAGRAM_MIN_ITEMCNT" val="4"/>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04.添加项标题"/>
  <p:tag name="KSO_WM_UNIT_TEXT_FILL_FORE_SCHEMECOLOR_INDEX" val="1"/>
  <p:tag name="KSO_WM_UNIT_TEXT_FILL_TYPE" val="1"/>
  <p:tag name="KSO_WM_DIAGRAM_USE_COLOR_VALUE" val="{&quot;color_scheme&quot;:1,&quot;color_type&quot;:1,&quot;theme_color_indexes&quot;:[]}"/>
</p:tagLst>
</file>

<file path=ppt/tags/tag412.xml><?xml version="1.0" encoding="utf-8"?>
<p:tagLst xmlns:p="http://schemas.openxmlformats.org/presentationml/2006/main">
  <p:tag name="KSO_WM_DIAGRAM_VIRTUALLY_FRAME" val="{&quot;height&quot;:349.832443323812,&quot;left&quot;:94.42503937007874,&quot;top&quot;:117.5,&quot;width&quot;:793.4249606299212}"/>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i"/>
  <p:tag name="KSO_WM_UNIT_INDEX" val="1_1"/>
  <p:tag name="KSO_WM_UNIT_ID" val="diagram20236931_1*m_i*1_1"/>
  <p:tag name="KSO_WM_TEMPLATE_CATEGORY" val="diagram"/>
  <p:tag name="KSO_WM_TEMPLATE_INDEX" val="20236931"/>
  <p:tag name="KSO_WM_UNIT_LAYERLEVEL" val="1_1"/>
  <p:tag name="KSO_WM_TAG_VERSION" val="3.0"/>
  <p:tag name="KSO_WM_BEAUTIFY_FLAG" val="#wm#"/>
  <p:tag name="KSO_WM_DIAGRAM_MAX_ITEMCNT" val="5"/>
  <p:tag name="KSO_WM_DIAGRAM_MIN_ITEMCNT" val="4"/>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DIAGRAM_USE_COLOR_VALUE" val="{&quot;color_scheme&quot;:1,&quot;color_type&quot;:1,&quot;theme_color_indexes&quot;:[]}"/>
</p:tagLst>
</file>

<file path=ppt/tags/tag413.xml><?xml version="1.0" encoding="utf-8"?>
<p:tagLst xmlns:p="http://schemas.openxmlformats.org/presentationml/2006/main">
  <p:tag name="KSO_WM_DIAGRAM_VIRTUALLY_FRAME" val="{&quot;height&quot;:349.832443323812,&quot;left&quot;:94.42503937007874,&quot;top&quot;:117.5,&quot;width&quot;:793.4249606299212}"/>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i"/>
  <p:tag name="KSO_WM_UNIT_INDEX" val="1_5"/>
  <p:tag name="KSO_WM_UNIT_ID" val="diagram20236931_1*m_i*1_5"/>
  <p:tag name="KSO_WM_TEMPLATE_CATEGORY" val="diagram"/>
  <p:tag name="KSO_WM_TEMPLATE_INDEX" val="20236931"/>
  <p:tag name="KSO_WM_UNIT_LAYERLEVEL" val="1_1"/>
  <p:tag name="KSO_WM_TAG_VERSION" val="3.0"/>
  <p:tag name="KSO_WM_BEAUTIFY_FLAG" val="#wm#"/>
  <p:tag name="KSO_WM_DIAGRAM_MAX_ITEMCNT" val="5"/>
  <p:tag name="KSO_WM_DIAGRAM_MIN_ITEMCNT" val="4"/>
  <p:tag name="KSO_WM_DIAGRAM_COLOR_MATCH_VALUE" val="{&quot;shape&quot;:{&quot;fill&quot;:{&quot;type&quot;:0},&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DIAGRAM_USE_COLOR_VALUE" val="{&quot;color_scheme&quot;:1,&quot;color_type&quot;:1,&quot;theme_color_indexes&quot;:[]}"/>
</p:tagLst>
</file>

<file path=ppt/tags/tag414.xml><?xml version="1.0" encoding="utf-8"?>
<p:tagLst xmlns:p="http://schemas.openxmlformats.org/presentationml/2006/main">
  <p:tag name="KSO_WM_DIAGRAM_VIRTUALLY_FRAME" val="{&quot;height&quot;:349.832443323812,&quot;left&quot;:94.42503937007874,&quot;top&quot;:117.5,&quot;width&quot;:793.4249606299212}"/>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i"/>
  <p:tag name="KSO_WM_UNIT_INDEX" val="1_3"/>
  <p:tag name="KSO_WM_UNIT_ID" val="diagram20236931_1*m_i*1_3"/>
  <p:tag name="KSO_WM_TEMPLATE_CATEGORY" val="diagram"/>
  <p:tag name="KSO_WM_TEMPLATE_INDEX" val="20236931"/>
  <p:tag name="KSO_WM_UNIT_LAYERLEVEL" val="1_1"/>
  <p:tag name="KSO_WM_TAG_VERSION" val="3.0"/>
  <p:tag name="KSO_WM_BEAUTIFY_FLAG" val="#wm#"/>
  <p:tag name="KSO_WM_DIAGRAM_MAX_ITEMCNT" val="5"/>
  <p:tag name="KSO_WM_DIAGRAM_MIN_ITEMCNT" val="4"/>
  <p:tag name="KSO_WM_DIAGRAM_COLOR_MATCH_VALUE" val="{&quot;shape&quot;:{&quot;fill&quot;:{&quot;type&quot;:0},&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DIAGRAM_USE_COLOR_VALUE" val="{&quot;color_scheme&quot;:1,&quot;color_type&quot;:1,&quot;theme_color_indexes&quot;:[]}"/>
</p:tagLst>
</file>

<file path=ppt/tags/tag415.xml><?xml version="1.0" encoding="utf-8"?>
<p:tagLst xmlns:p="http://schemas.openxmlformats.org/presentationml/2006/main">
  <p:tag name="KSO_WM_DIAGRAM_VIRTUALLY_FRAME" val="{&quot;height&quot;:349.832443323812,&quot;left&quot;:94.42503937007874,&quot;top&quot;:117.5,&quot;width&quot;:793.4249606299212}"/>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i"/>
  <p:tag name="KSO_WM_UNIT_INDEX" val="1_7"/>
  <p:tag name="KSO_WM_UNIT_ID" val="diagram20236931_1*m_i*1_7"/>
  <p:tag name="KSO_WM_TEMPLATE_CATEGORY" val="diagram"/>
  <p:tag name="KSO_WM_TEMPLATE_INDEX" val="20236931"/>
  <p:tag name="KSO_WM_UNIT_LAYERLEVEL" val="1_1"/>
  <p:tag name="KSO_WM_TAG_VERSION" val="3.0"/>
  <p:tag name="KSO_WM_BEAUTIFY_FLAG" val="#wm#"/>
  <p:tag name="KSO_WM_DIAGRAM_MAX_ITEMCNT" val="5"/>
  <p:tag name="KSO_WM_DIAGRAM_MIN_ITEMCNT" val="4"/>
  <p:tag name="KSO_WM_DIAGRAM_COLOR_MATCH_VALUE" val="{&quot;shape&quot;:{&quot;fill&quot;:{&quot;type&quot;:0},&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DIAGRAM_USE_COLOR_VALUE" val="{&quot;color_scheme&quot;:1,&quot;color_type&quot;:1,&quot;theme_color_indexes&quot;:[]}"/>
</p:tagLst>
</file>

<file path=ppt/tags/tag416.xml><?xml version="1.0" encoding="utf-8"?>
<p:tagLst xmlns:p="http://schemas.openxmlformats.org/presentationml/2006/main">
  <p:tag name="KSO_WM_DIAGRAM_VIRTUALLY_FRAME" val="{&quot;height&quot;:349.832443323812,&quot;left&quot;:94.42503937007874,&quot;top&quot;:117.5,&quot;width&quot;:793.4249606299212}"/>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i"/>
  <p:tag name="KSO_WM_UNIT_INDEX" val="1_9"/>
  <p:tag name="KSO_WM_UNIT_ID" val="diagram20236931_1*m_i*1_9"/>
  <p:tag name="KSO_WM_TEMPLATE_CATEGORY" val="diagram"/>
  <p:tag name="KSO_WM_TEMPLATE_INDEX" val="20236931"/>
  <p:tag name="KSO_WM_UNIT_LAYERLEVEL" val="1_1"/>
  <p:tag name="KSO_WM_TAG_VERSION" val="3.0"/>
  <p:tag name="KSO_WM_BEAUTIFY_FLAG" val="#wm#"/>
  <p:tag name="KSO_WM_DIAGRAM_MAX_ITEMCNT" val="5"/>
  <p:tag name="KSO_WM_DIAGRAM_MIN_ITEMCNT" val="4"/>
  <p:tag name="KSO_WM_DIAGRAM_COLOR_MATCH_VALUE" val="{&quot;shape&quot;:{&quot;fill&quot;:{&quot;type&quot;:0},&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LINE_FORE_SCHEMECOLOR_INDEX" val="5"/>
  <p:tag name="KSO_WM_DIAGRAM_USE_COLOR_VALUE" val="{&quot;color_scheme&quot;:1,&quot;color_type&quot;:1,&quot;theme_color_indexes&quot;:[]}"/>
</p:tagLst>
</file>

<file path=ppt/tags/tag417.xml><?xml version="1.0" encoding="utf-8"?>
<p:tagLst xmlns:p="http://schemas.openxmlformats.org/presentationml/2006/main">
  <p:tag name="KSO_WM_DIAGRAM_VIRTUALLY_FRAME" val="{&quot;height&quot;:349.832443323812,&quot;left&quot;:94.42503937007874,&quot;top&quot;:117.5,&quot;width&quot;:793.4249606299212}"/>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i"/>
  <p:tag name="KSO_WM_UNIT_INDEX" val="1_4"/>
  <p:tag name="KSO_WM_UNIT_ID" val="diagram20236931_1*m_i*1_4"/>
  <p:tag name="KSO_WM_TEMPLATE_CATEGORY" val="diagram"/>
  <p:tag name="KSO_WM_TEMPLATE_INDEX" val="20236931"/>
  <p:tag name="KSO_WM_UNIT_LAYERLEVEL" val="1_1"/>
  <p:tag name="KSO_WM_TAG_VERSION" val="3.0"/>
  <p:tag name="KSO_WM_BEAUTIFY_FLAG" val="#wm#"/>
  <p:tag name="KSO_WM_DIAGRAM_MAX_ITEMCNT" val="5"/>
  <p:tag name="KSO_WM_DIAGRAM_MIN_ITEMCNT" val="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418.xml><?xml version="1.0" encoding="utf-8"?>
<p:tagLst xmlns:p="http://schemas.openxmlformats.org/presentationml/2006/main">
  <p:tag name="KSO_WM_DIAGRAM_VIRTUALLY_FRAME" val="{&quot;height&quot;:349.832443323812,&quot;left&quot;:94.42503937007874,&quot;top&quot;:117.5,&quot;width&quot;:793.4249606299212}"/>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i"/>
  <p:tag name="KSO_WM_UNIT_INDEX" val="1_2"/>
  <p:tag name="KSO_WM_UNIT_ID" val="diagram20236931_1*m_i*1_2"/>
  <p:tag name="KSO_WM_TEMPLATE_CATEGORY" val="diagram"/>
  <p:tag name="KSO_WM_TEMPLATE_INDEX" val="20236931"/>
  <p:tag name="KSO_WM_UNIT_LAYERLEVEL" val="1_1"/>
  <p:tag name="KSO_WM_TAG_VERSION" val="3.0"/>
  <p:tag name="KSO_WM_BEAUTIFY_FLAG" val="#wm#"/>
  <p:tag name="KSO_WM_DIAGRAM_MAX_ITEMCNT" val="5"/>
  <p:tag name="KSO_WM_DIAGRAM_MIN_ITEMCNT" val="4"/>
  <p:tag name="KSO_WM_DIAGRAM_COLOR_MATCH_VALUE" val="{&quot;shape&quot;:{&quot;fill&quot;:{&quot;type&quot;:0},&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5"/>
  <p:tag name="KSO_WM_DIAGRAM_USE_COLOR_VALUE" val="{&quot;color_scheme&quot;:1,&quot;color_type&quot;:1,&quot;theme_color_indexes&quot;:[]}"/>
</p:tagLst>
</file>

<file path=ppt/tags/tag419.xml><?xml version="1.0" encoding="utf-8"?>
<p:tagLst xmlns:p="http://schemas.openxmlformats.org/presentationml/2006/main">
  <p:tag name="KSO_WM_DIAGRAM_VIRTUALLY_FRAME" val="{&quot;height&quot;:349.832443323812,&quot;left&quot;:94.42503937007874,&quot;top&quot;:117.5,&quot;width&quot;:793.4249606299212}"/>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i"/>
  <p:tag name="KSO_WM_UNIT_INDEX" val="1_6"/>
  <p:tag name="KSO_WM_UNIT_ID" val="diagram20236931_1*m_i*1_6"/>
  <p:tag name="KSO_WM_TEMPLATE_CATEGORY" val="diagram"/>
  <p:tag name="KSO_WM_TEMPLATE_INDEX" val="20236931"/>
  <p:tag name="KSO_WM_UNIT_LAYERLEVEL" val="1_1"/>
  <p:tag name="KSO_WM_TAG_VERSION" val="3.0"/>
  <p:tag name="KSO_WM_BEAUTIFY_FLAG" val="#wm#"/>
  <p:tag name="KSO_WM_DIAGRAM_MAX_ITEMCNT" val="5"/>
  <p:tag name="KSO_WM_DIAGRAM_MIN_ITEMCNT" val="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42.xml><?xml version="1.0" encoding="utf-8"?>
<p:tagLst xmlns:p="http://schemas.openxmlformats.org/presentationml/2006/main">
  <p:tag name="KSO_WM_UNIT_ID" val="_5**"/>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420.xml><?xml version="1.0" encoding="utf-8"?>
<p:tagLst xmlns:p="http://schemas.openxmlformats.org/presentationml/2006/main">
  <p:tag name="KSO_WM_DIAGRAM_VIRTUALLY_FRAME" val="{&quot;height&quot;:349.832443323812,&quot;left&quot;:94.42503937007874,&quot;top&quot;:117.5,&quot;width&quot;:793.4249606299212}"/>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i"/>
  <p:tag name="KSO_WM_UNIT_INDEX" val="1_10"/>
  <p:tag name="KSO_WM_UNIT_ID" val="diagram20236931_1*m_i*1_10"/>
  <p:tag name="KSO_WM_TEMPLATE_CATEGORY" val="diagram"/>
  <p:tag name="KSO_WM_TEMPLATE_INDEX" val="20236931"/>
  <p:tag name="KSO_WM_UNIT_LAYERLEVEL" val="1_1"/>
  <p:tag name="KSO_WM_TAG_VERSION" val="3.0"/>
  <p:tag name="KSO_WM_BEAUTIFY_FLAG" val="#wm#"/>
  <p:tag name="KSO_WM_DIAGRAM_MAX_ITEMCNT" val="5"/>
  <p:tag name="KSO_WM_DIAGRAM_MIN_ITEMCNT" val="4"/>
  <p:tag name="KSO_WM_DIAGRAM_COLOR_MATCH_VALUE" val="{&quot;shape&quot;:{&quot;fill&quot;:{&quot;type&quot;:0},&quot;glow&quot;:{&quot;colorType&quot;:0},&quot;line&quot;:{&quot;solidLine&quot;:{&quot;brightness&quot;:0,&quot;colorType&quot;:1,&quot;foreColorIndex&quot;:5,&quot;transparency&quot;:0.4000000059604645},&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 val="5"/>
  <p:tag name="KSO_WM_DIAGRAM_USE_COLOR_VALUE" val="{&quot;color_scheme&quot;:1,&quot;color_type&quot;:1,&quot;theme_color_indexes&quot;:[]}"/>
</p:tagLst>
</file>

<file path=ppt/tags/tag421.xml><?xml version="1.0" encoding="utf-8"?>
<p:tagLst xmlns:p="http://schemas.openxmlformats.org/presentationml/2006/main">
  <p:tag name="KSO_WM_DIAGRAM_VIRTUALLY_FRAME" val="{&quot;height&quot;:349.832443323812,&quot;left&quot;:94.42503937007874,&quot;top&quot;:117.5,&quot;width&quot;:793.4249606299212}"/>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i"/>
  <p:tag name="KSO_WM_UNIT_INDEX" val="1_11"/>
  <p:tag name="KSO_WM_UNIT_ID" val="diagram20236931_1*m_i*1_11"/>
  <p:tag name="KSO_WM_TEMPLATE_CATEGORY" val="diagram"/>
  <p:tag name="KSO_WM_TEMPLATE_INDEX" val="20236931"/>
  <p:tag name="KSO_WM_UNIT_LAYERLEVEL" val="1_1"/>
  <p:tag name="KSO_WM_TAG_VERSION" val="3.0"/>
  <p:tag name="KSO_WM_BEAUTIFY_FLAG" val="#wm#"/>
  <p:tag name="KSO_WM_DIAGRAM_MAX_ITEMCNT" val="5"/>
  <p:tag name="KSO_WM_DIAGRAM_MIN_ITEMCNT" val="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422.xml><?xml version="1.0" encoding="utf-8"?>
<p:tagLst xmlns:p="http://schemas.openxmlformats.org/presentationml/2006/main">
  <p:tag name="KSO_WM_DIAGRAM_VIRTUALLY_FRAME" val="{&quot;height&quot;:349.832443323812,&quot;left&quot;:94.42503937007874,&quot;top&quot;:117.5,&quot;width&quot;:793.4249606299212}"/>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i"/>
  <p:tag name="KSO_WM_UNIT_INDEX" val="1_8"/>
  <p:tag name="KSO_WM_UNIT_ID" val="diagram20236931_1*m_i*1_8"/>
  <p:tag name="KSO_WM_TEMPLATE_CATEGORY" val="diagram"/>
  <p:tag name="KSO_WM_TEMPLATE_INDEX" val="20236931"/>
  <p:tag name="KSO_WM_UNIT_LAYERLEVEL" val="1_1"/>
  <p:tag name="KSO_WM_TAG_VERSION" val="3.0"/>
  <p:tag name="KSO_WM_BEAUTIFY_FLAG" val="#wm#"/>
  <p:tag name="KSO_WM_DIAGRAM_MAX_ITEMCNT" val="5"/>
  <p:tag name="KSO_WM_DIAGRAM_MIN_ITEMCNT" val="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42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2_2"/>
  <p:tag name="KSO_WM_UNIT_ID" val="diagram40492857_1*m_h_i*1_2_2"/>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LINE_FORE_SCHEMECOLOR_INDEX" val="13"/>
  <p:tag name="KSO_WM_DIAGRAM_MAX_ITEMCNT" val="5"/>
  <p:tag name="KSO_WM_DIAGRAM_MIN_ITEMCNT" val="3"/>
  <p:tag name="KSO_WM_DIAGRAM_VIRTUALLY_FRAME" val="{&quot;height&quot;:324.15000000000003,&quot;left&quot;:33.34999389648438,&quot;top&quot;:146.87503937007872,&quot;width&quot;:864.7000122070312}"/>
  <p:tag name="KSO_WM_DIAGRAM_COLOR_MATCH_VALUE" val="{&quot;shape&quot;:{&quot;fill&quot;:{&quot;type&quot;:0},&quot;glow&quot;:{&quot;colorType&quot;:0},&quot;line&quot;:{&quot;solidLine&quot;:{&quot;brightness&quot;:0.15000000596046448,&quot;colorType&quot;:1,&quot;foreColorIndex&quot;:13,&quot;transparency&quot;:0.800000011920929},&quot;type&quot;:1},&quot;shadow&quot;:{&quot;colorType&quot;:0},&quot;threeD&quot;:{&quot;curvedSurface&quot;:{&quot;brightness&quot;:0,&quot;colorType&quot;:2,&quot;rgb&quot;:&quot;#000000&quot;},&quot;depth&quot;:{&quot;colorType&quot;:0}}},&quot;text&quot;:{&quot;fill&quot;:{},&quot;glow&quot;:{},&quot;line&quot;:{},&quot;shadow&quot;:{},&quot;threeD&quot;:{}}}"/>
  <p:tag name="KSO_WM_DIAGRAM_USE_COLOR_VALUE" val="{&quot;color_scheme&quot;:1,&quot;color_type&quot;:1,&quot;theme_color_indexes&quot;:[]}"/>
</p:tagLst>
</file>

<file path=ppt/tags/tag42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3_2"/>
  <p:tag name="KSO_WM_UNIT_ID" val="diagram40492857_1*m_h_i*1_3_2"/>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LINE_FORE_SCHEMECOLOR_INDEX" val="13"/>
  <p:tag name="KSO_WM_DIAGRAM_MAX_ITEMCNT" val="5"/>
  <p:tag name="KSO_WM_DIAGRAM_MIN_ITEMCNT" val="3"/>
  <p:tag name="KSO_WM_DIAGRAM_VIRTUALLY_FRAME" val="{&quot;height&quot;:324.15000000000003,&quot;left&quot;:33.34999389648438,&quot;top&quot;:146.87503937007872,&quot;width&quot;:864.7000122070312}"/>
  <p:tag name="KSO_WM_DIAGRAM_COLOR_MATCH_VALUE" val="{&quot;shape&quot;:{&quot;fill&quot;:{&quot;type&quot;:0},&quot;glow&quot;:{&quot;colorType&quot;:0},&quot;line&quot;:{&quot;solidLine&quot;:{&quot;brightness&quot;:0.15000000596046448,&quot;colorType&quot;:1,&quot;foreColorIndex&quot;:13,&quot;transparency&quot;:0.800000011920929},&quot;type&quot;:1},&quot;shadow&quot;:{&quot;colorType&quot;:0},&quot;threeD&quot;:{&quot;curvedSurface&quot;:{&quot;brightness&quot;:0,&quot;colorType&quot;:2,&quot;rgb&quot;:&quot;#000000&quot;},&quot;depth&quot;:{&quot;colorType&quot;:0}}},&quot;text&quot;:{&quot;fill&quot;:{},&quot;glow&quot;:{},&quot;line&quot;:{},&quot;shadow&quot;:{},&quot;threeD&quot;:{}}}"/>
  <p:tag name="KSO_WM_DIAGRAM_USE_COLOR_VALUE" val="{&quot;color_scheme&quot;:1,&quot;color_type&quot;:1,&quot;theme_color_indexes&quot;:[]}"/>
</p:tagLst>
</file>

<file path=ppt/tags/tag425.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m1-1"/>
  <p:tag name="KSO_WM_UNIT_TYPE" val="m_h_a"/>
  <p:tag name="KSO_WM_UNIT_INDEX" val="1_1_1"/>
  <p:tag name="KSO_WM_UNIT_ID" val="diagram40492857_1*m_h_a*1_1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标题"/>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5000000000003,&quot;left&quot;:33.34999389648438,&quot;top&quot;:146.87503937007872,&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2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40492857_1*m_h_f*1_1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文本内容，简明扼要地阐述您的观点。根据需要可酌情增减文字，以便观者准确地理解您传达的思想"/>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5000000000003,&quot;left&quot;:33.34999389648438,&quot;top&quot;:146.87503937007872,&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2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m1-1"/>
  <p:tag name="KSO_WM_UNIT_TYPE" val="m_h_a"/>
  <p:tag name="KSO_WM_UNIT_INDEX" val="1_2_1"/>
  <p:tag name="KSO_WM_UNIT_ID" val="diagram40492857_1*m_h_a*1_2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标题"/>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5000000000003,&quot;left&quot;:33.34999389648438,&quot;top&quot;:146.87503937007872,&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28.xml><?xml version="1.0" encoding="utf-8"?>
<p:tagLst xmlns:p="http://schemas.openxmlformats.org/presentationml/2006/main">
  <p:tag name="KSO_WM_UNIT_SUBTYPE" val="a"/>
  <p:tag name="KSO_WM_UNIT_TEXT_LAYER_COUNT" val="1"/>
  <p:tag name="KSO_WM_UNIT_NOCLEAR" val="0"/>
  <p:tag name="KSO_WM_UNIT_VALUE" val="91"/>
  <p:tag name="KSO_WM_UNIT_HIGHLIGHT" val="0"/>
  <p:tag name="KSO_WM_UNIT_COMPATIBLE" val="0"/>
  <p:tag name="KSO_WM_UNIT_DIAGRAM_ISNUMVISUAL" val="0"/>
  <p:tag name="KSO_WM_UNIT_DIAGRAM_ISREFERUNIT" val="0"/>
  <p:tag name="KSO_WM_DIAGRAM_GROUP_CODE" val="m1-1"/>
  <p:tag name="KSO_WM_UNIT_TYPE" val="m_h_f"/>
  <p:tag name="KSO_WM_UNIT_INDEX" val="1_2_1"/>
  <p:tag name="KSO_WM_UNIT_ID" val="diagram40492857_1*m_h_f*1_2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文本内容，简明扼要地阐述您的观点。根据需要可酌情增减文字，以便观者准确地理解您传达的思想"/>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5000000000003,&quot;left&quot;:33.34999389648438,&quot;top&quot;:146.87503937007872,&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29.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m1-1"/>
  <p:tag name="KSO_WM_UNIT_TYPE" val="m_h_a"/>
  <p:tag name="KSO_WM_UNIT_INDEX" val="1_3_1"/>
  <p:tag name="KSO_WM_UNIT_ID" val="diagram40492857_1*m_h_a*1_3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标题"/>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5000000000003,&quot;left&quot;:33.34999389648438,&quot;top&quot;:146.87503937007872,&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3.xml><?xml version="1.0" encoding="utf-8"?>
<p:tagLst xmlns:p="http://schemas.openxmlformats.org/presentationml/2006/main">
  <p:tag name="KSO_WM_UNIT_ID" val="_5**"/>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43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3_1"/>
  <p:tag name="KSO_WM_UNIT_ID" val="diagram40492857_1*m_h_f*1_3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文本内容，简明扼要地阐述您的观点。根据需要可酌情增减文字，以便观者准确地理解您传达的思想"/>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5000000000003,&quot;left&quot;:33.34999389648438,&quot;top&quot;:146.87503937007872,&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3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40492857_1*m_h_i*1_1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DIAGRAM_MAX_ITEMCNT" val="5"/>
  <p:tag name="KSO_WM_DIAGRAM_MIN_ITEMCNT" val="3"/>
  <p:tag name="KSO_WM_DIAGRAM_VIRTUALLY_FRAME" val="{&quot;height&quot;:324.15000000000003,&quot;left&quot;:33.34999389648438,&quot;top&quot;:146.87503937007872,&quot;width&quot;:864.7000122070312}"/>
  <p:tag name="KSO_WM_DIAGRAM_COLOR_MATCH_VALUE" val="{&quot;shape&quot;:{&quot;fill&quot;:{&quot;type&quot;:0},&quot;glow&quot;:{&quot;colorType&quot;:0},&quot;line&quot;:{&quot;gradient&quot;:[{&quot;brightness&quot;:0,&quot;colorType&quot;:1,&quot;foreColorIndex&quot;:5,&quot;pos&quot;:0,&quot;transparency&quot;:0},{&quot;brightness&quot;:0.4000000059604645,&quot;colorType&quot;:1,&quot;foreColorIndex&quot;:5,&quot;pos&quot;:1,&quot;transparency&quot;:0}],&quot;type&quot;:2},&quot;shadow&quot;:{&quot;brightness&quot;:-0.25,&quot;colorType&quot;:1,&quot;foreColorIndex&quot;:5,&quot;transparency&quot;:0.8500000238418579},&quot;threeD&quot;:{&quot;curvedSurface&quot;:{&quot;brightness&quot;:0,&quot;colorType&quot;:2,&quot;rgb&quot;:&quot;#000000&quot;},&quot;depth&quot;:{&quot;colorType&quot;:0}}},&quot;text&quot;:{&quot;fill&quot;:{},&quot;glow&quot;:{},&quot;line&quot;:{},&quot;shadow&quot;:{},&quot;threeD&quot;:{}}}"/>
  <p:tag name="KSO_WM_DIAGRAM_USE_COLOR_VALUE" val="{&quot;color_scheme&quot;:1,&quot;color_type&quot;:1,&quot;theme_color_indexes&quot;:[]}"/>
</p:tagLst>
</file>

<file path=ppt/tags/tag43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2_1"/>
  <p:tag name="KSO_WM_UNIT_ID" val="diagram40492857_1*m_h_i*1_2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DIAGRAM_MAX_ITEMCNT" val="5"/>
  <p:tag name="KSO_WM_DIAGRAM_MIN_ITEMCNT" val="3"/>
  <p:tag name="KSO_WM_DIAGRAM_VIRTUALLY_FRAME" val="{&quot;height&quot;:324.15000000000003,&quot;left&quot;:33.34999389648438,&quot;top&quot;:146.87503937007872,&quot;width&quot;:864.7000122070312}"/>
  <p:tag name="KSO_WM_DIAGRAM_COLOR_MATCH_VALUE" val="{&quot;shape&quot;:{&quot;fill&quot;:{&quot;type&quot;:0},&quot;glow&quot;:{&quot;colorType&quot;:0},&quot;line&quot;:{&quot;gradient&quot;:[{&quot;brightness&quot;:0,&quot;colorType&quot;:1,&quot;foreColorIndex&quot;:5,&quot;pos&quot;:0,&quot;transparency&quot;:0},{&quot;brightness&quot;:0.4000000059604645,&quot;colorType&quot;:1,&quot;foreColorIndex&quot;:5,&quot;pos&quot;:1,&quot;transparency&quot;:0}],&quot;type&quot;:2},&quot;shadow&quot;:{&quot;brightness&quot;:-0.25,&quot;colorType&quot;:1,&quot;foreColorIndex&quot;:5,&quot;transparency&quot;:0.8500000238418579},&quot;threeD&quot;:{&quot;curvedSurface&quot;:{&quot;brightness&quot;:0,&quot;colorType&quot;:2,&quot;rgb&quot;:&quot;#000000&quot;},&quot;depth&quot;:{&quot;colorType&quot;:0}}},&quot;text&quot;:{&quot;fill&quot;:{},&quot;glow&quot;:{},&quot;line&quot;:{},&quot;shadow&quot;:{},&quot;threeD&quot;:{}}}"/>
  <p:tag name="KSO_WM_DIAGRAM_USE_COLOR_VALUE" val="{&quot;color_scheme&quot;:1,&quot;color_type&quot;:1,&quot;theme_color_indexes&quot;:[]}"/>
</p:tagLst>
</file>

<file path=ppt/tags/tag43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3_1"/>
  <p:tag name="KSO_WM_UNIT_ID" val="diagram40492857_1*m_h_i*1_3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DIAGRAM_MAX_ITEMCNT" val="5"/>
  <p:tag name="KSO_WM_DIAGRAM_MIN_ITEMCNT" val="3"/>
  <p:tag name="KSO_WM_DIAGRAM_VIRTUALLY_FRAME" val="{&quot;height&quot;:324.15000000000003,&quot;left&quot;:33.34999389648438,&quot;top&quot;:146.87503937007872,&quot;width&quot;:864.7000122070312}"/>
  <p:tag name="KSO_WM_DIAGRAM_COLOR_MATCH_VALUE" val="{&quot;shape&quot;:{&quot;fill&quot;:{&quot;type&quot;:0},&quot;glow&quot;:{&quot;colorType&quot;:0},&quot;line&quot;:{&quot;gradient&quot;:[{&quot;brightness&quot;:0,&quot;colorType&quot;:1,&quot;foreColorIndex&quot;:5,&quot;pos&quot;:0,&quot;transparency&quot;:0},{&quot;brightness&quot;:0.4000000059604645,&quot;colorType&quot;:1,&quot;foreColorIndex&quot;:5,&quot;pos&quot;:1,&quot;transparency&quot;:0}],&quot;type&quot;:2},&quot;shadow&quot;:{&quot;brightness&quot;:-0.25,&quot;colorType&quot;:1,&quot;foreColorIndex&quot;:5,&quot;transparency&quot;:0.8500000238418579},&quot;threeD&quot;:{&quot;curvedSurface&quot;:{&quot;brightness&quot;:0,&quot;colorType&quot;:2,&quot;rgb&quot;:&quot;#000000&quot;},&quot;depth&quot;:{&quot;colorType&quot;:0}}},&quot;text&quot;:{&quot;fill&quot;:{},&quot;glow&quot;:{},&quot;line&quot;:{},&quot;shadow&quot;:{},&quot;threeD&quot;:{}}}"/>
  <p:tag name="KSO_WM_DIAGRAM_USE_COLOR_VALUE" val="{&quot;color_scheme&quot;:1,&quot;color_type&quot;:1,&quot;theme_color_indexes&quot;:[]}"/>
</p:tagLst>
</file>

<file path=ppt/tags/tag434.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35.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436.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37.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38.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39.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4.xml><?xml version="1.0" encoding="utf-8"?>
<p:tagLst xmlns:p="http://schemas.openxmlformats.org/presentationml/2006/main">
  <p:tag name="KSO_WM_UNIT_ID" val="_5**"/>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440.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41.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42.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443.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44.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45.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4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47.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i*1_1_2"/>
  <p:tag name="KSO_WM_TEMPLATE_CATEGORY" val="diagram"/>
  <p:tag name="KSO_WM_TEMPLATE_INDEX" val="40495159"/>
  <p:tag name="KSO_WM_UNIT_LAYERLEVEL" val="1_1_1"/>
  <p:tag name="KSO_WM_TAG_VERSION" val="3.0"/>
  <p:tag name="KSO_WM_BEAUTIFY_FLAG" val="#wm#"/>
  <p:tag name="KSO_WM_DIAGRAM_GROUP_CODE" val="l1-1"/>
  <p:tag name="KSO_WM_UNIT_TYPE" val="l_h_i"/>
  <p:tag name="KSO_WM_UNIT_INDEX" val="1_1_2"/>
  <p:tag name="KSO_WM_DIAGRAM_VERSION" val="3"/>
  <p:tag name="KSO_WM_DIAGRAM_COLOR_TRICK" val="1"/>
  <p:tag name="KSO_WM_DIAGRAM_COLOR_TEXT_CAN_REMOVE" val="n"/>
  <p:tag name="KSO_WM_UNIT_LINE_FORE_SCHEMECOLOR_INDEX" val="5"/>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type&quot;:0},&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a*1_1_1"/>
  <p:tag name="KSO_WM_TEMPLATE_CATEGORY" val="diagram"/>
  <p:tag name="KSO_WM_TEMPLATE_INDEX" val="40495159"/>
  <p:tag name="KSO_WM_UNIT_LAYERLEVEL" val="1_1_1"/>
  <p:tag name="KSO_WM_TAG_VERSION" val="3.0"/>
  <p:tag name="KSO_WM_BEAUTIFY_FLAG" val="#wm#"/>
  <p:tag name="KSO_WM_UNIT_ISCONTENTSTITLE" val="0"/>
  <p:tag name="KSO_WM_UNIT_ISNUMDGMTITLE" val="0"/>
  <p:tag name="KSO_WM_UNIT_NOCLEAR" val="0"/>
  <p:tag name="KSO_WM_DIAGRAM_GROUP_CODE" val="l1-1"/>
  <p:tag name="KSO_WM_UNIT_TYPE" val="l_h_a"/>
  <p:tag name="KSO_WM_UNIT_INDEX" val="1_1_1"/>
  <p:tag name="KSO_WM_DIAGRAM_VERSION" val="3"/>
  <p:tag name="KSO_WM_DIAGRAM_COLOR_TRICK" val="1"/>
  <p:tag name="KSO_WM_DIAGRAM_COLOR_TEXT_CAN_REMOVE" val="n"/>
  <p:tag name="KSO_WM_UNIT_PRESET_TEXT" val="添加标题"/>
  <p:tag name="KSO_WM_UNIT_LINE_FORE_SCHEMECOLOR_INDEX" val="-2"/>
  <p:tag name="KSO_WM_UNIT_TEXT_FILL_FORE_SCHEMECOLOR_INDEX" val="1"/>
  <p:tag name="KSO_WM_UNIT_TEXT_FILL_TYPE" val="1"/>
  <p:tag name="KSO_WM_UNIT_TEXT_TYPE" val="1"/>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5.xml><?xml version="1.0" encoding="utf-8"?>
<p:tagLst xmlns:p="http://schemas.openxmlformats.org/presentationml/2006/main">
  <p:tag name="KSO_WM_UNIT_TYPE" val="h_a"/>
  <p:tag name="KSO_WM_UNIT_INDEX" val="1_1"/>
  <p:tag name="KSO_WM_BEAUTIFY_FLAG" val="#wm#"/>
  <p:tag name="KSO_WM_TAG_VERSION" val="3.0"/>
  <p:tag name="KSO_WM_UNIT_PRESET_TEXT" val="单击此处编辑母版标题样式"/>
  <p:tag name="KSO_WM_UNIT_ID" val="_6*h_a*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ISCONTENTSTITLE" val="0"/>
  <p:tag name="KSO_WM_UNIT_VALUE" val="20"/>
</p:tagLst>
</file>

<file path=ppt/tags/tag4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i*1_1_1"/>
  <p:tag name="KSO_WM_TEMPLATE_CATEGORY" val="diagram"/>
  <p:tag name="KSO_WM_TEMPLATE_INDEX" val="40495159"/>
  <p:tag name="KSO_WM_UNIT_LAYERLEVEL" val="1_1_1"/>
  <p:tag name="KSO_WM_TAG_VERSION" val="3.0"/>
  <p:tag name="KSO_WM_BEAUTIFY_FLAG" val="#wm#"/>
  <p:tag name="KSO_WM_DIAGRAM_GROUP_CODE" val="l1-1"/>
  <p:tag name="KSO_WM_UNIT_SUBTYPE" val="d"/>
  <p:tag name="KSO_WM_UNIT_TYPE" val="l_h_i"/>
  <p:tag name="KSO_WM_UNIT_INDEX" val="1_1_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i*1_5_2"/>
  <p:tag name="KSO_WM_TEMPLATE_CATEGORY" val="diagram"/>
  <p:tag name="KSO_WM_TEMPLATE_INDEX" val="40495159"/>
  <p:tag name="KSO_WM_UNIT_LAYERLEVEL" val="1_1_1"/>
  <p:tag name="KSO_WM_TAG_VERSION" val="3.0"/>
  <p:tag name="KSO_WM_BEAUTIFY_FLAG" val="#wm#"/>
  <p:tag name="KSO_WM_DIAGRAM_GROUP_CODE" val="l1-1"/>
  <p:tag name="KSO_WM_UNIT_TYPE" val="l_h_i"/>
  <p:tag name="KSO_WM_UNIT_INDEX" val="1_5_2"/>
  <p:tag name="KSO_WM_DIAGRAM_VERSION" val="3"/>
  <p:tag name="KSO_WM_DIAGRAM_COLOR_TRICK" val="1"/>
  <p:tag name="KSO_WM_DIAGRAM_COLOR_TEXT_CAN_REMOVE" val="n"/>
  <p:tag name="KSO_WM_UNIT_LINE_FORE_SCHEMECOLOR_INDEX" val="5"/>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type&quot;:0},&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i*1_4_2"/>
  <p:tag name="KSO_WM_TEMPLATE_CATEGORY" val="diagram"/>
  <p:tag name="KSO_WM_TEMPLATE_INDEX" val="40495159"/>
  <p:tag name="KSO_WM_UNIT_LAYERLEVEL" val="1_1_1"/>
  <p:tag name="KSO_WM_TAG_VERSION" val="3.0"/>
  <p:tag name="KSO_WM_BEAUTIFY_FLAG" val="#wm#"/>
  <p:tag name="KSO_WM_DIAGRAM_GROUP_CODE" val="l1-1"/>
  <p:tag name="KSO_WM_UNIT_TYPE" val="l_h_i"/>
  <p:tag name="KSO_WM_UNIT_INDEX" val="1_4_2"/>
  <p:tag name="KSO_WM_DIAGRAM_VERSION" val="3"/>
  <p:tag name="KSO_WM_DIAGRAM_COLOR_TRICK" val="1"/>
  <p:tag name="KSO_WM_DIAGRAM_COLOR_TEXT_CAN_REMOVE" val="n"/>
  <p:tag name="KSO_WM_UNIT_LINE_FORE_SCHEMECOLOR_INDEX" val="5"/>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type&quot;:0},&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i*1_2_2"/>
  <p:tag name="KSO_WM_TEMPLATE_CATEGORY" val="diagram"/>
  <p:tag name="KSO_WM_TEMPLATE_INDEX" val="40495159"/>
  <p:tag name="KSO_WM_UNIT_LAYERLEVEL" val="1_1_1"/>
  <p:tag name="KSO_WM_TAG_VERSION" val="3.0"/>
  <p:tag name="KSO_WM_BEAUTIFY_FLAG" val="#wm#"/>
  <p:tag name="KSO_WM_DIAGRAM_GROUP_CODE" val="l1-1"/>
  <p:tag name="KSO_WM_UNIT_TYPE" val="l_h_i"/>
  <p:tag name="KSO_WM_UNIT_INDEX" val="1_2_2"/>
  <p:tag name="KSO_WM_DIAGRAM_VERSION" val="3"/>
  <p:tag name="KSO_WM_DIAGRAM_COLOR_TRICK" val="1"/>
  <p:tag name="KSO_WM_DIAGRAM_COLOR_TEXT_CAN_REMOVE" val="n"/>
  <p:tag name="KSO_WM_UNIT_LINE_FORE_SCHEMECOLOR_INDEX" val="5"/>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type&quot;:0},&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i*1_2_1"/>
  <p:tag name="KSO_WM_TEMPLATE_CATEGORY" val="diagram"/>
  <p:tag name="KSO_WM_TEMPLATE_INDEX" val="40495159"/>
  <p:tag name="KSO_WM_UNIT_LAYERLEVEL" val="1_1_1"/>
  <p:tag name="KSO_WM_TAG_VERSION" val="3.0"/>
  <p:tag name="KSO_WM_BEAUTIFY_FLAG" val="#wm#"/>
  <p:tag name="KSO_WM_DIAGRAM_GROUP_CODE" val="l1-1"/>
  <p:tag name="KSO_WM_UNIT_SUBTYPE" val="d"/>
  <p:tag name="KSO_WM_UNIT_TYPE" val="l_h_i"/>
  <p:tag name="KSO_WM_UNIT_INDEX" val="1_2_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i*1_3_2"/>
  <p:tag name="KSO_WM_TEMPLATE_CATEGORY" val="diagram"/>
  <p:tag name="KSO_WM_TEMPLATE_INDEX" val="40495159"/>
  <p:tag name="KSO_WM_UNIT_LAYERLEVEL" val="1_1_1"/>
  <p:tag name="KSO_WM_TAG_VERSION" val="3.0"/>
  <p:tag name="KSO_WM_BEAUTIFY_FLAG" val="#wm#"/>
  <p:tag name="KSO_WM_DIAGRAM_GROUP_CODE" val="l1-1"/>
  <p:tag name="KSO_WM_UNIT_TYPE" val="l_h_i"/>
  <p:tag name="KSO_WM_UNIT_INDEX" val="1_3_2"/>
  <p:tag name="KSO_WM_DIAGRAM_VERSION" val="3"/>
  <p:tag name="KSO_WM_DIAGRAM_COLOR_TRICK" val="1"/>
  <p:tag name="KSO_WM_DIAGRAM_COLOR_TEXT_CAN_REMOVE" val="n"/>
  <p:tag name="KSO_WM_UNIT_LINE_FORE_SCHEMECOLOR_INDEX" val="5"/>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type&quot;:0},&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i*1_2_1"/>
  <p:tag name="KSO_WM_TEMPLATE_CATEGORY" val="diagram"/>
  <p:tag name="KSO_WM_TEMPLATE_INDEX" val="40495159"/>
  <p:tag name="KSO_WM_UNIT_LAYERLEVEL" val="1_1_1"/>
  <p:tag name="KSO_WM_TAG_VERSION" val="3.0"/>
  <p:tag name="KSO_WM_DIAGRAM_GROUP_CODE" val="l1-1"/>
  <p:tag name="KSO_WM_UNIT_SUBTYPE" val="d"/>
  <p:tag name="KSO_WM_UNIT_TYPE" val="l_h_i"/>
  <p:tag name="KSO_WM_UNIT_INDEX" val="1_2_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i*1_2_1"/>
  <p:tag name="KSO_WM_TEMPLATE_CATEGORY" val="diagram"/>
  <p:tag name="KSO_WM_TEMPLATE_INDEX" val="40495159"/>
  <p:tag name="KSO_WM_UNIT_LAYERLEVEL" val="1_1_1"/>
  <p:tag name="KSO_WM_TAG_VERSION" val="3.0"/>
  <p:tag name="KSO_WM_DIAGRAM_GROUP_CODE" val="l1-1"/>
  <p:tag name="KSO_WM_UNIT_SUBTYPE" val="d"/>
  <p:tag name="KSO_WM_UNIT_TYPE" val="l_h_i"/>
  <p:tag name="KSO_WM_UNIT_INDEX" val="1_2_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i*1_2_1"/>
  <p:tag name="KSO_WM_TEMPLATE_CATEGORY" val="diagram"/>
  <p:tag name="KSO_WM_TEMPLATE_INDEX" val="40495159"/>
  <p:tag name="KSO_WM_UNIT_LAYERLEVEL" val="1_1_1"/>
  <p:tag name="KSO_WM_TAG_VERSION" val="3.0"/>
  <p:tag name="KSO_WM_DIAGRAM_GROUP_CODE" val="l1-1"/>
  <p:tag name="KSO_WM_UNIT_SUBTYPE" val="d"/>
  <p:tag name="KSO_WM_UNIT_TYPE" val="l_h_i"/>
  <p:tag name="KSO_WM_UNIT_INDEX" val="1_2_1"/>
  <p:tag name="KSO_WM_DIAGRAM_VERSION" val="3"/>
  <p:tag name="KSO_WM_DIAGRAM_COLOR_TRICK" val="1"/>
  <p:tag name="KSO_WM_DIAGRAM_COLOR_TEXT_CAN_REMOVE" val="n"/>
  <p:tag name="KSO_WM_UNIT_FILL_TYPE" val="1"/>
  <p:tag name="KSO_WM_UNIT_FILL_FORE_SCHEMECOLOR_INDEX" val="5"/>
  <p:tag name="KSO_WM_UNIT_FILL_FORE_SCHEMECOLOR_INDEX_BRIGHTNESS" val="0"/>
  <p:tag name="KSO_WM_UNIT_LINE_FORE_SCHEMECOLOR_INDEX" val="-2"/>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a*1_1_1"/>
  <p:tag name="KSO_WM_TEMPLATE_CATEGORY" val="diagram"/>
  <p:tag name="KSO_WM_TEMPLATE_INDEX" val="40495159"/>
  <p:tag name="KSO_WM_UNIT_LAYERLEVEL" val="1_1_1"/>
  <p:tag name="KSO_WM_TAG_VERSION" val="3.0"/>
  <p:tag name="KSO_WM_UNIT_ISCONTENTSTITLE" val="0"/>
  <p:tag name="KSO_WM_UNIT_ISNUMDGMTITLE" val="0"/>
  <p:tag name="KSO_WM_UNIT_NOCLEAR" val="0"/>
  <p:tag name="KSO_WM_DIAGRAM_GROUP_CODE" val="l1-1"/>
  <p:tag name="KSO_WM_UNIT_TYPE" val="l_h_a"/>
  <p:tag name="KSO_WM_UNIT_INDEX" val="1_1_1"/>
  <p:tag name="KSO_WM_DIAGRAM_VERSION" val="3"/>
  <p:tag name="KSO_WM_DIAGRAM_COLOR_TRICK" val="1"/>
  <p:tag name="KSO_WM_DIAGRAM_COLOR_TEXT_CAN_REMOVE" val="n"/>
  <p:tag name="KSO_WM_UNIT_PRESET_TEXT" val="添加标题"/>
  <p:tag name="KSO_WM_UNIT_LINE_FORE_SCHEMECOLOR_INDEX" val="-2"/>
  <p:tag name="KSO_WM_UNIT_TEXT_FILL_FORE_SCHEMECOLOR_INDEX" val="1"/>
  <p:tag name="KSO_WM_UNIT_TEXT_FILL_TYPE" val="1"/>
  <p:tag name="KSO_WM_UNIT_TEXT_TYPE" val="1"/>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6.xml><?xml version="1.0" encoding="utf-8"?>
<p:tagLst xmlns:p="http://schemas.openxmlformats.org/presentationml/2006/main">
  <p:tag name="KSO_WM_UNIT_TYPE" val="h_f"/>
  <p:tag name="KSO_WM_UNIT_SUBTYPE" val="a"/>
  <p:tag name="KSO_WM_UNIT_INDEX" val="1_1"/>
  <p:tag name="KSO_WM_BEAUTIFY_FLAG" val="#wm#"/>
  <p:tag name="KSO_WM_TAG_VERSION" val="3.0"/>
  <p:tag name="KSO_WM_UNIT_PRESET_TEXT" val="单击此处编辑母版文本样式&#10;第二级&#10;第三级&#10;第四级&#10;第五级"/>
  <p:tag name="KSO_WM_UNIT_ID" val="_6*h_f*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TEXT_LAYER_COUNT" val="1"/>
</p:tagLst>
</file>

<file path=ppt/tags/tag4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a*1_1_1"/>
  <p:tag name="KSO_WM_TEMPLATE_CATEGORY" val="diagram"/>
  <p:tag name="KSO_WM_TEMPLATE_INDEX" val="40495159"/>
  <p:tag name="KSO_WM_UNIT_LAYERLEVEL" val="1_1_1"/>
  <p:tag name="KSO_WM_TAG_VERSION" val="3.0"/>
  <p:tag name="KSO_WM_UNIT_ISCONTENTSTITLE" val="0"/>
  <p:tag name="KSO_WM_UNIT_ISNUMDGMTITLE" val="0"/>
  <p:tag name="KSO_WM_UNIT_NOCLEAR" val="0"/>
  <p:tag name="KSO_WM_DIAGRAM_GROUP_CODE" val="l1-1"/>
  <p:tag name="KSO_WM_UNIT_TYPE" val="l_h_a"/>
  <p:tag name="KSO_WM_UNIT_INDEX" val="1_1_1"/>
  <p:tag name="KSO_WM_DIAGRAM_VERSION" val="3"/>
  <p:tag name="KSO_WM_DIAGRAM_COLOR_TRICK" val="1"/>
  <p:tag name="KSO_WM_DIAGRAM_COLOR_TEXT_CAN_REMOVE" val="n"/>
  <p:tag name="KSO_WM_UNIT_PRESET_TEXT" val="添加标题"/>
  <p:tag name="KSO_WM_UNIT_LINE_FORE_SCHEMECOLOR_INDEX" val="-2"/>
  <p:tag name="KSO_WM_UNIT_TEXT_FILL_FORE_SCHEMECOLOR_INDEX" val="1"/>
  <p:tag name="KSO_WM_UNIT_TEXT_FILL_TYPE" val="1"/>
  <p:tag name="KSO_WM_UNIT_TEXT_TYPE" val="1"/>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a*1_1_1"/>
  <p:tag name="KSO_WM_TEMPLATE_CATEGORY" val="diagram"/>
  <p:tag name="KSO_WM_TEMPLATE_INDEX" val="40495159"/>
  <p:tag name="KSO_WM_UNIT_LAYERLEVEL" val="1_1_1"/>
  <p:tag name="KSO_WM_TAG_VERSION" val="3.0"/>
  <p:tag name="KSO_WM_UNIT_ISCONTENTSTITLE" val="0"/>
  <p:tag name="KSO_WM_UNIT_ISNUMDGMTITLE" val="0"/>
  <p:tag name="KSO_WM_UNIT_NOCLEAR" val="0"/>
  <p:tag name="KSO_WM_DIAGRAM_GROUP_CODE" val="l1-1"/>
  <p:tag name="KSO_WM_UNIT_TYPE" val="l_h_a"/>
  <p:tag name="KSO_WM_UNIT_INDEX" val="1_1_1"/>
  <p:tag name="KSO_WM_DIAGRAM_VERSION" val="3"/>
  <p:tag name="KSO_WM_DIAGRAM_COLOR_TRICK" val="1"/>
  <p:tag name="KSO_WM_DIAGRAM_COLOR_TEXT_CAN_REMOVE" val="n"/>
  <p:tag name="KSO_WM_UNIT_PRESET_TEXT" val="添加标题"/>
  <p:tag name="KSO_WM_UNIT_LINE_FORE_SCHEMECOLOR_INDEX" val="-2"/>
  <p:tag name="KSO_WM_UNIT_TEXT_FILL_FORE_SCHEMECOLOR_INDEX" val="1"/>
  <p:tag name="KSO_WM_UNIT_TEXT_FILL_TYPE" val="1"/>
  <p:tag name="KSO_WM_UNIT_TEXT_TYPE" val="1"/>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40495159_4*l_h_a*1_1_1"/>
  <p:tag name="KSO_WM_TEMPLATE_CATEGORY" val="diagram"/>
  <p:tag name="KSO_WM_TEMPLATE_INDEX" val="40495159"/>
  <p:tag name="KSO_WM_UNIT_LAYERLEVEL" val="1_1_1"/>
  <p:tag name="KSO_WM_TAG_VERSION" val="3.0"/>
  <p:tag name="KSO_WM_UNIT_ISCONTENTSTITLE" val="0"/>
  <p:tag name="KSO_WM_UNIT_ISNUMDGMTITLE" val="0"/>
  <p:tag name="KSO_WM_UNIT_NOCLEAR" val="0"/>
  <p:tag name="KSO_WM_DIAGRAM_GROUP_CODE" val="l1-1"/>
  <p:tag name="KSO_WM_UNIT_TYPE" val="l_h_a"/>
  <p:tag name="KSO_WM_UNIT_INDEX" val="1_1_1"/>
  <p:tag name="KSO_WM_DIAGRAM_VERSION" val="3"/>
  <p:tag name="KSO_WM_DIAGRAM_COLOR_TRICK" val="1"/>
  <p:tag name="KSO_WM_DIAGRAM_COLOR_TEXT_CAN_REMOVE" val="n"/>
  <p:tag name="KSO_WM_UNIT_PRESET_TEXT" val="添加标题"/>
  <p:tag name="KSO_WM_UNIT_LINE_FORE_SCHEMECOLOR_INDEX" val="-2"/>
  <p:tag name="KSO_WM_UNIT_TEXT_FILL_FORE_SCHEMECOLOR_INDEX" val="1"/>
  <p:tag name="KSO_WM_UNIT_TEXT_FILL_TYPE" val="1"/>
  <p:tag name="KSO_WM_UNIT_TEXT_TYPE" val="1"/>
  <p:tag name="KSO_WM_DIAGRAM_MAX_ITEMCNT" val="5"/>
  <p:tag name="KSO_WM_DIAGRAM_MIN_ITEMCNT" val="2"/>
  <p:tag name="KSO_WM_DIAGRAM_VIRTUALLY_FRAME" val="{&quot;height&quot;:120,&quot;left&quot;:46.42502716304743,&quot;top&quot;:332.15,&quot;width&quot;:864.150024414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463.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34.5186462402344,&quot;left&quot;:70.17100847379425,&quot;top&quot;:143.2156768798828,&quot;width&quot;:818.24365234375}"/>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64.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34.5186462402344,&quot;left&quot;:70.17100847379425,&quot;top&quot;:143.2156768798828,&quot;width&quot;:818.24365234375}"/>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465.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34.5186462402344,&quot;left&quot;:70.17100847379425,&quot;top&quot;:143.2156768798828,&quot;width&quot;:818.2436523437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66.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34.5186462402344,&quot;left&quot;:70.17100847379425,&quot;top&quot;:143.2156768798828,&quot;width&quot;:818.2436523437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67.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34.5186462402344,&quot;left&quot;:70.17100847379425,&quot;top&quot;:143.2156768798828,&quot;width&quot;:818.2436523437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6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34.5186462402344,&quot;left&quot;:70.17100847379425,&quot;top&quot;:143.2156768798828,&quot;width&quot;:818.2436523437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69.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34.5186462402344,&quot;left&quot;:70.17100847379425,&quot;top&quot;:143.2156768798828,&quot;width&quot;:818.24365234375}"/>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7.xml><?xml version="1.0" encoding="utf-8"?>
<p:tagLst xmlns:p="http://schemas.openxmlformats.org/presentationml/2006/main">
  <p:tag name="KSO_WM_UNIT_TYPE" val="h_a"/>
  <p:tag name="KSO_WM_UNIT_INDEX" val="2_1"/>
  <p:tag name="KSO_WM_BEAUTIFY_FLAG" val="#wm#"/>
  <p:tag name="KSO_WM_TAG_VERSION" val="3.0"/>
  <p:tag name="KSO_WM_UNIT_PRESET_TEXT" val="单击此处编辑母版标题样式"/>
  <p:tag name="KSO_WM_UNIT_ID" val="_6*h_a*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ISCONTENTSTITLE" val="0"/>
</p:tagLst>
</file>

<file path=ppt/tags/tag470.xml><?xml version="1.0" encoding="utf-8"?>
<p:tagLst xmlns:p="http://schemas.openxmlformats.org/presentationml/2006/main">
  <p:tag name="KSO_WM_DIAGRAM_VIRTUALLY_FRAME" val="{&quot;height&quot;:362.9,&quot;left&quot;:38.7,&quot;top&quot;:141.35,&quot;width&quot;:852.9307358244648}"/>
  <p:tag name="KSO_WM_UNIT_HIGHLIGHT" val="0"/>
  <p:tag name="KSO_WM_UNIT_COMPATIBLE" val="0"/>
  <p:tag name="KSO_WM_UNIT_DIAGRAM_ISNUMVISUAL" val="0"/>
  <p:tag name="KSO_WM_UNIT_DIAGRAM_ISREFERUNIT" val="0"/>
  <p:tag name="KSO_WM_TEMPLATE_CATEGORY" val="diagram"/>
  <p:tag name="KSO_WM_TEMPLATE_INDEX" val="20233265"/>
  <p:tag name="KSO_WM_UNIT_LAYERLEVEL" val="1_1_1"/>
  <p:tag name="KSO_WM_TAG_VERSION" val="3.0"/>
  <p:tag name="KSO_WM_UNIT_TYPE" val="m_h_i"/>
  <p:tag name="KSO_WM_DIAGRAM_VERSION" val="3"/>
  <p:tag name="KSO_WM_DIAGRAM_MAX_ITEMCNT" val="5"/>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i*1_1_2"/>
  <p:tag name="KSO_WM_UNIT_INDEX" val="1_1_2"/>
  <p:tag name="KSO_WM_DIAGRAM_GROUP_CODE" val="m1-1"/>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71.xml><?xml version="1.0" encoding="utf-8"?>
<p:tagLst xmlns:p="http://schemas.openxmlformats.org/presentationml/2006/main">
  <p:tag name="KSO_WM_DIAGRAM_VIRTUALLY_FRAME" val="{&quot;height&quot;:362.9,&quot;left&quot;:38.7,&quot;top&quot;:141.35,&quot;width&quot;:852.9307358244648}"/>
  <p:tag name="KSO_WM_UNIT_HIGHLIGHT" val="0"/>
  <p:tag name="KSO_WM_UNIT_COMPATIBLE" val="0"/>
  <p:tag name="KSO_WM_UNIT_DIAGRAM_ISNUMVISUAL" val="0"/>
  <p:tag name="KSO_WM_UNIT_DIAGRAM_ISREFERUNIT" val="0"/>
  <p:tag name="KSO_WM_TEMPLATE_CATEGORY" val="diagram"/>
  <p:tag name="KSO_WM_TEMPLATE_INDEX" val="20233265"/>
  <p:tag name="KSO_WM_UNIT_LAYERLEVEL" val="1_1_1"/>
  <p:tag name="KSO_WM_TAG_VERSION" val="3.0"/>
  <p:tag name="KSO_WM_UNIT_TYPE" val="m_h_i"/>
  <p:tag name="KSO_WM_DIAGRAM_VERSION" val="3"/>
  <p:tag name="KSO_WM_DIAGRAM_MAX_ITEMCNT" val="5"/>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i*1_2_2"/>
  <p:tag name="KSO_WM_UNIT_INDEX" val="1_2_2"/>
  <p:tag name="KSO_WM_DIAGRAM_GROUP_CODE" val="m1-1"/>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72.xml><?xml version="1.0" encoding="utf-8"?>
<p:tagLst xmlns:p="http://schemas.openxmlformats.org/presentationml/2006/main">
  <p:tag name="KSO_WM_DIAGRAM_VIRTUALLY_FRAME" val="{&quot;height&quot;:362.9,&quot;left&quot;:38.7,&quot;top&quot;:141.35,&quot;width&quot;:852.9307358244648}"/>
  <p:tag name="KSO_WM_UNIT_HIGHLIGHT" val="0"/>
  <p:tag name="KSO_WM_UNIT_COMPATIBLE" val="0"/>
  <p:tag name="KSO_WM_UNIT_DIAGRAM_ISNUMVISUAL" val="0"/>
  <p:tag name="KSO_WM_UNIT_DIAGRAM_ISREFERUNIT" val="0"/>
  <p:tag name="KSO_WM_TEMPLATE_CATEGORY" val="diagram"/>
  <p:tag name="KSO_WM_TEMPLATE_INDEX" val="20233265"/>
  <p:tag name="KSO_WM_UNIT_LAYERLEVEL" val="1_1_1"/>
  <p:tag name="KSO_WM_TAG_VERSION" val="3.0"/>
  <p:tag name="KSO_WM_UNIT_TYPE" val="m_h_i"/>
  <p:tag name="KSO_WM_DIAGRAM_VERSION" val="3"/>
  <p:tag name="KSO_WM_DIAGRAM_MAX_ITEMCNT" val="5"/>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i*1_3_2"/>
  <p:tag name="KSO_WM_UNIT_INDEX" val="1_3_2"/>
  <p:tag name="KSO_WM_DIAGRAM_GROUP_CODE" val="m1-1"/>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73.xml><?xml version="1.0" encoding="utf-8"?>
<p:tagLst xmlns:p="http://schemas.openxmlformats.org/presentationml/2006/main">
  <p:tag name="KSO_WM_DIAGRAM_VIRTUALLY_FRAME" val="{&quot;height&quot;:362.9,&quot;left&quot;:38.7,&quot;top&quot;:141.35,&quot;width&quot;:852.9307358244648}"/>
  <p:tag name="KSO_WM_UNIT_HIGHLIGHT" val="0"/>
  <p:tag name="KSO_WM_UNIT_COMPATIBLE" val="0"/>
  <p:tag name="KSO_WM_UNIT_DIAGRAM_ISNUMVISUAL" val="0"/>
  <p:tag name="KSO_WM_UNIT_DIAGRAM_ISREFERUNIT" val="0"/>
  <p:tag name="KSO_WM_TEMPLATE_CATEGORY" val="diagram"/>
  <p:tag name="KSO_WM_TEMPLATE_INDEX" val="20233265"/>
  <p:tag name="KSO_WM_UNIT_LAYERLEVEL" val="1_1_1"/>
  <p:tag name="KSO_WM_TAG_VERSION" val="3.0"/>
  <p:tag name="KSO_WM_UNIT_TYPE" val="m_h_i"/>
  <p:tag name="KSO_WM_DIAGRAM_VERSION" val="3"/>
  <p:tag name="KSO_WM_DIAGRAM_MAX_ITEMCNT" val="5"/>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i*1_4_2"/>
  <p:tag name="KSO_WM_UNIT_INDEX" val="1_4_2"/>
  <p:tag name="KSO_WM_DIAGRAM_GROUP_CODE" val="m1-1"/>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74.xml><?xml version="1.0" encoding="utf-8"?>
<p:tagLst xmlns:p="http://schemas.openxmlformats.org/presentationml/2006/main">
  <p:tag name="KSO_WM_DIAGRAM_VIRTUALLY_FRAME" val="{&quot;height&quot;:362.9,&quot;left&quot;:38.7,&quot;top&quot;:141.35,&quot;width&quot;:852.9307358244648}"/>
  <p:tag name="KSO_WM_UNIT_HIGHLIGHT" val="0"/>
  <p:tag name="KSO_WM_UNIT_COMPATIBLE" val="0"/>
  <p:tag name="KSO_WM_UNIT_DIAGRAM_ISNUMVISUAL" val="0"/>
  <p:tag name="KSO_WM_UNIT_DIAGRAM_ISREFERUNIT" val="0"/>
  <p:tag name="KSO_WM_TEMPLATE_CATEGORY" val="diagram"/>
  <p:tag name="KSO_WM_TEMPLATE_INDEX" val="20233265"/>
  <p:tag name="KSO_WM_UNIT_LAYERLEVEL" val="1_1_1"/>
  <p:tag name="KSO_WM_TAG_VERSION" val="3.0"/>
  <p:tag name="KSO_WM_UNIT_TYPE" val="m_h_i"/>
  <p:tag name="KSO_WM_DIAGRAM_VERSION" val="3"/>
  <p:tag name="KSO_WM_DIAGRAM_MAX_ITEMCNT" val="5"/>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i*1_1_1"/>
  <p:tag name="KSO_WM_UNIT_INDEX" val="1_1_1"/>
  <p:tag name="KSO_WM_DIAGRAM_GROUP_CODE" val="m1-1"/>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75.xml><?xml version="1.0" encoding="utf-8"?>
<p:tagLst xmlns:p="http://schemas.openxmlformats.org/presentationml/2006/main">
  <p:tag name="KSO_WM_DIAGRAM_VIRTUALLY_FRAME" val="{&quot;height&quot;:362.9,&quot;left&quot;:38.7,&quot;top&quot;:141.35,&quot;width&quot;:852.9307358244648}"/>
  <p:tag name="KSO_WM_UNIT_HIGHLIGHT" val="0"/>
  <p:tag name="KSO_WM_UNIT_COMPATIBLE" val="0"/>
  <p:tag name="KSO_WM_UNIT_DIAGRAM_ISNUMVISUAL" val="0"/>
  <p:tag name="KSO_WM_UNIT_DIAGRAM_ISREFERUNIT" val="0"/>
  <p:tag name="KSO_WM_TEMPLATE_CATEGORY" val="diagram"/>
  <p:tag name="KSO_WM_TEMPLATE_INDEX" val="20233265"/>
  <p:tag name="KSO_WM_UNIT_LAYERLEVEL" val="1_1_1"/>
  <p:tag name="KSO_WM_TAG_VERSION" val="3.0"/>
  <p:tag name="KSO_WM_UNIT_TYPE" val="m_h_i"/>
  <p:tag name="KSO_WM_DIAGRAM_VERSION" val="3"/>
  <p:tag name="KSO_WM_DIAGRAM_MAX_ITEMCNT" val="5"/>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i*1_2_1"/>
  <p:tag name="KSO_WM_UNIT_INDEX" val="1_2_1"/>
  <p:tag name="KSO_WM_DIAGRAM_GROUP_CODE" val="m1-1"/>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76.xml><?xml version="1.0" encoding="utf-8"?>
<p:tagLst xmlns:p="http://schemas.openxmlformats.org/presentationml/2006/main">
  <p:tag name="KSO_WM_DIAGRAM_VIRTUALLY_FRAME" val="{&quot;height&quot;:362.9,&quot;left&quot;:38.7,&quot;top&quot;:141.35,&quot;width&quot;:852.9307358244648}"/>
  <p:tag name="KSO_WM_UNIT_HIGHLIGHT" val="0"/>
  <p:tag name="KSO_WM_UNIT_COMPATIBLE" val="0"/>
  <p:tag name="KSO_WM_UNIT_DIAGRAM_ISNUMVISUAL" val="0"/>
  <p:tag name="KSO_WM_UNIT_DIAGRAM_ISREFERUNIT" val="0"/>
  <p:tag name="KSO_WM_TEMPLATE_CATEGORY" val="diagram"/>
  <p:tag name="KSO_WM_TEMPLATE_INDEX" val="20233265"/>
  <p:tag name="KSO_WM_UNIT_LAYERLEVEL" val="1_1_1"/>
  <p:tag name="KSO_WM_TAG_VERSION" val="3.0"/>
  <p:tag name="KSO_WM_UNIT_TYPE" val="m_h_i"/>
  <p:tag name="KSO_WM_DIAGRAM_VERSION" val="3"/>
  <p:tag name="KSO_WM_DIAGRAM_MAX_ITEMCNT" val="5"/>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i*1_3_1"/>
  <p:tag name="KSO_WM_UNIT_INDEX" val="1_3_1"/>
  <p:tag name="KSO_WM_DIAGRAM_GROUP_CODE" val="m1-1"/>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77.xml><?xml version="1.0" encoding="utf-8"?>
<p:tagLst xmlns:p="http://schemas.openxmlformats.org/presentationml/2006/main">
  <p:tag name="KSO_WM_DIAGRAM_VIRTUALLY_FRAME" val="{&quot;height&quot;:362.9,&quot;left&quot;:38.7,&quot;top&quot;:141.35,&quot;width&quot;:852.9307358244648}"/>
  <p:tag name="KSO_WM_UNIT_HIGHLIGHT" val="0"/>
  <p:tag name="KSO_WM_UNIT_COMPATIBLE" val="0"/>
  <p:tag name="KSO_WM_UNIT_DIAGRAM_ISNUMVISUAL" val="0"/>
  <p:tag name="KSO_WM_UNIT_DIAGRAM_ISREFERUNIT" val="0"/>
  <p:tag name="KSO_WM_TEMPLATE_CATEGORY" val="diagram"/>
  <p:tag name="KSO_WM_TEMPLATE_INDEX" val="20233265"/>
  <p:tag name="KSO_WM_UNIT_LAYERLEVEL" val="1_1_1"/>
  <p:tag name="KSO_WM_TAG_VERSION" val="3.0"/>
  <p:tag name="KSO_WM_UNIT_TYPE" val="m_h_i"/>
  <p:tag name="KSO_WM_DIAGRAM_VERSION" val="3"/>
  <p:tag name="KSO_WM_DIAGRAM_MAX_ITEMCNT" val="5"/>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i*1_4_1"/>
  <p:tag name="KSO_WM_UNIT_INDEX" val="1_4_1"/>
  <p:tag name="KSO_WM_DIAGRAM_GROUP_CODE" val="m1-1"/>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78.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m_h_a"/>
  <p:tag name="KSO_WM_TEMPLATE_CATEGORY" val="diagram"/>
  <p:tag name="KSO_WM_TEMPLATE_INDEX" val="20233265"/>
  <p:tag name="KSO_WM_UNIT_LAYERLEVEL" val="1_1_1"/>
  <p:tag name="KSO_WM_TAG_VERSION" val="3.0"/>
  <p:tag name="KSO_WM_UNIT_TEXT_FILL_FORE_SCHEMECOLOR_INDEX_BRIGHTNESS" val="0.15"/>
  <p:tag name="KSO_WM_DIAGRAM_VERSION" val="3"/>
  <p:tag name="KSO_WM_DIAGRAM_MAX_ITEMCNT" val="5"/>
  <p:tag name="KSO_WM_DIAGRAM_MIN_ITEMCNT" val="2"/>
  <p:tag name="KSO_WM_DIAGRAM_VIRTUALLY_FRAME" val="{&quot;height&quot;:362.9,&quot;left&quot;:38.7,&quot;top&quot;:141.35,&quot;width&quot;:852.930735824464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a*1_1_1"/>
  <p:tag name="KSO_WM_UNIT_INDEX" val="1_1_1"/>
  <p:tag name="KSO_WM_DIAGRAM_GROUP_CODE" val="m1-1"/>
  <p:tag name="KSO_WM_UNIT_TEXT_TYPE" val="1"/>
  <p:tag name="KSO_WM_BEAUTIFY_FLAG" val="#wm#"/>
  <p:tag name="KSO_WM_UNIT_PRESET_TEXT" val="添加项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79.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m_h_a"/>
  <p:tag name="KSO_WM_TEMPLATE_CATEGORY" val="diagram"/>
  <p:tag name="KSO_WM_TEMPLATE_INDEX" val="20233265"/>
  <p:tag name="KSO_WM_UNIT_LAYERLEVEL" val="1_1_1"/>
  <p:tag name="KSO_WM_TAG_VERSION" val="3.0"/>
  <p:tag name="KSO_WM_UNIT_TEXT_FILL_FORE_SCHEMECOLOR_INDEX_BRIGHTNESS" val="0.15"/>
  <p:tag name="KSO_WM_DIAGRAM_VERSION" val="3"/>
  <p:tag name="KSO_WM_DIAGRAM_MAX_ITEMCNT" val="5"/>
  <p:tag name="KSO_WM_DIAGRAM_MIN_ITEMCNT" val="2"/>
  <p:tag name="KSO_WM_DIAGRAM_VIRTUALLY_FRAME" val="{&quot;height&quot;:362.9,&quot;left&quot;:38.7,&quot;top&quot;:141.35,&quot;width&quot;:852.930735824464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a*1_3_1"/>
  <p:tag name="KSO_WM_UNIT_INDEX" val="1_3_1"/>
  <p:tag name="KSO_WM_DIAGRAM_GROUP_CODE" val="m1-1"/>
  <p:tag name="KSO_WM_UNIT_TEXT_TYPE" val="1"/>
  <p:tag name="KSO_WM_BEAUTIFY_FLAG" val="#wm#"/>
  <p:tag name="KSO_WM_UNIT_PRESET_TEXT" val="添加项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8.xml><?xml version="1.0" encoding="utf-8"?>
<p:tagLst xmlns:p="http://schemas.openxmlformats.org/presentationml/2006/main">
  <p:tag name="KSO_WM_UNIT_TYPE" val="h_f"/>
  <p:tag name="KSO_WM_UNIT_SUBTYPE" val="a"/>
  <p:tag name="KSO_WM_UNIT_INDEX" val="2_1"/>
  <p:tag name="KSO_WM_BEAUTIFY_FLAG" val="#wm#"/>
  <p:tag name="KSO_WM_TAG_VERSION" val="3.0"/>
  <p:tag name="KSO_WM_UNIT_PRESET_TEXT" val="单击此处编辑母版文本样式&#10;第二级&#10;第三级&#10;第四级&#10;第五级"/>
  <p:tag name="KSO_WM_UNIT_ID" val="_6*h_f*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TEXT_LAYER_COUNT" val="1"/>
</p:tagLst>
</file>

<file path=ppt/tags/tag480.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m_h_a"/>
  <p:tag name="KSO_WM_TEMPLATE_CATEGORY" val="diagram"/>
  <p:tag name="KSO_WM_TEMPLATE_INDEX" val="20233265"/>
  <p:tag name="KSO_WM_UNIT_LAYERLEVEL" val="1_1_1"/>
  <p:tag name="KSO_WM_TAG_VERSION" val="3.0"/>
  <p:tag name="KSO_WM_UNIT_TEXT_FILL_FORE_SCHEMECOLOR_INDEX_BRIGHTNESS" val="0.15"/>
  <p:tag name="KSO_WM_DIAGRAM_VERSION" val="3"/>
  <p:tag name="KSO_WM_DIAGRAM_MAX_ITEMCNT" val="5"/>
  <p:tag name="KSO_WM_DIAGRAM_MIN_ITEMCNT" val="2"/>
  <p:tag name="KSO_WM_DIAGRAM_VIRTUALLY_FRAME" val="{&quot;height&quot;:362.9,&quot;left&quot;:38.7,&quot;top&quot;:141.35,&quot;width&quot;:852.930735824464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a*1_2_1"/>
  <p:tag name="KSO_WM_UNIT_INDEX" val="1_2_1"/>
  <p:tag name="KSO_WM_DIAGRAM_GROUP_CODE" val="m1-1"/>
  <p:tag name="KSO_WM_UNIT_TEXT_TYPE" val="1"/>
  <p:tag name="KSO_WM_BEAUTIFY_FLAG" val="#wm#"/>
  <p:tag name="KSO_WM_UNIT_PRESET_TEXT" val="添加项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81.xml><?xml version="1.0" encoding="utf-8"?>
<p:tagLst xmlns:p="http://schemas.openxmlformats.org/presentationml/2006/main">
  <p:tag name="KSO_WM_DIAGRAM_VERSION" val="3"/>
  <p:tag name="KSO_WM_DIAGRAM_COLOR_TRICK" val="1"/>
  <p:tag name="KSO_WM_DIAGRAM_COLOR_TEXT_CAN_REMOVE" val="n"/>
  <p:tag name="KSO_WM_UNIT_VALUE" val="90*82"/>
  <p:tag name="KSO_WM_UNIT_HIGHLIGHT" val="0"/>
  <p:tag name="KSO_WM_UNIT_COMPATIBLE" val="0"/>
  <p:tag name="KSO_WM_UNIT_DIAGRAM_ISNUMVISUAL" val="0"/>
  <p:tag name="KSO_WM_UNIT_DIAGRAM_ISREFERUNIT" val="0"/>
  <p:tag name="KSO_WM_DIAGRAM_GROUP_CODE" val="m1-1"/>
  <p:tag name="KSO_WM_UNIT_TYPE" val="m_h_x"/>
  <p:tag name="KSO_WM_UNIT_INDEX" val="1_1_1"/>
  <p:tag name="KSO_WM_UNIT_ID" val="diagram20233265_3*m_h_x*1_1_1"/>
  <p:tag name="KSO_WM_TEMPLATE_CATEGORY" val="diagram"/>
  <p:tag name="KSO_WM_TEMPLATE_INDEX" val="20233265"/>
  <p:tag name="KSO_WM_UNIT_LAYERLEVEL" val="1_1_1"/>
  <p:tag name="KSO_WM_TAG_VERSION" val="3.0"/>
  <p:tag name="KSO_WM_DIAGRAM_MAX_ITEMCNT" val="5"/>
  <p:tag name="KSO_WM_DIAGRAM_MIN_ITEMCNT" val="2"/>
  <p:tag name="KSO_WM_DIAGRAM_VIRTUALLY_FRAME" val="{&quot;height&quot;:362.9,&quot;left&quot;:38.7,&quot;top&quot;:141.35,&quot;width&quot;:852.9307358244648}"/>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
</p:tagLst>
</file>

<file path=ppt/tags/tag482.xml><?xml version="1.0" encoding="utf-8"?>
<p:tagLst xmlns:p="http://schemas.openxmlformats.org/presentationml/2006/main">
  <p:tag name="KSO_WM_DIAGRAM_VERSION" val="3"/>
  <p:tag name="KSO_WM_DIAGRAM_COLOR_TRICK" val="1"/>
  <p:tag name="KSO_WM_DIAGRAM_COLOR_TEXT_CAN_REMOVE" val="n"/>
  <p:tag name="KSO_WM_UNIT_VALUE" val="83*90"/>
  <p:tag name="KSO_WM_UNIT_HIGHLIGHT" val="0"/>
  <p:tag name="KSO_WM_UNIT_COMPATIBLE" val="0"/>
  <p:tag name="KSO_WM_UNIT_DIAGRAM_ISNUMVISUAL" val="0"/>
  <p:tag name="KSO_WM_UNIT_DIAGRAM_ISREFERUNIT" val="0"/>
  <p:tag name="KSO_WM_DIAGRAM_GROUP_CODE" val="m1-1"/>
  <p:tag name="KSO_WM_UNIT_TYPE" val="m_h_x"/>
  <p:tag name="KSO_WM_UNIT_INDEX" val="1_2_1"/>
  <p:tag name="KSO_WM_UNIT_ID" val="diagram20233265_3*m_h_x*1_2_1"/>
  <p:tag name="KSO_WM_TEMPLATE_CATEGORY" val="diagram"/>
  <p:tag name="KSO_WM_TEMPLATE_INDEX" val="20233265"/>
  <p:tag name="KSO_WM_UNIT_LAYERLEVEL" val="1_1_1"/>
  <p:tag name="KSO_WM_TAG_VERSION" val="3.0"/>
  <p:tag name="KSO_WM_DIAGRAM_MAX_ITEMCNT" val="5"/>
  <p:tag name="KSO_WM_DIAGRAM_MIN_ITEMCNT" val="2"/>
  <p:tag name="KSO_WM_DIAGRAM_VIRTUALLY_FRAME" val="{&quot;height&quot;:362.9,&quot;left&quot;:38.7,&quot;top&quot;:141.35,&quot;width&quot;:852.9307358244648}"/>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
</p:tagLst>
</file>

<file path=ppt/tags/tag483.xml><?xml version="1.0" encoding="utf-8"?>
<p:tagLst xmlns:p="http://schemas.openxmlformats.org/presentationml/2006/main">
  <p:tag name="KSO_WM_DIAGRAM_VERSION" val="3"/>
  <p:tag name="KSO_WM_DIAGRAM_COLOR_TRICK" val="1"/>
  <p:tag name="KSO_WM_DIAGRAM_COLOR_TEXT_CAN_REMOVE" val="n"/>
  <p:tag name="KSO_WM_UNIT_VALUE" val="84*90"/>
  <p:tag name="KSO_WM_UNIT_HIGHLIGHT" val="0"/>
  <p:tag name="KSO_WM_UNIT_COMPATIBLE" val="0"/>
  <p:tag name="KSO_WM_UNIT_DIAGRAM_ISNUMVISUAL" val="0"/>
  <p:tag name="KSO_WM_UNIT_DIAGRAM_ISREFERUNIT" val="0"/>
  <p:tag name="KSO_WM_DIAGRAM_GROUP_CODE" val="m1-1"/>
  <p:tag name="KSO_WM_UNIT_TYPE" val="m_h_x"/>
  <p:tag name="KSO_WM_UNIT_INDEX" val="1_3_1"/>
  <p:tag name="KSO_WM_UNIT_ID" val="diagram20233265_3*m_h_x*1_3_1"/>
  <p:tag name="KSO_WM_TEMPLATE_CATEGORY" val="diagram"/>
  <p:tag name="KSO_WM_TEMPLATE_INDEX" val="20233265"/>
  <p:tag name="KSO_WM_UNIT_LAYERLEVEL" val="1_1_1"/>
  <p:tag name="KSO_WM_TAG_VERSION" val="3.0"/>
  <p:tag name="KSO_WM_DIAGRAM_MAX_ITEMCNT" val="5"/>
  <p:tag name="KSO_WM_DIAGRAM_MIN_ITEMCNT" val="2"/>
  <p:tag name="KSO_WM_DIAGRAM_VIRTUALLY_FRAME" val="{&quot;height&quot;:362.9,&quot;left&quot;:38.7,&quot;top&quot;:141.35,&quot;width&quot;:852.9307358244648}"/>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
</p:tagLst>
</file>

<file path=ppt/tags/tag484.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m_h_a"/>
  <p:tag name="KSO_WM_TEMPLATE_CATEGORY" val="diagram"/>
  <p:tag name="KSO_WM_TEMPLATE_INDEX" val="20233265"/>
  <p:tag name="KSO_WM_UNIT_LAYERLEVEL" val="1_1_1"/>
  <p:tag name="KSO_WM_TAG_VERSION" val="3.0"/>
  <p:tag name="KSO_WM_UNIT_TEXT_FILL_FORE_SCHEMECOLOR_INDEX_BRIGHTNESS" val="0.15"/>
  <p:tag name="KSO_WM_DIAGRAM_VERSION" val="3"/>
  <p:tag name="KSO_WM_DIAGRAM_MAX_ITEMCNT" val="5"/>
  <p:tag name="KSO_WM_DIAGRAM_MIN_ITEMCNT" val="2"/>
  <p:tag name="KSO_WM_DIAGRAM_VIRTUALLY_FRAME" val="{&quot;height&quot;:362.9,&quot;left&quot;:38.7,&quot;top&quot;:141.35,&quot;width&quot;:852.930735824464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DIAGRAM_COLOR_TRICK" val="1"/>
  <p:tag name="KSO_WM_DIAGRAM_COLOR_TEXT_CAN_REMOVE" val="n"/>
  <p:tag name="KSO_WM_UNIT_ID" val="diagram20233265_3*m_h_a*1_4_1"/>
  <p:tag name="KSO_WM_UNIT_INDEX" val="1_4_1"/>
  <p:tag name="KSO_WM_DIAGRAM_GROUP_CODE" val="m1-1"/>
  <p:tag name="KSO_WM_UNIT_TEXT_TYPE" val="1"/>
  <p:tag name="KSO_WM_BEAUTIFY_FLAG" val="#wm#"/>
  <p:tag name="KSO_WM_UNIT_PRESET_TEXT" val="添加项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85.xml><?xml version="1.0" encoding="utf-8"?>
<p:tagLst xmlns:p="http://schemas.openxmlformats.org/presentationml/2006/main">
  <p:tag name="KSO_WM_DIAGRAM_VERSION" val="3"/>
  <p:tag name="KSO_WM_DIAGRAM_COLOR_TRICK" val="1"/>
  <p:tag name="KSO_WM_DIAGRAM_COLOR_TEXT_CAN_REMOVE" val="n"/>
  <p:tag name="KSO_WM_UNIT_VALUE" val="90*73"/>
  <p:tag name="KSO_WM_UNIT_HIGHLIGHT" val="0"/>
  <p:tag name="KSO_WM_UNIT_COMPATIBLE" val="0"/>
  <p:tag name="KSO_WM_UNIT_DIAGRAM_ISNUMVISUAL" val="0"/>
  <p:tag name="KSO_WM_UNIT_DIAGRAM_ISREFERUNIT" val="0"/>
  <p:tag name="KSO_WM_DIAGRAM_GROUP_CODE" val="m1-1"/>
  <p:tag name="KSO_WM_UNIT_TYPE" val="m_h_x"/>
  <p:tag name="KSO_WM_UNIT_INDEX" val="1_4_1"/>
  <p:tag name="KSO_WM_UNIT_ID" val="diagram20233265_3*m_h_x*1_4_1"/>
  <p:tag name="KSO_WM_TEMPLATE_CATEGORY" val="diagram"/>
  <p:tag name="KSO_WM_TEMPLATE_INDEX" val="20233265"/>
  <p:tag name="KSO_WM_UNIT_LAYERLEVEL" val="1_1_1"/>
  <p:tag name="KSO_WM_TAG_VERSION" val="3.0"/>
  <p:tag name="KSO_WM_DIAGRAM_MAX_ITEMCNT" val="5"/>
  <p:tag name="KSO_WM_DIAGRAM_MIN_ITEMCNT" val="2"/>
  <p:tag name="KSO_WM_DIAGRAM_VIRTUALLY_FRAME" val="{&quot;height&quot;:362.9,&quot;left&quot;:38.7,&quot;top&quot;:141.35,&quot;width&quot;:852.9307358244648}"/>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
</p:tagLst>
</file>

<file path=ppt/tags/tag486.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186538287786,&quot;left&quot;:35.95,&quot;top&quot;:131.7156692913386,&quot;width&quot;:862.85}"/>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87.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35.95,&quot;top&quot;:131.7156692913386,&quot;width&quot;:862.85}"/>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488.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35.95,&quot;top&quot;:131.7156692913386,&quot;width&quot;:862.8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89.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35.95,&quot;top&quot;:131.7156692913386,&quot;width&quot;:862.8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9.xml><?xml version="1.0" encoding="utf-8"?>
<p:tagLst xmlns:p="http://schemas.openxmlformats.org/presentationml/2006/main">
  <p:tag name="KSO_WM_UNIT_ID" val="_6**"/>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490.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35.95,&quot;top&quot;:131.7156692913386,&quot;width&quot;:862.8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9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35.95,&quot;top&quot;:131.7156692913386,&quot;width&quot;:862.8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492.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35.95,&quot;top&quot;:131.7156692913386,&quot;width&quot;:862.85}"/>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4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a*1_1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ISCONTENTSTITLE" val="0"/>
  <p:tag name="KSO_WM_UNIT_ISNUMDGMTITLE" val="0"/>
  <p:tag name="KSO_WM_UNIT_NOCLEAR" val="0"/>
  <p:tag name="KSO_WM_UNIT_VALUE" val="22"/>
  <p:tag name="KSO_WM_DIAGRAM_GROUP_CODE" val="q1-1"/>
  <p:tag name="KSO_WM_UNIT_TYPE" val="q_h_a"/>
  <p:tag name="KSO_WM_UNIT_INDEX" val="1_1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添加标题"/>
  <p:tag name="KSO_WM_UNIT_TEXT_FILL_FORE_SCHEMECOLOR_INDEX" val="1"/>
  <p:tag name="KSO_WM_UNIT_TEXT_FILL_TYPE" val="1"/>
</p:tagLst>
</file>

<file path=ppt/tags/tag4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f*1_1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SUBTYPE" val="a"/>
  <p:tag name="KSO_WM_UNIT_NOCLEAR" val="0"/>
  <p:tag name="KSO_WM_UNIT_VALUE" val="68"/>
  <p:tag name="KSO_WM_DIAGRAM_GROUP_CODE" val="q1-1"/>
  <p:tag name="KSO_WM_UNIT_TYPE" val="q_h_f"/>
  <p:tag name="KSO_WM_UNIT_INDEX" val="1_1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输入你的项正文具体内容，文字是思想的提炼"/>
  <p:tag name="KSO_WM_UNIT_TEXT_FILL_FORE_SCHEMECOLOR_INDEX" val="1"/>
  <p:tag name="KSO_WM_UNIT_TEXT_FILL_TYPE" val="1"/>
</p:tagLst>
</file>

<file path=ppt/tags/tag4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4"/>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4"/>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5,&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Lst>
</file>

<file path=ppt/tags/tag4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3"/>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3"/>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Lst>
</file>

<file path=ppt/tags/tag4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2"/>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2"/>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5"/>
</p:tagLst>
</file>

<file path=ppt/tags/tag4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a*1_2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ISCONTENTSTITLE" val="0"/>
  <p:tag name="KSO_WM_UNIT_ISNUMDGMTITLE" val="0"/>
  <p:tag name="KSO_WM_UNIT_NOCLEAR" val="0"/>
  <p:tag name="KSO_WM_UNIT_VALUE" val="22"/>
  <p:tag name="KSO_WM_DIAGRAM_GROUP_CODE" val="q1-1"/>
  <p:tag name="KSO_WM_UNIT_TYPE" val="q_h_a"/>
  <p:tag name="KSO_WM_UNIT_INDEX" val="1_2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添加标题"/>
  <p:tag name="KSO_WM_UNIT_TEXT_FILL_FORE_SCHEMECOLOR_INDEX" val="1"/>
  <p:tag name="KSO_WM_UNIT_TEXT_FILL_TYPE" val="1"/>
</p:tagLst>
</file>

<file path=ppt/tags/tag4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f*1_2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SUBTYPE" val="a"/>
  <p:tag name="KSO_WM_UNIT_NOCLEAR" val="0"/>
  <p:tag name="KSO_WM_UNIT_VALUE" val="68"/>
  <p:tag name="KSO_WM_DIAGRAM_GROUP_CODE" val="q1-1"/>
  <p:tag name="KSO_WM_UNIT_TYPE" val="q_h_f"/>
  <p:tag name="KSO_WM_UNIT_INDEX" val="1_2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输入你的项正文，文字是思想的提炼"/>
  <p:tag name="KSO_WM_UNIT_TEXT_FILL_FORE_SCHEMECOLOR_INDEX" val="1"/>
  <p:tag name="KSO_WM_UNIT_TEXT_FILL_TYPE" val="1"/>
</p:tagLst>
</file>

<file path=ppt/tags/tag5.xml><?xml version="1.0" encoding="utf-8"?>
<p:tagLst xmlns:p="http://schemas.openxmlformats.org/presentationml/2006/main">
  <p:tag name="KSO_WM_UNIT_TYPE" val="i"/>
  <p:tag name="KSO_WM_UNIT_INDEX" val="4"/>
  <p:tag name="KSO_WM_BEAUTIFY_FLAG" val="#wm#"/>
  <p:tag name="KSO_WM_TAG_VERSION" val="3.0"/>
  <p:tag name="KSO_WM_UNIT_ID" val="_1*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0.xml><?xml version="1.0" encoding="utf-8"?>
<p:tagLst xmlns:p="http://schemas.openxmlformats.org/presentationml/2006/main">
  <p:tag name="KSO_WM_UNIT_ID" val="_6**"/>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4"/>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4"/>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6,&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Lst>
</file>

<file path=ppt/tags/tag5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3"/>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3"/>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Lst>
</file>

<file path=ppt/tags/tag5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2"/>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2"/>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solidLine&quot;:{&quot;brightness&quot;:0,&quot;colorType&quot;:1,&quot;foreColorIndex&quot;:6,&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6"/>
</p:tagLst>
</file>

<file path=ppt/tags/tag5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a*1_3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ISCONTENTSTITLE" val="0"/>
  <p:tag name="KSO_WM_UNIT_ISNUMDGMTITLE" val="0"/>
  <p:tag name="KSO_WM_UNIT_NOCLEAR" val="0"/>
  <p:tag name="KSO_WM_UNIT_VALUE" val="22"/>
  <p:tag name="KSO_WM_DIAGRAM_GROUP_CODE" val="q1-1"/>
  <p:tag name="KSO_WM_UNIT_TYPE" val="q_h_a"/>
  <p:tag name="KSO_WM_UNIT_INDEX" val="1_3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添加标题"/>
  <p:tag name="KSO_WM_UNIT_TEXT_FILL_FORE_SCHEMECOLOR_INDEX" val="1"/>
  <p:tag name="KSO_WM_UNIT_TEXT_FILL_TYPE" val="1"/>
</p:tagLst>
</file>

<file path=ppt/tags/tag5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f*1_3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UNIT_SUBTYPE" val="a"/>
  <p:tag name="KSO_WM_UNIT_NOCLEAR" val="0"/>
  <p:tag name="KSO_WM_UNIT_VALUE" val="68"/>
  <p:tag name="KSO_WM_DIAGRAM_GROUP_CODE" val="q1-1"/>
  <p:tag name="KSO_WM_UNIT_TYPE" val="q_h_f"/>
  <p:tag name="KSO_WM_UNIT_INDEX" val="1_3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输入你的项正文具体内容，文字是思想的提炼"/>
  <p:tag name="KSO_WM_UNIT_TEXT_FILL_FORE_SCHEMECOLOR_INDEX" val="1"/>
  <p:tag name="KSO_WM_UNIT_TEXT_FILL_TYPE" val="1"/>
</p:tagLst>
</file>

<file path=ppt/tags/tag5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4"/>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4"/>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7,&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7"/>
  <p:tag name="KSO_WM_UNIT_FILL_FORE_SCHEMECOLOR_INDEX_BRIGHTNESS" val="0"/>
</p:tagLst>
</file>

<file path=ppt/tags/tag5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3"/>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3"/>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7"/>
  <p:tag name="KSO_WM_UNIT_FILL_FORE_SCHEMECOLOR_INDEX_BRIGHTNESS" val="0"/>
</p:tagLst>
</file>

<file path=ppt/tags/tag5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2"/>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2"/>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solidLine&quot;:{&quot;brightness&quot;:0,&quot;colorType&quot;:1,&quot;foreColorIndex&quot;:7,&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7"/>
</p:tagLst>
</file>

<file path=ppt/tags/tag5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6"/>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6"/>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4000000059604645,&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4"/>
</p:tagLst>
</file>

<file path=ppt/tags/tag5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5"/>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5"/>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Lst>
</file>

<file path=ppt/tags/tag51.xml><?xml version="1.0" encoding="utf-8"?>
<p:tagLst xmlns:p="http://schemas.openxmlformats.org/presentationml/2006/main">
  <p:tag name="KSO_WM_UNIT_ID" val="_6**"/>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6"/>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2_6"/>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4000000059604645,&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4"/>
</p:tagLst>
</file>

<file path=ppt/tags/tag5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5"/>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5"/>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7"/>
  <p:tag name="KSO_WM_UNIT_FILL_FORE_SCHEMECOLOR_INDEX_BRIGHTNESS" val="0"/>
</p:tagLst>
</file>

<file path=ppt/tags/tag5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6"/>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3_6"/>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4000000059604645,&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7"/>
  <p:tag name="KSO_WM_UNIT_FILL_FORE_SCHEMECOLOR_INDEX_BRIGHTNESS" val="0.4"/>
</p:tagLst>
</file>

<file path=ppt/tags/tag5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5"/>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TYPE" val="q_h_i"/>
  <p:tag name="KSO_WM_UNIT_INDEX" val="1_1_5"/>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Lst>
</file>

<file path=ppt/tags/tag5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1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SUBTYPE" val="d"/>
  <p:tag name="KSO_WM_UNIT_TYPE" val="q_h_i"/>
  <p:tag name="KSO_WM_UNIT_INDEX" val="1_1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949999988079071,&quot;colorType&quot;:1,&quot;foreColorIndex&quot;:5,&quot;pos&quot;:0,&quot;transparency&quot;:0},{&quot;brightness&quot;:1,&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3"/>
  <p:tag name="KSO_WM_UNIT_TEXT_FILL_TYPE" val="3"/>
</p:tagLst>
</file>

<file path=ppt/tags/tag5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3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SUBTYPE" val="d"/>
  <p:tag name="KSO_WM_UNIT_TYPE" val="q_h_i"/>
  <p:tag name="KSO_WM_UNIT_INDEX" val="1_3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949999988079071,&quot;colorType&quot;:1,&quot;foreColorIndex&quot;:5,&quot;pos&quot;:0,&quot;transparency&quot;:0},{&quot;brightness&quot;:1,&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3"/>
  <p:tag name="KSO_WM_UNIT_TEXT_FILL_TYPE" val="3"/>
</p:tagLst>
</file>

<file path=ppt/tags/tag5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072_2*q_h_i*1_2_1"/>
  <p:tag name="KSO_WM_TEMPLATE_CATEGORY" val="diagram"/>
  <p:tag name="KSO_WM_TEMPLATE_INDEX" val="20231072"/>
  <p:tag name="KSO_WM_UNIT_LAYERLEVEL" val="1_1_1"/>
  <p:tag name="KSO_WM_TAG_VERSION" val="3.0"/>
  <p:tag name="KSO_WM_DIAGRAM_VERSION" val="3"/>
  <p:tag name="KSO_WM_DIAGRAM_COLOR_TRICK" val="4"/>
  <p:tag name="KSO_WM_DIAGRAM_COLOR_TEXT_CAN_REMOVE" val="n"/>
  <p:tag name="KSO_WM_DIAGRAM_GROUP_CODE" val="q1-1"/>
  <p:tag name="KSO_WM_UNIT_SUBTYPE" val="d"/>
  <p:tag name="KSO_WM_UNIT_TYPE" val="q_h_i"/>
  <p:tag name="KSO_WM_UNIT_INDEX" val="1_2_1"/>
  <p:tag name="KSO_WM_DIAGRAM_MAX_ITEMCNT" val="6"/>
  <p:tag name="KSO_WM_DIAGRAM_MIN_ITEMCNT" val="2"/>
  <p:tag name="KSO_WM_DIAGRAM_VIRTUALLY_FRAME" val="{&quot;height&quot;:340.0525734947964,&quot;left&quot;:157.15,&quot;top&quot;:168.2474265052036,&quot;width&quot;:687.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gradient&quot;:[{&quot;brightness&quot;:0.949999988079071,&quot;colorType&quot;:1,&quot;foreColorIndex&quot;:5,&quot;pos&quot;:0,&quot;transparency&quot;:0},{&quot;brightness&quot;:1,&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
  <p:tag name="KSO_WM_BEAUTIFY_FLAG" val="#wm#"/>
  <p:tag name="KSO_WM_UNIT_TEXT_FILL_FORE_SCHEMECOLOR_INDEX" val="3"/>
  <p:tag name="KSO_WM_UNIT_TEXT_FILL_TYPE" val="3"/>
</p:tagLst>
</file>

<file path=ppt/tags/tag517.xml><?xml version="1.0" encoding="utf-8"?>
<p:tagLst xmlns:p="http://schemas.openxmlformats.org/presentationml/2006/main">
  <p:tag name="KSO_WM_DIAGRAM_VIRTUALLY_FRAME" val="{&quot;height&quot;:329.9500022731991,&quot;left&quot;:66.62503937007872,&quot;top&quot;:151.9999977268009,&quot;width&quot;:809.35}"/>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6956_1*l_h_i*1_2_2"/>
  <p:tag name="KSO_WM_TEMPLATE_CATEGORY" val="diagram"/>
  <p:tag name="KSO_WM_TEMPLATE_INDEX" val="20236956"/>
  <p:tag name="KSO_WM_UNIT_LAYERLEVEL" val="1_1_1"/>
  <p:tag name="KSO_WM_TAG_VERSION" val="3.0"/>
  <p:tag name="KSO_WM_BEAUTIFY_FLAG" val="#wm#"/>
  <p:tag name="KSO_WM_UNIT_FILL_TYPE" val="3"/>
  <p:tag name="KSO_WM_DIAGRAM_MAX_ITEMCNT" val="2"/>
  <p:tag name="KSO_WM_DIAGRAM_MIN_ITEMCNT" val="2"/>
  <p:tag name="KSO_WM_DIAGRAM_COLOR_MATCH_VALUE" val="{&quot;shape&quot;:{&quot;fill&quot;:{&quot;gradient&quot;:[{&quot;brightness&quot;:0.4000000059604645,&quot;colorType&quot;:1,&quot;foreColorIndex&quot;:8,&quot;pos&quot;:1,&quot;transparency&quot;:0.6000000238418579},{&quot;brightness&quot;:0.4000000059604645,&quot;colorType&quot;:1,&quot;foreColorIndex&quot;:8,&quot;pos&quot;:0.20000000298023224,&quot;transparency&quot;: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518.xml><?xml version="1.0" encoding="utf-8"?>
<p:tagLst xmlns:p="http://schemas.openxmlformats.org/presentationml/2006/main">
  <p:tag name="KSO_WM_DIAGRAM_VIRTUALLY_FRAME" val="{&quot;height&quot;:329.9500022731991,&quot;left&quot;:66.62503937007872,&quot;top&quot;:151.9999977268009,&quot;width&quot;:809.35}"/>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236956_1*l_h_i*1_2_1"/>
  <p:tag name="KSO_WM_TEMPLATE_CATEGORY" val="diagram"/>
  <p:tag name="KSO_WM_TEMPLATE_INDEX" val="20236956"/>
  <p:tag name="KSO_WM_UNIT_LAYERLEVEL" val="1_1_1"/>
  <p:tag name="KSO_WM_TAG_VERSION" val="3.0"/>
  <p:tag name="KSO_WM_BEAUTIFY_FLAG" val="#wm#"/>
  <p:tag name="KSO_WM_DIAGRAM_MAX_ITEMCNT" val="2"/>
  <p:tag name="KSO_WM_DIAGRAM_MIN_ITEMCNT" val="2"/>
  <p:tag name="KSO_WM_DIAGRAM_COLOR_MATCH_VALUE" val="{&quot;shape&quot;:{&quot;fill&quot;:{&quot;type&quot;:0},&quot;glow&quot;:{&quot;colorType&quot;:0},&quot;line&quot;:{&quot;gradient&quot;:[{&quot;brightness&quot;:0.4000000059604645,&quot;colorType&quot;:1,&quot;foreColorIndex&quot;:8,&quot;pos&quot;:0.30000001192092896,&quot;transparency&quot;:1},{&quot;brightness&quot;:0,&quot;colorType&quot;:1,&quot;foreColorIndex&quot;:8,&quot;pos&quot;:1,&quot;transparency&quot;:0}],&quot;type&quot;:2},&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519.xml><?xml version="1.0" encoding="utf-8"?>
<p:tagLst xmlns:p="http://schemas.openxmlformats.org/presentationml/2006/main">
  <p:tag name="KSO_WM_DIAGRAM_VIRTUALLY_FRAME" val="{&quot;height&quot;:329.9500022731991,&quot;left&quot;:66.62503937007872,&quot;top&quot;:151.9999977268009,&quot;width&quot;:809.35}"/>
  <p:tag name="KSO_WM_DIAGRAM_VERSION" val="3"/>
  <p:tag name="KSO_WM_DIAGRAM_COLOR_TRICK" val="2"/>
  <p:tag name="KSO_WM_DIAGRAM_COLOR_TEXT_CAN_REMOVE" val="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6956_1*l_h_f*1_2_1"/>
  <p:tag name="KSO_WM_TEMPLATE_CATEGORY" val="diagram"/>
  <p:tag name="KSO_WM_TEMPLATE_INDEX" val="20236956"/>
  <p:tag name="KSO_WM_UNIT_LAYERLEVEL" val="1_1_1"/>
  <p:tag name="KSO_WM_TAG_VERSION" val="3.0"/>
  <p:tag name="KSO_WM_BEAUTIFY_FLAG" val="#wm#"/>
  <p:tag name="KSO_WM_UNIT_FILL_TYPE" val="1"/>
  <p:tag name="KSO_WM_UNIT_FILL_FORE_SCHEMECOLOR_INDEX" val="8"/>
  <p:tag name="KSO_WM_UNIT_FILL_FORE_SCHEMECOLOR_INDEX_BRIGHTNESS" val="0"/>
  <p:tag name="KSO_WM_UNIT_TEXT_FILL_FORE_SCHEMECOLOR_INDEX" val="1"/>
  <p:tag name="KSO_WM_UNIT_TEXT_FILL_TYPE" val="1"/>
  <p:tag name="KSO_WM_UNIT_PRESET_TEXT" val="劣势"/>
  <p:tag name="KSO_WM_DIAGRAM_MAX_ITEMCNT" val="2"/>
  <p:tag name="KSO_WM_DIAGRAM_MIN_ITEMCNT" val="2"/>
  <p:tag name="KSO_WM_DIAGRAM_COLOR_MATCH_VALUE" val="{&quot;shape&quot;:{&quot;fill&quot;:{&quot;solid&quot;:{&quot;brightness&quot;:0,&quot;colorType&quot;:1,&quot;foreColorIndex&quot;:8,&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DIAGRAM_USE_COLOR_VALUE" val="{&quot;color_scheme&quot;:1,&quot;color_type&quot;:1,&quot;theme_color_indexes&quot;:[]}"/>
</p:tagLst>
</file>

<file path=ppt/tags/tag52.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6*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29"/>
</p:tagLst>
</file>

<file path=ppt/tags/tag520.xml><?xml version="1.0" encoding="utf-8"?>
<p:tagLst xmlns:p="http://schemas.openxmlformats.org/presentationml/2006/main">
  <p:tag name="KSO_WM_DIAGRAM_VIRTUALLY_FRAME" val="{&quot;height&quot;:329.9500022731991,&quot;left&quot;:66.62503937007872,&quot;top&quot;:151.9999977268009,&quot;width&quot;:809.35}"/>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6956_1*l_h_i*1_1_2"/>
  <p:tag name="KSO_WM_TEMPLATE_CATEGORY" val="diagram"/>
  <p:tag name="KSO_WM_TEMPLATE_INDEX" val="20236956"/>
  <p:tag name="KSO_WM_UNIT_LAYERLEVEL" val="1_1_1"/>
  <p:tag name="KSO_WM_TAG_VERSION" val="3.0"/>
  <p:tag name="KSO_WM_BEAUTIFY_FLAG" val="#wm#"/>
  <p:tag name="KSO_WM_UNIT_FILL_TYPE" val="3"/>
  <p:tag name="KSO_WM_DIAGRAM_MAX_ITEMCNT" val="2"/>
  <p:tag name="KSO_WM_DIAGRAM_MIN_ITEMCNT" val="2"/>
  <p:tag name="KSO_WM_DIAGRAM_COLOR_MATCH_VALUE" val="{&quot;shape&quot;:{&quot;fill&quot;:{&quot;gradient&quot;:[{&quot;brightness&quot;:0.4000000059604645,&quot;colorType&quot;:1,&quot;foreColorIndex&quot;:5,&quot;pos&quot;:1,&quot;transparency&quot;:0.6000000238418579},{&quot;brightness&quot;:0.4000000059604645,&quot;colorType&quot;:1,&quot;foreColorIndex&quot;:5,&quot;pos&quot;:0.20000000298023224,&quot;transparency&quot;:1}],&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521.xml><?xml version="1.0" encoding="utf-8"?>
<p:tagLst xmlns:p="http://schemas.openxmlformats.org/presentationml/2006/main">
  <p:tag name="KSO_WM_DIAGRAM_VIRTUALLY_FRAME" val="{&quot;height&quot;:329.9500022731991,&quot;left&quot;:66.62503937007872,&quot;top&quot;:151.9999977268009,&quot;width&quot;:809.35}"/>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36956_1*l_h_i*1_1_1"/>
  <p:tag name="KSO_WM_TEMPLATE_CATEGORY" val="diagram"/>
  <p:tag name="KSO_WM_TEMPLATE_INDEX" val="20236956"/>
  <p:tag name="KSO_WM_UNIT_LAYERLEVEL" val="1_1_1"/>
  <p:tag name="KSO_WM_TAG_VERSION" val="3.0"/>
  <p:tag name="KSO_WM_BEAUTIFY_FLAG" val="#wm#"/>
  <p:tag name="KSO_WM_DIAGRAM_MAX_ITEMCNT" val="2"/>
  <p:tag name="KSO_WM_DIAGRAM_MIN_ITEMCNT" val="2"/>
  <p:tag name="KSO_WM_DIAGRAM_COLOR_MATCH_VALUE" val="{&quot;shape&quot;:{&quot;fill&quot;:{&quot;type&quot;:0},&quot;glow&quot;:{&quot;colorType&quot;:0},&quot;line&quot;:{&quot;gradient&quot;:[{&quot;brightness&quot;:0.4000000059604645,&quot;colorType&quot;:1,&quot;foreColorIndex&quot;:5,&quot;pos&quot;:0.30000001192092896,&quot;transparency&quot;:1},{&quot;brightness&quot;:0,&quot;colorType&quot;:1,&quot;foreColorIndex&quot;:5,&quot;pos&quot;:1,&quot;transparency&quot;:0}],&quot;type&quot;:2},&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522.xml><?xml version="1.0" encoding="utf-8"?>
<p:tagLst xmlns:p="http://schemas.openxmlformats.org/presentationml/2006/main">
  <p:tag name="KSO_WM_DIAGRAM_VIRTUALLY_FRAME" val="{&quot;height&quot;:329.9500022731991,&quot;left&quot;:66.62503937007872,&quot;top&quot;:151.9999977268009,&quot;width&quot;:809.35}"/>
  <p:tag name="KSO_WM_DIAGRAM_VERSION" val="3"/>
  <p:tag name="KSO_WM_DIAGRAM_COLOR_TRICK" val="2"/>
  <p:tag name="KSO_WM_DIAGRAM_COLOR_TEXT_CAN_REMOVE" val="n"/>
  <p:tag name="KSO_WM_UNIT_SUBTYPE" val="a"/>
  <p:tag name="KSO_WM_UNIT_NOCLEAR" val="0"/>
  <p:tag name="KSO_WM_UNIT_VALUE" val="5"/>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6956_1*l_h_f*1_1_1"/>
  <p:tag name="KSO_WM_TEMPLATE_CATEGORY" val="diagram"/>
  <p:tag name="KSO_WM_TEMPLATE_INDEX" val="20236956"/>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UNIT_TEXT_FILL_FORE_SCHEMECOLOR_INDEX" val="1"/>
  <p:tag name="KSO_WM_UNIT_TEXT_FILL_TYPE" val="1"/>
  <p:tag name="KSO_WM_UNIT_PRESET_TEXT" val="优势"/>
  <p:tag name="KSO_WM_DIAGRAM_MAX_ITEMCNT" val="2"/>
  <p:tag name="KSO_WM_DIAGRAM_MIN_ITEMCNT" val="2"/>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DIAGRAM_USE_COLOR_VALUE" val="{&quot;color_scheme&quot;:1,&quot;color_type&quot;:1,&quot;theme_color_indexes&quot;:[]}"/>
</p:tagLst>
</file>

<file path=ppt/tags/tag523.xml><?xml version="1.0" encoding="utf-8"?>
<p:tagLst xmlns:p="http://schemas.openxmlformats.org/presentationml/2006/main">
  <p:tag name="KSO_WM_DIAGRAM_VIRTUALLY_FRAME" val="{&quot;height&quot;:329.9500022731991,&quot;left&quot;:66.62503937007872,&quot;top&quot;:151.9999977268009,&quot;width&quot;:809.35}"/>
  <p:tag name="KSO_WM_DIAGRAM_VERSION" val="3"/>
  <p:tag name="KSO_WM_DIAGRAM_COLOR_TRICK" val="2"/>
  <p:tag name="KSO_WM_DIAGRAM_COLOR_TEXT_CAN_REMOVE" val="n"/>
  <p:tag name="KSO_WM_UNIT_SUBTYPE" val="a"/>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f"/>
  <p:tag name="KSO_WM_UNIT_INDEX" val="1_1_2"/>
  <p:tag name="KSO_WM_UNIT_ID" val="diagram20236956_1*l_h_f*1_1_2"/>
  <p:tag name="KSO_WM_TEMPLATE_CATEGORY" val="diagram"/>
  <p:tag name="KSO_WM_TEMPLATE_INDEX" val="20236956"/>
  <p:tag name="KSO_WM_UNIT_LAYERLEVEL" val="1_1_1"/>
  <p:tag name="KSO_WM_TAG_VERSION" val="3.0"/>
  <p:tag name="KSO_WM_BEAUTIFY_FLAG" val="#wm#"/>
  <p:tag name="KSO_WM_UNIT_TEXT_FILL_FORE_SCHEMECOLOR_INDEX" val="1"/>
  <p:tag name="KSO_WM_UNIT_TEXT_FILL_TYPE" val="1"/>
  <p:tag name="KSO_WM_UNIT_PRESET_TEXT" val="单击添加项标题"/>
  <p:tag name="KSO_WM_DIAGRAM_MAX_ITEMCNT" val="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DIAGRAM_USE_COLOR_VALUE" val="{&quot;color_scheme&quot;:1,&quot;color_type&quot;:1,&quot;theme_color_indexes&quot;:[]}"/>
</p:tagLst>
</file>

<file path=ppt/tags/tag524.xml><?xml version="1.0" encoding="utf-8"?>
<p:tagLst xmlns:p="http://schemas.openxmlformats.org/presentationml/2006/main">
  <p:tag name="KSO_WM_DIAGRAM_VIRTUALLY_FRAME" val="{&quot;height&quot;:329.9500022731991,&quot;left&quot;:66.62503937007872,&quot;top&quot;:151.9999977268009,&quot;width&quot;:809.35}"/>
  <p:tag name="KSO_WM_DIAGRAM_VERSION" val="3"/>
  <p:tag name="KSO_WM_DIAGRAM_COLOR_TRICK" val="2"/>
  <p:tag name="KSO_WM_DIAGRAM_COLOR_TEXT_CAN_REMOVE" val="n"/>
  <p:tag name="KSO_WM_UNIT_SUBTYPE" val="a"/>
  <p:tag name="KSO_WM_UNIT_NOCLEAR" val="0"/>
  <p:tag name="KSO_WM_UNIT_VALUE" val="84"/>
  <p:tag name="KSO_WM_UNIT_HIGHLIGHT" val="0"/>
  <p:tag name="KSO_WM_UNIT_COMPATIBLE" val="0"/>
  <p:tag name="KSO_WM_UNIT_DIAGRAM_ISNUMVISUAL" val="0"/>
  <p:tag name="KSO_WM_UNIT_DIAGRAM_ISREFERUNIT" val="0"/>
  <p:tag name="KSO_WM_DIAGRAM_GROUP_CODE" val="l1-1"/>
  <p:tag name="KSO_WM_UNIT_TYPE" val="l_h_f"/>
  <p:tag name="KSO_WM_UNIT_INDEX" val="1_1_3"/>
  <p:tag name="KSO_WM_UNIT_ID" val="diagram20236956_1*l_h_f*1_1_3"/>
  <p:tag name="KSO_WM_TEMPLATE_CATEGORY" val="diagram"/>
  <p:tag name="KSO_WM_TEMPLATE_INDEX" val="20236956"/>
  <p:tag name="KSO_WM_UNIT_LAYERLEVEL" val="1_1_1"/>
  <p:tag name="KSO_WM_TAG_VERSION" val="3.0"/>
  <p:tag name="KSO_WM_BEAUTIFY_FLAG" val="#wm#"/>
  <p:tag name="KSO_WM_UNIT_TEXT_FILL_FORE_SCHEMECOLOR_INDEX" val="1"/>
  <p:tag name="KSO_WM_UNIT_TEXT_FILL_TYPE" val="1"/>
  <p:tag name="KSO_WM_UNIT_PRESET_TEXT" val="单击此处添加文本具体内容，简明扼要地阐述您的观点。根据需要可酌情增减文字，以便观者准确地理解您传达的思想"/>
  <p:tag name="KSO_WM_DIAGRAM_MAX_ITEMCNT" val="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DIAGRAM_USE_COLOR_VALUE" val="{&quot;color_scheme&quot;:1,&quot;color_type&quot;:1,&quot;theme_color_indexes&quot;:[]}"/>
</p:tagLst>
</file>

<file path=ppt/tags/tag525.xml><?xml version="1.0" encoding="utf-8"?>
<p:tagLst xmlns:p="http://schemas.openxmlformats.org/presentationml/2006/main">
  <p:tag name="KSO_WM_DIAGRAM_VIRTUALLY_FRAME" val="{&quot;height&quot;:329.9500022731991,&quot;left&quot;:66.62503937007872,&quot;top&quot;:151.9999977268009,&quot;width&quot;:809.35}"/>
  <p:tag name="KSO_WM_DIAGRAM_VERSION" val="3"/>
  <p:tag name="KSO_WM_DIAGRAM_COLOR_TRICK" val="2"/>
  <p:tag name="KSO_WM_DIAGRAM_COLOR_TEXT_CAN_REMOVE" val="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2"/>
  <p:tag name="KSO_WM_UNIT_ID" val="diagram20236956_1*l_h_f*1_2_2"/>
  <p:tag name="KSO_WM_TEMPLATE_CATEGORY" val="diagram"/>
  <p:tag name="KSO_WM_TEMPLATE_INDEX" val="20236956"/>
  <p:tag name="KSO_WM_UNIT_LAYERLEVEL" val="1_1_1"/>
  <p:tag name="KSO_WM_TAG_VERSION" val="3.0"/>
  <p:tag name="KSO_WM_BEAUTIFY_FLAG" val="#wm#"/>
  <p:tag name="KSO_WM_UNIT_TEXT_FILL_FORE_SCHEMECOLOR_INDEX" val="1"/>
  <p:tag name="KSO_WM_UNIT_TEXT_FILL_TYPE" val="1"/>
  <p:tag name="KSO_WM_UNIT_PRESET_TEXT" val="单击添加项标题"/>
  <p:tag name="KSO_WM_DIAGRAM_MAX_ITEMCNT" val="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DIAGRAM_USE_COLOR_VALUE" val="{&quot;color_scheme&quot;:1,&quot;color_type&quot;:1,&quot;theme_color_indexes&quot;:[]}"/>
</p:tagLst>
</file>

<file path=ppt/tags/tag526.xml><?xml version="1.0" encoding="utf-8"?>
<p:tagLst xmlns:p="http://schemas.openxmlformats.org/presentationml/2006/main">
  <p:tag name="KSO_WM_DIAGRAM_VIRTUALLY_FRAME" val="{&quot;height&quot;:329.9500022731991,&quot;left&quot;:66.62503937007872,&quot;top&quot;:151.9999977268009,&quot;width&quot;:809.35}"/>
  <p:tag name="KSO_WM_DIAGRAM_VERSION" val="3"/>
  <p:tag name="KSO_WM_DIAGRAM_COLOR_TRICK" val="2"/>
  <p:tag name="KSO_WM_DIAGRAM_COLOR_TEXT_CAN_REMOVE" val="n"/>
  <p:tag name="KSO_WM_UNIT_SUBTYPE" val="a"/>
  <p:tag name="KSO_WM_UNIT_NOCLEAR" val="0"/>
  <p:tag name="KSO_WM_UNIT_VALUE" val="84"/>
  <p:tag name="KSO_WM_UNIT_HIGHLIGHT" val="0"/>
  <p:tag name="KSO_WM_UNIT_COMPATIBLE" val="0"/>
  <p:tag name="KSO_WM_UNIT_DIAGRAM_ISNUMVISUAL" val="0"/>
  <p:tag name="KSO_WM_UNIT_DIAGRAM_ISREFERUNIT" val="0"/>
  <p:tag name="KSO_WM_DIAGRAM_GROUP_CODE" val="l1-1"/>
  <p:tag name="KSO_WM_UNIT_TYPE" val="l_h_f"/>
  <p:tag name="KSO_WM_UNIT_INDEX" val="1_2_3"/>
  <p:tag name="KSO_WM_UNIT_ID" val="diagram20236956_1*l_h_f*1_2_3"/>
  <p:tag name="KSO_WM_TEMPLATE_CATEGORY" val="diagram"/>
  <p:tag name="KSO_WM_TEMPLATE_INDEX" val="20236956"/>
  <p:tag name="KSO_WM_UNIT_LAYERLEVEL" val="1_1_1"/>
  <p:tag name="KSO_WM_TAG_VERSION" val="3.0"/>
  <p:tag name="KSO_WM_BEAUTIFY_FLAG" val="#wm#"/>
  <p:tag name="KSO_WM_UNIT_TEXT_FILL_FORE_SCHEMECOLOR_INDEX" val="1"/>
  <p:tag name="KSO_WM_UNIT_TEXT_FILL_TYPE" val="1"/>
  <p:tag name="KSO_WM_UNIT_PRESET_TEXT" val="单击此处添加文本具体内容，简明扼要地阐述您的观点。根据需要可酌情增减文字，以便观者准确地理解您传达的思想"/>
  <p:tag name="KSO_WM_DIAGRAM_MAX_ITEMCNT" val="2"/>
  <p:tag name="KSO_WM_DIAGRAM_MIN_ITEMCNT" val="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DIAGRAM_USE_COLOR_VALUE" val="{&quot;color_scheme&quot;:1,&quot;color_type&quot;:1,&quot;theme_color_indexes&quot;:[]}"/>
</p:tagLst>
</file>

<file path=ppt/tags/tag527.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3_1"/>
  <p:tag name="KSO_WM_UNIT_ID" val="diagram20230945_2*n_h_h_f*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528.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3_1"/>
  <p:tag name="KSO_WM_UNIT_ID" val="diagram20230945_2*n_h_h_a*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529.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1_1"/>
  <p:tag name="KSO_WM_UNIT_ID" val="diagram20230945_2*n_h_h_f*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 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53.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7*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530.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1_1"/>
  <p:tag name="KSO_WM_UNIT_ID" val="diagram20230945_2*n_h_h_a*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531.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2_1"/>
  <p:tag name="KSO_WM_UNIT_ID" val="diagram20230945_2*n_h_h_f*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532.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2_1"/>
  <p:tag name="KSO_WM_UNIT_ID" val="diagram20230945_2*n_h_h_a*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533.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FILL_TYPE" val="3"/>
  <p:tag name="KSO_WM_UNIT_TEXT_FILL_FORE_SCHEMECOLOR_INDEX_BRIGHTNESS" val="0"/>
  <p:tag name="KSO_WM_UNIT_TEXT_FILL_TYPE" val="1"/>
  <p:tag name="KSO_WM_UNIT_LINE_FORE_SCHEMECOLOR_INDEX_1_BRIGHTNESS" val="0"/>
  <p:tag name="KSO_WM_UNIT_LINE_FORE_SCHEMECOLOR_INDEX_1" val="5"/>
  <p:tag name="KSO_WM_UNIT_LINE_FORE_SCHEMECOLOR_INDEX_1_POS" val="0"/>
  <p:tag name="KSO_WM_UNIT_LINE_FORE_SCHEMECOLOR_INDEX_1_TRANS" val="1"/>
  <p:tag name="KSO_WM_UNIT_LINE_FORE_SCHEMECOLOR_INDEX_2_BRIGHTNESS" val="0"/>
  <p:tag name="KSO_WM_UNIT_LINE_FORE_SCHEMECOLOR_INDEX_2" val="5"/>
  <p:tag name="KSO_WM_UNIT_LINE_FORE_SCHEMECOLOR_INDEX_2_POS" val="0.64"/>
  <p:tag name="KSO_WM_UNIT_LINE_FORE_SCHEMECOLOR_INDEX_2_TRANS" val="0"/>
  <p:tag name="KSO_WM_UNIT_LINE_FORE_SCHEMECOLOR_INDEX_3_BRIGHTNESS" val="0.8"/>
  <p:tag name="KSO_WM_UNIT_LINE_FORE_SCHEMECOLOR_INDEX_3" val="15"/>
  <p:tag name="KSO_WM_UNIT_LINE_FORE_SCHEMECOLOR_INDEX_3_POS" val="0.9"/>
  <p:tag name="KSO_WM_UNIT_LINE_FORE_SCHEMECOLOR_INDEX_3_TRANS" val="0.53"/>
  <p:tag name="KSO_WM_UNIT_LINE_FORE_SCHEMECOLOR_INDEX_4_BRIGHTNESS" val="0.8"/>
  <p:tag name="KSO_WM_UNIT_LINE_FORE_SCHEMECOLOR_INDEX_4" val="15"/>
  <p:tag name="KSO_WM_UNIT_LINE_FORE_SCHEMECOLOR_INDEX_4_POS" val="0.95"/>
  <p:tag name="KSO_WM_UNIT_LINE_FORE_SCHEMECOLOR_INDEX_4_TRANS" val="0"/>
  <p:tag name="KSO_WM_UNIT_LINE_FORE_SCHEMECOLOR_INDEX_5_BRIGHTNESS" val="0.8"/>
  <p:tag name="KSO_WM_UNIT_LINE_FORE_SCHEMECOLOR_INDEX_5" val="15"/>
  <p:tag name="KSO_WM_UNIT_LINE_FORE_SCHEMECOLOR_INDEX_5_POS" val="1"/>
  <p:tag name="KSO_WM_UNIT_LINE_FORE_SCHEMECOLOR_INDEX_5_TRANS" val="0.9"/>
  <p:tag name="KSO_WM_UNIT_LINE_GRADIENT_TYPE" val="0"/>
  <p:tag name="KSO_WM_UNIT_LINE_GRADIENT_ANGLE" val="0"/>
  <p:tag name="KSO_WM_UNIT_LINE_GRADIENT_DIRECTION" val="3"/>
  <p:tag name="KSO_WM_UNIT_LINE_FILL_TYPE" val="5"/>
  <p:tag name="KSO_WM_UNIT_HIGHLIGHT" val="0"/>
  <p:tag name="KSO_WM_UNIT_COMPATIBLE" val="0"/>
  <p:tag name="KSO_WM_UNIT_DIAGRAM_ISNUMVISUAL" val="0"/>
  <p:tag name="KSO_WM_UNIT_DIAGRAM_ISREFERUNIT" val="0"/>
  <p:tag name="KSO_WM_UNIT_ID" val="diagram20230945_2*n_h_i*1_2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DIAGRAM_GROUP_CODE" val="n1-1"/>
  <p:tag name="KSO_WM_UNIT_TYPE" val="n_h_i"/>
  <p:tag name="KSO_WM_UNIT_INDEX" val="1_2_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gradient&quot;:[{&quot;brightness&quot;:0.5,&quot;colorType&quot;:1,&quot;foreColorIndex&quot;:13,&quot;pos&quot;:1,&quot;transparency&quot;:0.699999988079071},{&quot;brightness&quot;:0.800000011920929,&quot;colorType&quot;:2,&quot;pos&quot;:0.15000000596046448,&quot;rgb&quot;:&quot;#ffffff&quot;,&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534.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UNIT_HIGHLIGHT" val="0"/>
  <p:tag name="KSO_WM_UNIT_COMPATIBLE" val="0"/>
  <p:tag name="KSO_WM_UNIT_DIAGRAM_ISNUMVISUAL" val="0"/>
  <p:tag name="KSO_WM_UNIT_DIAGRAM_ISREFERUNIT" val="0"/>
  <p:tag name="KSO_WM_UNIT_ID" val="diagram20230945_2*n_h_h_i*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2_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solid&quot;:{&quot;brightness&quot;:0,&quot;colorType&quot;:1,&quot;foreColorIndex&quot;:6,&quot;transparency&quot;:0},&quot;type&quot;:1},&quot;glow&quot;:{&quot;colorType&quot;:0},&quot;line&quot;:{&quot;gradient&quot;:[{&quot;brightness&quot;:0,&quot;colorType&quot;:2,&quot;pos&quot;:0.3700000047683716,&quot;rgb&quot;:&quot;#ffffff&quot;,&quot;transparency&quot;:0},{&quot;brightness&quot;:0.800000011920929,&quot;colorType&quot;:1,&quot;foreColorIndex&quot;:6,&quot;pos&quot;:0,&quot;transparency&quot;:0},{&quot;brightness&quot;:0,&quot;colorType&quot;:2,&quot;pos&quot;:1,&quot;rgb&quot;:&quot;#ffffff&quot;,&quot;transparency&quot;:0},{&quot;brightness&quot;:0.800000011920929,&quot;colorType&quot;:1,&quot;foreColorIndex&quot;:6,&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6"/>
  <p:tag name="KSO_WM_UNIT_FILL_FORE_SCHEMECOLOR_INDEX_BRIGHTNESS" val="0"/>
  <p:tag name="KSO_WM_DIAGRAM_USE_COLOR_VALUE" val="{&quot;color_scheme&quot;:1,&quot;color_type&quot;:1,&quot;theme_color_indexes&quot;:[]}"/>
</p:tagLst>
</file>

<file path=ppt/tags/tag535.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UNIT_HIGHLIGHT" val="0"/>
  <p:tag name="KSO_WM_UNIT_COMPATIBLE" val="0"/>
  <p:tag name="KSO_WM_UNIT_DIAGRAM_ISNUMVISUAL" val="0"/>
  <p:tag name="KSO_WM_UNIT_DIAGRAM_ISREFERUNIT" val="0"/>
  <p:tag name="KSO_WM_UNIT_ID" val="diagram20230945_2*n_h_h_i*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1_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800000011920929,&quot;colorType&quot;:1,&quot;foreColorIndex&quot;:5,&quot;pos&quot;:0,&quot;transparency&quot;:0},{&quot;brightness&quot;:0,&quot;colorType&quot;:2,&quot;pos&quot;:1,&quot;rgb&quot;:&quot;#ffffff&quot;,&quot;transparency&quot;:0},{&quot;brightness&quot;:0.800000011920929,&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536.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UNIT_HIGHLIGHT" val="0"/>
  <p:tag name="KSO_WM_UNIT_COMPATIBLE" val="0"/>
  <p:tag name="KSO_WM_UNIT_DIAGRAM_ISNUMVISUAL" val="0"/>
  <p:tag name="KSO_WM_UNIT_DIAGRAM_ISREFERUNIT" val="0"/>
  <p:tag name="KSO_WM_UNIT_ID" val="diagram20230945_2*n_h_h_i*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3_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solid&quot;:{&quot;brightness&quot;:0,&quot;colorType&quot;:1,&quot;foreColorIndex&quot;:7,&quot;transparency&quot;:0},&quot;type&quot;:1},&quot;glow&quot;:{&quot;colorType&quot;:0},&quot;line&quot;:{&quot;gradient&quot;:[{&quot;brightness&quot;:0,&quot;colorType&quot;:2,&quot;pos&quot;:0.3700000047683716,&quot;rgb&quot;:&quot;#ffffff&quot;,&quot;transparency&quot;:0},{&quot;brightness&quot;:0.800000011920929,&quot;colorType&quot;:1,&quot;foreColorIndex&quot;:10,&quot;pos&quot;:0,&quot;transparency&quot;:0},{&quot;brightness&quot;:0,&quot;colorType&quot;:2,&quot;pos&quot;:1,&quot;rgb&quot;:&quot;#ffffff&quot;,&quot;transparency&quot;:0},{&quot;brightness&quot;:0.800000011920929,&quot;colorType&quot;:1,&quot;foreColorIndex&quot;:7,&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7"/>
  <p:tag name="KSO_WM_UNIT_FILL_FORE_SCHEMECOLOR_INDEX_BRIGHTNESS" val="0"/>
  <p:tag name="KSO_WM_DIAGRAM_USE_COLOR_VALUE" val="{&quot;color_scheme&quot;:1,&quot;color_type&quot;:1,&quot;theme_color_indexes&quot;:[]}"/>
</p:tagLst>
</file>

<file path=ppt/tags/tag537.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UNIT_HIGHLIGHT" val="0"/>
  <p:tag name="KSO_WM_UNIT_COMPATIBLE" val="0"/>
  <p:tag name="KSO_WM_UNIT_DIAGRAM_ISNUMVISUAL" val="0"/>
  <p:tag name="KSO_WM_UNIT_DIAGRAM_ISREFERUNIT" val="0"/>
  <p:tag name="KSO_WM_UNIT_ID" val="diagram20230945_2*n_h_a*1_1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UNIT_ISCONTENTSTITLE" val="0"/>
  <p:tag name="KSO_WM_UNIT_ISNUMDGMTITLE" val="0"/>
  <p:tag name="KSO_WM_UNIT_NOCLEAR" val="0"/>
  <p:tag name="KSO_WM_UNIT_VALUE" val="30"/>
  <p:tag name="KSO_WM_DIAGRAM_GROUP_CODE" val="n1-1"/>
  <p:tag name="KSO_WM_UNIT_TYPE" val="n_h_a"/>
  <p:tag name="KSO_WM_UNIT_INDEX" val="1_1_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550000011920929,&quot;colorType&quot;:1,&quot;foreColorIndex&quot;:5,&quot;pos&quot;:0,&quot;transparency&quot;:0},{&quot;brightness&quot;:0,&quot;colorType&quot;:2,&quot;pos&quot;:1,&quot;rgb&quot;:&quot;#ffffff&quot;,&quot;transparency&quot;:0},{&quot;brightness&quot;:0.699999988079071,&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TEXT_TYPE" val="1"/>
  <p:tag name="KSO_WM_UNIT_PRESET_TEXT" val="单击添加&#10;项标题"/>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538.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3_1"/>
  <p:tag name="KSO_WM_UNIT_ID" val="diagram20230945_2*n_h_h_f*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539.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3_1"/>
  <p:tag name="KSO_WM_UNIT_ID" val="diagram20230945_2*n_h_h_a*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54.xml><?xml version="1.0" encoding="utf-8"?>
<p:tagLst xmlns:p="http://schemas.openxmlformats.org/presentationml/2006/main">
  <p:tag name="KSO_WM_UNIT_ID" val="_7**"/>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40.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1_1"/>
  <p:tag name="KSO_WM_UNIT_ID" val="diagram20230945_2*n_h_h_f*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 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541.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1_1"/>
  <p:tag name="KSO_WM_UNIT_ID" val="diagram20230945_2*n_h_h_a*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542.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2_1"/>
  <p:tag name="KSO_WM_UNIT_ID" val="diagram20230945_2*n_h_h_f*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543.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2_1"/>
  <p:tag name="KSO_WM_UNIT_ID" val="diagram20230945_2*n_h_h_a*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544.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FILL_TYPE" val="3"/>
  <p:tag name="KSO_WM_UNIT_TEXT_FILL_FORE_SCHEMECOLOR_INDEX_BRIGHTNESS" val="0"/>
  <p:tag name="KSO_WM_UNIT_TEXT_FILL_TYPE" val="1"/>
  <p:tag name="KSO_WM_UNIT_LINE_FORE_SCHEMECOLOR_INDEX_1_BRIGHTNESS" val="0"/>
  <p:tag name="KSO_WM_UNIT_LINE_FORE_SCHEMECOLOR_INDEX_1" val="5"/>
  <p:tag name="KSO_WM_UNIT_LINE_FORE_SCHEMECOLOR_INDEX_1_POS" val="0"/>
  <p:tag name="KSO_WM_UNIT_LINE_FORE_SCHEMECOLOR_INDEX_1_TRANS" val="1"/>
  <p:tag name="KSO_WM_UNIT_LINE_FORE_SCHEMECOLOR_INDEX_2_BRIGHTNESS" val="0"/>
  <p:tag name="KSO_WM_UNIT_LINE_FORE_SCHEMECOLOR_INDEX_2" val="5"/>
  <p:tag name="KSO_WM_UNIT_LINE_FORE_SCHEMECOLOR_INDEX_2_POS" val="0.64"/>
  <p:tag name="KSO_WM_UNIT_LINE_FORE_SCHEMECOLOR_INDEX_2_TRANS" val="0"/>
  <p:tag name="KSO_WM_UNIT_LINE_FORE_SCHEMECOLOR_INDEX_3_BRIGHTNESS" val="0.8"/>
  <p:tag name="KSO_WM_UNIT_LINE_FORE_SCHEMECOLOR_INDEX_3" val="15"/>
  <p:tag name="KSO_WM_UNIT_LINE_FORE_SCHEMECOLOR_INDEX_3_POS" val="0.9"/>
  <p:tag name="KSO_WM_UNIT_LINE_FORE_SCHEMECOLOR_INDEX_3_TRANS" val="0.53"/>
  <p:tag name="KSO_WM_UNIT_LINE_FORE_SCHEMECOLOR_INDEX_4_BRIGHTNESS" val="0.8"/>
  <p:tag name="KSO_WM_UNIT_LINE_FORE_SCHEMECOLOR_INDEX_4" val="15"/>
  <p:tag name="KSO_WM_UNIT_LINE_FORE_SCHEMECOLOR_INDEX_4_POS" val="0.95"/>
  <p:tag name="KSO_WM_UNIT_LINE_FORE_SCHEMECOLOR_INDEX_4_TRANS" val="0"/>
  <p:tag name="KSO_WM_UNIT_LINE_FORE_SCHEMECOLOR_INDEX_5_BRIGHTNESS" val="0.8"/>
  <p:tag name="KSO_WM_UNIT_LINE_FORE_SCHEMECOLOR_INDEX_5" val="15"/>
  <p:tag name="KSO_WM_UNIT_LINE_FORE_SCHEMECOLOR_INDEX_5_POS" val="1"/>
  <p:tag name="KSO_WM_UNIT_LINE_FORE_SCHEMECOLOR_INDEX_5_TRANS" val="0.9"/>
  <p:tag name="KSO_WM_UNIT_LINE_GRADIENT_TYPE" val="0"/>
  <p:tag name="KSO_WM_UNIT_LINE_GRADIENT_ANGLE" val="0"/>
  <p:tag name="KSO_WM_UNIT_LINE_GRADIENT_DIRECTION" val="3"/>
  <p:tag name="KSO_WM_UNIT_LINE_FILL_TYPE" val="5"/>
  <p:tag name="KSO_WM_UNIT_HIGHLIGHT" val="0"/>
  <p:tag name="KSO_WM_UNIT_COMPATIBLE" val="0"/>
  <p:tag name="KSO_WM_UNIT_DIAGRAM_ISNUMVISUAL" val="0"/>
  <p:tag name="KSO_WM_UNIT_DIAGRAM_ISREFERUNIT" val="0"/>
  <p:tag name="KSO_WM_UNIT_ID" val="diagram20230945_2*n_h_i*1_2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DIAGRAM_GROUP_CODE" val="n1-1"/>
  <p:tag name="KSO_WM_UNIT_TYPE" val="n_h_i"/>
  <p:tag name="KSO_WM_UNIT_INDEX" val="1_2_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type&quot;:0},&quot;glow&quot;:{&quot;colorType&quot;:0},&quot;line&quot;:{&quot;gradient&quot;:[{&quot;brightness&quot;:0.5,&quot;colorType&quot;:1,&quot;foreColorIndex&quot;:13,&quot;pos&quot;:1,&quot;transparency&quot;:0.699999988079071},{&quot;brightness&quot;:0.800000011920929,&quot;colorType&quot;:2,&quot;pos&quot;:0.15000000596046448,&quot;rgb&quot;:&quot;#ffffff&quot;,&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545.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UNIT_HIGHLIGHT" val="0"/>
  <p:tag name="KSO_WM_UNIT_COMPATIBLE" val="0"/>
  <p:tag name="KSO_WM_UNIT_DIAGRAM_ISNUMVISUAL" val="0"/>
  <p:tag name="KSO_WM_UNIT_DIAGRAM_ISREFERUNIT" val="0"/>
  <p:tag name="KSO_WM_UNIT_ID" val="diagram20230945_2*n_h_h_i*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2_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solid&quot;:{&quot;brightness&quot;:0,&quot;colorType&quot;:1,&quot;foreColorIndex&quot;:6,&quot;transparency&quot;:0},&quot;type&quot;:1},&quot;glow&quot;:{&quot;colorType&quot;:0},&quot;line&quot;:{&quot;gradient&quot;:[{&quot;brightness&quot;:0,&quot;colorType&quot;:2,&quot;pos&quot;:0.3700000047683716,&quot;rgb&quot;:&quot;#ffffff&quot;,&quot;transparency&quot;:0},{&quot;brightness&quot;:0.800000011920929,&quot;colorType&quot;:1,&quot;foreColorIndex&quot;:6,&quot;pos&quot;:0,&quot;transparency&quot;:0},{&quot;brightness&quot;:0,&quot;colorType&quot;:2,&quot;pos&quot;:1,&quot;rgb&quot;:&quot;#ffffff&quot;,&quot;transparency&quot;:0},{&quot;brightness&quot;:0.800000011920929,&quot;colorType&quot;:1,&quot;foreColorIndex&quot;:6,&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6"/>
  <p:tag name="KSO_WM_UNIT_FILL_FORE_SCHEMECOLOR_INDEX_BRIGHTNESS" val="0"/>
  <p:tag name="KSO_WM_DIAGRAM_USE_COLOR_VALUE" val="{&quot;color_scheme&quot;:1,&quot;color_type&quot;:1,&quot;theme_color_indexes&quot;:[]}"/>
</p:tagLst>
</file>

<file path=ppt/tags/tag546.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UNIT_HIGHLIGHT" val="0"/>
  <p:tag name="KSO_WM_UNIT_COMPATIBLE" val="0"/>
  <p:tag name="KSO_WM_UNIT_DIAGRAM_ISNUMVISUAL" val="0"/>
  <p:tag name="KSO_WM_UNIT_DIAGRAM_ISREFERUNIT" val="0"/>
  <p:tag name="KSO_WM_UNIT_ID" val="diagram20230945_2*n_h_h_i*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1_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800000011920929,&quot;colorType&quot;:1,&quot;foreColorIndex&quot;:5,&quot;pos&quot;:0,&quot;transparency&quot;:0},{&quot;brightness&quot;:0,&quot;colorType&quot;:2,&quot;pos&quot;:1,&quot;rgb&quot;:&quot;#ffffff&quot;,&quot;transparency&quot;:0},{&quot;brightness&quot;:0.800000011920929,&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547.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UNIT_HIGHLIGHT" val="0"/>
  <p:tag name="KSO_WM_UNIT_COMPATIBLE" val="0"/>
  <p:tag name="KSO_WM_UNIT_DIAGRAM_ISNUMVISUAL" val="0"/>
  <p:tag name="KSO_WM_UNIT_DIAGRAM_ISREFERUNIT" val="0"/>
  <p:tag name="KSO_WM_UNIT_ID" val="diagram20230945_2*n_h_h_i*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3_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solid&quot;:{&quot;brightness&quot;:0,&quot;colorType&quot;:1,&quot;foreColorIndex&quot;:7,&quot;transparency&quot;:0},&quot;type&quot;:1},&quot;glow&quot;:{&quot;colorType&quot;:0},&quot;line&quot;:{&quot;gradient&quot;:[{&quot;brightness&quot;:0,&quot;colorType&quot;:2,&quot;pos&quot;:0.3700000047683716,&quot;rgb&quot;:&quot;#ffffff&quot;,&quot;transparency&quot;:0},{&quot;brightness&quot;:0.800000011920929,&quot;colorType&quot;:1,&quot;foreColorIndex&quot;:10,&quot;pos&quot;:0,&quot;transparency&quot;:0},{&quot;brightness&quot;:0,&quot;colorType&quot;:2,&quot;pos&quot;:1,&quot;rgb&quot;:&quot;#ffffff&quot;,&quot;transparency&quot;:0},{&quot;brightness&quot;:0.800000011920929,&quot;colorType&quot;:1,&quot;foreColorIndex&quot;:7,&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7"/>
  <p:tag name="KSO_WM_UNIT_FILL_FORE_SCHEMECOLOR_INDEX_BRIGHTNESS" val="0"/>
  <p:tag name="KSO_WM_DIAGRAM_USE_COLOR_VALUE" val="{&quot;color_scheme&quot;:1,&quot;color_type&quot;:1,&quot;theme_color_indexes&quot;:[]}"/>
</p:tagLst>
</file>

<file path=ppt/tags/tag548.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UNIT_HIGHLIGHT" val="0"/>
  <p:tag name="KSO_WM_UNIT_COMPATIBLE" val="0"/>
  <p:tag name="KSO_WM_UNIT_DIAGRAM_ISNUMVISUAL" val="0"/>
  <p:tag name="KSO_WM_UNIT_DIAGRAM_ISREFERUNIT" val="0"/>
  <p:tag name="KSO_WM_UNIT_ID" val="diagram20230945_2*n_h_a*1_1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UNIT_ISCONTENTSTITLE" val="0"/>
  <p:tag name="KSO_WM_UNIT_ISNUMDGMTITLE" val="0"/>
  <p:tag name="KSO_WM_UNIT_NOCLEAR" val="0"/>
  <p:tag name="KSO_WM_UNIT_VALUE" val="30"/>
  <p:tag name="KSO_WM_DIAGRAM_GROUP_CODE" val="n1-1"/>
  <p:tag name="KSO_WM_UNIT_TYPE" val="n_h_a"/>
  <p:tag name="KSO_WM_UNIT_INDEX" val="1_1_1"/>
  <p:tag name="KSO_WM_DIAGRAM_MAX_ITEMCNT" val="4"/>
  <p:tag name="KSO_WM_DIAGRAM_MIN_ITEMCNT" val="2"/>
  <p:tag name="KSO_WM_DIAGRAM_VIRTUALLY_FRAME" val="{&quot;height&quot;:406.82323303222654,&quot;left&quot;:22.17503937007873,&quot;top&quot;:106.37676696777343,&quot;width&quot;:819.57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550000011920929,&quot;colorType&quot;:1,&quot;foreColorIndex&quot;:5,&quot;pos&quot;:0,&quot;transparency&quot;:0},{&quot;brightness&quot;:0,&quot;colorType&quot;:2,&quot;pos&quot;:1,&quot;rgb&quot;:&quot;#ffffff&quot;,&quot;transparency&quot;:0},{&quot;brightness&quot;:0.699999988079071,&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TEXT_TYPE" val="1"/>
  <p:tag name="KSO_WM_UNIT_PRESET_TEXT" val="单击添加&#10;项标题"/>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549.xml><?xml version="1.0" encoding="utf-8"?>
<p:tagLst xmlns:p="http://schemas.openxmlformats.org/presentationml/2006/main">
  <p:tag name="KSO_WM_UNIT_COMPATIBLE" val="0"/>
  <p:tag name="KSO_WM_UNIT_DIAGRAM_ISREFERUNIT" val="0"/>
  <p:tag name="KSO_WM_TEMPLATE_INDEX" val="20231438"/>
  <p:tag name="KSO_WM_TAG_VERSION" val="3.0"/>
  <p:tag name="KSO_WM_DIAGRAM_MAX_ITEMCNT" val="6"/>
  <p:tag name="KSO_WM_DIAGRAM_VIRTUALLY_FRAME" val="{&quot;height&quot;:330.2783508300781,&quot;left&quot;:54.5,&quot;top&quot;:127.04161198653574,&quot;width&quot;:851.6}"/>
  <p:tag name="KSO_WM_DIAGRAM_VERSION" val="3"/>
  <p:tag name="KSO_WM_DIAGRAM_COLOR_TEXT_CAN_REMOVE" val="n"/>
  <p:tag name="KSO_WM_UNIT_SUBTYPE" val="a"/>
  <p:tag name="KSO_WM_UNIT_NOCLEAR" val="0"/>
  <p:tag name="KSO_WM_UNIT_VALUE" val="60"/>
  <p:tag name="KSO_WM_UNIT_HIGHLIGHT" val="0"/>
  <p:tag name="KSO_WM_UNIT_DIAGRAM_ISNUMVISUAL" val="0"/>
  <p:tag name="KSO_WM_UNIT_TYPE" val="l_h_f"/>
  <p:tag name="KSO_WM_UNIT_INDEX" val="1_1_1"/>
  <p:tag name="KSO_WM_UNIT_ID" val="diagram20231438_2*l_h_f*1_1_1"/>
  <p:tag name="KSO_WM_TEMPLATE_CATEGORY" val="diagram"/>
  <p:tag name="KSO_WM_UNIT_LAYERLEVEL" val="1_1_1"/>
  <p:tag name="KSO_WM_DIAGRAM_GROUP_CODE" val="l1-1"/>
  <p:tag name="KSO_WM_DIAGRAM_MIN_ITEMCNT" val="2"/>
  <p:tag name="KSO_WM_DIAGRAM_COLOR_TRICK" val="2"/>
  <p:tag name="KSO_WM_DIAGRAM_COLOR_MATCH_VALUE" val="{&quot;shape&quot;:{&quot;fill&quot;:{&quot;gradient&quot;:[{&quot;brightness&quot;:0.800000011920929,&quot;colorType&quot;:1,&quot;foreColorIndex&quot;:5,&quot;pos&quot;:0,&quot;transparency&quot;:0.800000011920929},{&quot;brightness&quot;:0,&quot;colorType&quot;:1,&quot;foreColorIndex&quot;:14,&quot;pos&quot;:1,&quot;transparency&quot;:1}],&quot;type&quot;:3},&quot;glow&quot;:{&quot;colorType&quot;:0},&quot;line&quot;:{&quot;solidLine&quot;:{&quot;brightness&quot;:0.800000011920929,&quot;colorType&quot;:1,&quot;foreColorIndex&quot;:5,&quot;transparency&quot;:0},&quot;type&quot;:1},&quot;shadow&quot;:{&quot;brightness&quot;:0,&quot;colorType&quot;:1,&quot;foreColorIndex&quot;:5,&quot;transparency&quot;:0.9200000166893005},&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_BRIGHTNESS" val="0"/>
  <p:tag name="KSO_WM_UNIT_LINE_FILL_TYPE" val="2"/>
  <p:tag name="KSO_WM_UNIT_PRESET_TEXT" val="单击此处输入你的项正文，文字是您思想的提炼，请尽量言简意赅的阐述观点。单击此处输入你的项正文，文字是您思想的提炼，请尽量言简意赅的阐述观点。"/>
  <p:tag name="KSO_WM_UNIT_FILL_TYPE" val="3"/>
  <p:tag name="KSO_WM_UNIT_LINE_FORE_SCHEMECOLOR_INDEX" val="5"/>
  <p:tag name="KSO_WM_UNIT_TEXT_FILL_FORE_SCHEMECOLOR_INDEX" val="1"/>
  <p:tag name="KSO_WM_UNIT_TEXT_FILL_TYPE" val="1"/>
  <p:tag name="KSO_WM_UNIT_SHADOW_SCHEMECOLOR_INDEX" val="5"/>
  <p:tag name="KSO_WM_UNIT_USESOURCEFORMAT_APPLY" val="1"/>
</p:tagLst>
</file>

<file path=ppt/tags/tag55.xml><?xml version="1.0" encoding="utf-8"?>
<p:tagLst xmlns:p="http://schemas.openxmlformats.org/presentationml/2006/main">
  <p:tag name="KSO_WM_UNIT_ID" val="_7**"/>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50.xml><?xml version="1.0" encoding="utf-8"?>
<p:tagLst xmlns:p="http://schemas.openxmlformats.org/presentationml/2006/main">
  <p:tag name="KSO_WM_DIAGRAM_VIRTUALLY_FRAME" val="{&quot;height&quot;:206.9,&quot;left&quot;:2.8,&quot;top&quot;:326.9,&quot;width&quot;:855.3}"/>
</p:tagLst>
</file>

<file path=ppt/tags/tag551.xml><?xml version="1.0" encoding="utf-8"?>
<p:tagLst xmlns:p="http://schemas.openxmlformats.org/presentationml/2006/main">
  <p:tag name="KSO_WM_DIAGRAM_VIRTUALLY_FRAME" val="{&quot;height&quot;:206.9,&quot;left&quot;:2.8,&quot;top&quot;:326.9,&quot;width&quot;:855.3}"/>
</p:tagLst>
</file>

<file path=ppt/tags/tag552.xml><?xml version="1.0" encoding="utf-8"?>
<p:tagLst xmlns:p="http://schemas.openxmlformats.org/presentationml/2006/main">
  <p:tag name="KSO_WM_DIAGRAM_VIRTUALLY_FRAME" val="{&quot;height&quot;:206.87940442712625,&quot;left&quot;:93.6,&quot;top&quot;:317.82059557287374,&quot;width&quot;:768.7}"/>
</p:tagLst>
</file>

<file path=ppt/tags/tag553.xml><?xml version="1.0" encoding="utf-8"?>
<p:tagLst xmlns:p="http://schemas.openxmlformats.org/presentationml/2006/main">
  <p:tag name="KSO_WM_DIAGRAM_VIRTUALLY_FRAME" val="{&quot;height&quot;:206.9,&quot;left&quot;:2.8,&quot;top&quot;:326.9,&quot;width&quot;:855.3}"/>
</p:tagLst>
</file>

<file path=ppt/tags/tag554.xml><?xml version="1.0" encoding="utf-8"?>
<p:tagLst xmlns:p="http://schemas.openxmlformats.org/presentationml/2006/main">
  <p:tag name="KSO_WM_DIAGRAM_VIRTUALLY_FRAME" val="{&quot;height&quot;:206.9,&quot;left&quot;:2.8,&quot;top&quot;:326.9,&quot;width&quot;:855.3}"/>
</p:tagLst>
</file>

<file path=ppt/tags/tag555.xml><?xml version="1.0" encoding="utf-8"?>
<p:tagLst xmlns:p="http://schemas.openxmlformats.org/presentationml/2006/main">
  <p:tag name="KSO_WM_DIAGRAM_VIRTUALLY_FRAME" val="{&quot;height&quot;:206.9,&quot;left&quot;:2.8,&quot;top&quot;:326.9,&quot;width&quot;:855.3}"/>
</p:tagLst>
</file>

<file path=ppt/tags/tag556.xml><?xml version="1.0" encoding="utf-8"?>
<p:tagLst xmlns:p="http://schemas.openxmlformats.org/presentationml/2006/main">
  <p:tag name="KSO_WM_DIAGRAM_VIRTUALLY_FRAME" val="{&quot;height&quot;:206.9,&quot;left&quot;:2.8,&quot;top&quot;:326.9,&quot;width&quot;:855.3}"/>
</p:tagLst>
</file>

<file path=ppt/tags/tag557.xml><?xml version="1.0" encoding="utf-8"?>
<p:tagLst xmlns:p="http://schemas.openxmlformats.org/presentationml/2006/main">
  <p:tag name="KSO_WM_DIAGRAM_VIRTUALLY_FRAME" val="{&quot;height&quot;:206.9,&quot;left&quot;:2.8,&quot;top&quot;:326.9,&quot;width&quot;:855.3}"/>
</p:tagLst>
</file>

<file path=ppt/tags/tag558.xml><?xml version="1.0" encoding="utf-8"?>
<p:tagLst xmlns:p="http://schemas.openxmlformats.org/presentationml/2006/main">
  <p:tag name="KSO_WM_DIAGRAM_VIRTUALLY_FRAME" val="{&quot;height&quot;:206.9,&quot;left&quot;:2.8,&quot;top&quot;:326.9,&quot;width&quot;:855.3}"/>
</p:tagLst>
</file>

<file path=ppt/tags/tag559.xml><?xml version="1.0" encoding="utf-8"?>
<p:tagLst xmlns:p="http://schemas.openxmlformats.org/presentationml/2006/main">
  <p:tag name="KSO_WM_DIAGRAM_VIRTUALLY_FRAME" val="{&quot;height&quot;:206.9,&quot;left&quot;:2.8,&quot;top&quot;:326.9,&quot;width&quot;:855.3}"/>
</p:tagLst>
</file>

<file path=ppt/tags/tag56.xml><?xml version="1.0" encoding="utf-8"?>
<p:tagLst xmlns:p="http://schemas.openxmlformats.org/presentationml/2006/main">
  <p:tag name="KSO_WM_UNIT_ID" val="_7**"/>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60.xml><?xml version="1.0" encoding="utf-8"?>
<p:tagLst xmlns:p="http://schemas.openxmlformats.org/presentationml/2006/main">
  <p:tag name="KSO_WM_DIAGRAM_VIRTUALLY_FRAME" val="{&quot;height&quot;:206.9,&quot;left&quot;:2.8,&quot;top&quot;:326.9,&quot;width&quot;:855.3}"/>
</p:tagLst>
</file>

<file path=ppt/tags/tag561.xml><?xml version="1.0" encoding="utf-8"?>
<p:tagLst xmlns:p="http://schemas.openxmlformats.org/presentationml/2006/main">
  <p:tag name="KSO_WM_DIAGRAM_VIRTUALLY_FRAME" val="{&quot;height&quot;:206.9,&quot;left&quot;:2.8,&quot;top&quot;:326.9,&quot;width&quot;:855.3}"/>
</p:tagLst>
</file>

<file path=ppt/tags/tag562.xml><?xml version="1.0" encoding="utf-8"?>
<p:tagLst xmlns:p="http://schemas.openxmlformats.org/presentationml/2006/main">
  <p:tag name="KSO_WM_DIAGRAM_VIRTUALLY_FRAME" val="{&quot;height&quot;:206.9,&quot;left&quot;:2.8,&quot;top&quot;:326.9,&quot;width&quot;:855.3}"/>
</p:tagLst>
</file>

<file path=ppt/tags/tag563.xml><?xml version="1.0" encoding="utf-8"?>
<p:tagLst xmlns:p="http://schemas.openxmlformats.org/presentationml/2006/main">
  <p:tag name="KSO_WM_DIAGRAM_VIRTUALLY_FRAME" val="{&quot;height&quot;:206.9,&quot;left&quot;:2.8,&quot;top&quot;:326.9,&quot;width&quot;:855.3}"/>
</p:tagLst>
</file>

<file path=ppt/tags/tag564.xml><?xml version="1.0" encoding="utf-8"?>
<p:tagLst xmlns:p="http://schemas.openxmlformats.org/presentationml/2006/main">
  <p:tag name="KSO_WM_DIAGRAM_VIRTUALLY_FRAME" val="{&quot;height&quot;:206.9,&quot;left&quot;:2.8,&quot;top&quot;:326.9,&quot;width&quot;:855.3}"/>
</p:tagLst>
</file>

<file path=ppt/tags/tag565.xml><?xml version="1.0" encoding="utf-8"?>
<p:tagLst xmlns:p="http://schemas.openxmlformats.org/presentationml/2006/main">
  <p:tag name="KSO_WM_DIAGRAM_VIRTUALLY_FRAME" val="{&quot;height&quot;:206.9,&quot;left&quot;:2.8,&quot;top&quot;:326.9,&quot;width&quot;:855.3}"/>
</p:tagLst>
</file>

<file path=ppt/tags/tag566.xml><?xml version="1.0" encoding="utf-8"?>
<p:tagLst xmlns:p="http://schemas.openxmlformats.org/presentationml/2006/main">
  <p:tag name="KSO_WM_DIAGRAM_VIRTUALLY_FRAME" val="{&quot;height&quot;:206.9,&quot;left&quot;:2.8,&quot;top&quot;:326.9,&quot;width&quot;:855.3}"/>
</p:tagLst>
</file>

<file path=ppt/tags/tag567.xml><?xml version="1.0" encoding="utf-8"?>
<p:tagLst xmlns:p="http://schemas.openxmlformats.org/presentationml/2006/main">
  <p:tag name="KSO_WM_DIAGRAM_VIRTUALLY_FRAME" val="{&quot;height&quot;:206.9,&quot;left&quot;:2.8,&quot;top&quot;:326.9,&quot;width&quot;:855.3}"/>
</p:tagLst>
</file>

<file path=ppt/tags/tag568.xml><?xml version="1.0" encoding="utf-8"?>
<p:tagLst xmlns:p="http://schemas.openxmlformats.org/presentationml/2006/main">
  <p:tag name="KSO_WM_DIAGRAM_VIRTUALLY_FRAME" val="{&quot;height&quot;:206.9,&quot;left&quot;:2.8,&quot;top&quot;:326.9,&quot;width&quot;:855.3}"/>
</p:tagLst>
</file>

<file path=ppt/tags/tag569.xml><?xml version="1.0" encoding="utf-8"?>
<p:tagLst xmlns:p="http://schemas.openxmlformats.org/presentationml/2006/main">
  <p:tag name="KSO_WM_DIAGRAM_VIRTUALLY_FRAME" val="{&quot;height&quot;:206.9,&quot;left&quot;:2.8,&quot;top&quot;:326.9,&quot;width&quot;:855.3}"/>
</p:tagLst>
</file>

<file path=ppt/tags/tag57.xml><?xml version="1.0" encoding="utf-8"?>
<p:tagLst xmlns:p="http://schemas.openxmlformats.org/presentationml/2006/main">
  <p:tag name="KSO_WM_UNIT_ID" val="_8**"/>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70.xml><?xml version="1.0" encoding="utf-8"?>
<p:tagLst xmlns:p="http://schemas.openxmlformats.org/presentationml/2006/main">
  <p:tag name="KSO_WM_DIAGRAM_VIRTUALLY_FRAME" val="{&quot;height&quot;:206.9,&quot;left&quot;:2.8,&quot;top&quot;:326.9,&quot;width&quot;:855.3}"/>
</p:tagLst>
</file>

<file path=ppt/tags/tag57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5648_2*l_h_i*1_1_1"/>
  <p:tag name="KSO_WM_TEMPLATE_CATEGORY" val="diagram"/>
  <p:tag name="KSO_WM_TEMPLATE_INDEX" val="20235648"/>
  <p:tag name="KSO_WM_UNIT_LAYERLEVEL" val="1_1_1"/>
  <p:tag name="KSO_WM_TAG_VERSION" val="3.0"/>
  <p:tag name="KSO_WM_DIAGRAM_MAX_ITEMCNT" val="4"/>
  <p:tag name="KSO_WM_DIAGRAM_MIN_ITEMCNT" val="2"/>
  <p:tag name="KSO_WM_DIAGRAM_VIRTUALLY_FRAME" val="{&quot;height&quot;:361.2749606299213,&quot;left&quot;:90.09329833984376,&quot;top&quot;:114.92503937007874,&quot;width&quot;:740.31340332031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VERSION" val="3"/>
  <p:tag name="KSO_WM_DIAGRAM_COLOR_TRICK" val="1"/>
  <p:tag name="KSO_WM_DIAGRAM_COLOR_TEXT_CAN_REMOVE" val="n"/>
  <p:tag name="KSO_WM_UNIT_TEXT_FILL_FORE_SCHEMECOLOR_INDEX" val="1"/>
  <p:tag name="KSO_WM_UNIT_TEXT_FILL_TYPE" val="1"/>
  <p:tag name="KSO_WM_DIAGRAM_USE_COLOR_VALUE" val="{&quot;color_scheme&quot;:1,&quot;color_type&quot;:1,&quot;theme_color_indexes&quot;:[]}"/>
</p:tagLst>
</file>

<file path=ppt/tags/tag57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5648_2*l_h_a*1_1_1"/>
  <p:tag name="KSO_WM_TEMPLATE_CATEGORY" val="diagram"/>
  <p:tag name="KSO_WM_TEMPLATE_INDEX" val="20235648"/>
  <p:tag name="KSO_WM_UNIT_LAYERLEVEL" val="1_1_1"/>
  <p:tag name="KSO_WM_TAG_VERSION" val="3.0"/>
  <p:tag name="KSO_WM_UNIT_VALUE" val="25"/>
  <p:tag name="KSO_WM_DIAGRAM_MAX_ITEMCNT" val="4"/>
  <p:tag name="KSO_WM_DIAGRAM_MIN_ITEMCNT" val="2"/>
  <p:tag name="KSO_WM_DIAGRAM_VIRTUALLY_FRAME" val="{&quot;height&quot;:361.2749606299213,&quot;left&quot;:90.09329833984376,&quot;top&quot;:114.92503937007874,&quot;width&quot;:740.31340332031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DIAGRAM_VERSION" val="3"/>
  <p:tag name="KSO_WM_DIAGRAM_COLOR_TRICK" val="1"/>
  <p:tag name="KSO_WM_DIAGRAM_COLOR_TEXT_CAN_REMOVE" val="n"/>
  <p:tag name="KSO_WM_UNIT_PRESET_TEXT" val="单击添加标题"/>
  <p:tag name="KSO_WM_UNIT_TEXT_FILL_FORE_SCHEMECOLOR_INDEX" val="1"/>
  <p:tag name="KSO_WM_UNIT_TEXT_FILL_TYPE" val="1"/>
  <p:tag name="KSO_WM_DIAGRAM_USE_COLOR_VALUE" val="{&quot;color_scheme&quot;:1,&quot;color_type&quot;:1,&quot;theme_color_indexes&quot;:[]}"/>
</p:tagLst>
</file>

<file path=ppt/tags/tag573.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648_2*l_h_f*1_1_1"/>
  <p:tag name="KSO_WM_TEMPLATE_CATEGORY" val="diagram"/>
  <p:tag name="KSO_WM_TEMPLATE_INDEX" val="20235648"/>
  <p:tag name="KSO_WM_UNIT_LAYERLEVEL" val="1_1_1"/>
  <p:tag name="KSO_WM_TAG_VERSION" val="3.0"/>
  <p:tag name="KSO_WM_UNIT_VALUE" val="111"/>
  <p:tag name="KSO_WM_DIAGRAM_MAX_ITEMCNT" val="4"/>
  <p:tag name="KSO_WM_DIAGRAM_MIN_ITEMCNT" val="2"/>
  <p:tag name="KSO_WM_DIAGRAM_VIRTUALLY_FRAME" val="{&quot;height&quot;:361.2749606299213,&quot;left&quot;:90.09329833984376,&quot;top&quot;:114.92503937007874,&quot;width&quot;:740.31340332031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DIAGRAM_VERSION" val="3"/>
  <p:tag name="KSO_WM_DIAGRAM_COLOR_TRICK" val="1"/>
  <p:tag name="KSO_WM_DIAGRAM_COLOR_TEXT_CAN_REMOVE" val="n"/>
  <p:tag name="KSO_WM_UNIT_PRESET_TEXT" val="单击此处添加编辑正文，文字是您思想的提炼，为了最终演示发布的良好效果。根据需要可酌情增减文字，单击编辑正文，请言简意赅的阐述观点，以便观者解您所传达的信息。"/>
  <p:tag name="KSO_WM_UNIT_TEXT_FILL_FORE_SCHEMECOLOR_INDEX" val="1"/>
  <p:tag name="KSO_WM_UNIT_TEXT_FILL_TYPE" val="1"/>
  <p:tag name="KSO_WM_DIAGRAM_USE_COLOR_VALUE" val="{&quot;color_scheme&quot;:1,&quot;color_type&quot;:1,&quot;theme_color_indexes&quot;:[]}"/>
</p:tagLst>
</file>

<file path=ppt/tags/tag57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5648_2*l_h_i*1_1_2"/>
  <p:tag name="KSO_WM_TEMPLATE_CATEGORY" val="diagram"/>
  <p:tag name="KSO_WM_TEMPLATE_INDEX" val="20235648"/>
  <p:tag name="KSO_WM_UNIT_LAYERLEVEL" val="1_1_1"/>
  <p:tag name="KSO_WM_TAG_VERSION" val="3.0"/>
  <p:tag name="KSO_WM_DIAGRAM_MAX_ITEMCNT" val="4"/>
  <p:tag name="KSO_WM_DIAGRAM_MIN_ITEMCNT" val="2"/>
  <p:tag name="KSO_WM_DIAGRAM_VIRTUALLY_FRAME" val="{&quot;height&quot;:361.2749606299213,&quot;left&quot;:90.09329833984376,&quot;top&quot;:114.92503937007874,&quot;width&quot;:740.3134033203125}"/>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VERSION" val="3"/>
  <p:tag name="KSO_WM_DIAGRAM_COLOR_TRICK" val="1"/>
  <p:tag name="KSO_WM_DIAGRAM_COLOR_TEXT_CAN_REMOVE" val="n"/>
  <p:tag name="KSO_WM_UNIT_LINE_FORE_SCHEMECOLOR_INDEX" val="5"/>
  <p:tag name="KSO_WM_DIAGRAM_USE_COLOR_VALUE" val="{&quot;color_scheme&quot;:1,&quot;color_type&quot;:1,&quot;theme_color_indexes&quot;:[]}"/>
</p:tagLst>
</file>

<file path=ppt/tags/tag57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5648_2*l_h_i*1_2_2"/>
  <p:tag name="KSO_WM_TEMPLATE_CATEGORY" val="diagram"/>
  <p:tag name="KSO_WM_TEMPLATE_INDEX" val="20235648"/>
  <p:tag name="KSO_WM_UNIT_LAYERLEVEL" val="1_1_1"/>
  <p:tag name="KSO_WM_TAG_VERSION" val="3.0"/>
  <p:tag name="KSO_WM_DIAGRAM_MAX_ITEMCNT" val="4"/>
  <p:tag name="KSO_WM_DIAGRAM_MIN_ITEMCNT" val="2"/>
  <p:tag name="KSO_WM_DIAGRAM_VIRTUALLY_FRAME" val="{&quot;height&quot;:361.2749606299213,&quot;left&quot;:90.09329833984376,&quot;top&quot;:114.92503937007874,&quot;width&quot;:740.3134033203125}"/>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VERSION" val="3"/>
  <p:tag name="KSO_WM_DIAGRAM_COLOR_TRICK" val="1"/>
  <p:tag name="KSO_WM_DIAGRAM_COLOR_TEXT_CAN_REMOVE" val="n"/>
  <p:tag name="KSO_WM_UNIT_LINE_FORE_SCHEMECOLOR_INDEX" val="5"/>
  <p:tag name="KSO_WM_DIAGRAM_USE_COLOR_VALUE" val="{&quot;color_scheme&quot;:1,&quot;color_type&quot;:1,&quot;theme_color_indexes&quot;:[]}"/>
</p:tagLst>
</file>

<file path=ppt/tags/tag57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5648_2*l_h_i*1_2_1"/>
  <p:tag name="KSO_WM_TEMPLATE_CATEGORY" val="diagram"/>
  <p:tag name="KSO_WM_TEMPLATE_INDEX" val="20235648"/>
  <p:tag name="KSO_WM_UNIT_LAYERLEVEL" val="1_1_1"/>
  <p:tag name="KSO_WM_TAG_VERSION" val="3.0"/>
  <p:tag name="KSO_WM_DIAGRAM_MAX_ITEMCNT" val="4"/>
  <p:tag name="KSO_WM_DIAGRAM_MIN_ITEMCNT" val="2"/>
  <p:tag name="KSO_WM_DIAGRAM_VIRTUALLY_FRAME" val="{&quot;height&quot;:361.2749606299213,&quot;left&quot;:90.09329833984376,&quot;top&quot;:114.92503937007874,&quot;width&quot;:740.31340332031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VERSION" val="3"/>
  <p:tag name="KSO_WM_DIAGRAM_COLOR_TRICK" val="1"/>
  <p:tag name="KSO_WM_DIAGRAM_COLOR_TEXT_CAN_REMOVE" val="n"/>
  <p:tag name="KSO_WM_UNIT_TEXT_FILL_FORE_SCHEMECOLOR_INDEX" val="1"/>
  <p:tag name="KSO_WM_UNIT_TEXT_FILL_TYPE" val="1"/>
  <p:tag name="KSO_WM_DIAGRAM_USE_COLOR_VALUE" val="{&quot;color_scheme&quot;:1,&quot;color_type&quot;:1,&quot;theme_color_indexes&quot;:[]}"/>
</p:tagLst>
</file>

<file path=ppt/tags/tag57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5648_2*l_h_a*1_2_1"/>
  <p:tag name="KSO_WM_TEMPLATE_CATEGORY" val="diagram"/>
  <p:tag name="KSO_WM_TEMPLATE_INDEX" val="20235648"/>
  <p:tag name="KSO_WM_UNIT_LAYERLEVEL" val="1_1_1"/>
  <p:tag name="KSO_WM_TAG_VERSION" val="3.0"/>
  <p:tag name="KSO_WM_UNIT_VALUE" val="25"/>
  <p:tag name="KSO_WM_DIAGRAM_MAX_ITEMCNT" val="4"/>
  <p:tag name="KSO_WM_DIAGRAM_MIN_ITEMCNT" val="2"/>
  <p:tag name="KSO_WM_DIAGRAM_VIRTUALLY_FRAME" val="{&quot;height&quot;:361.2749606299213,&quot;left&quot;:90.09329833984376,&quot;top&quot;:114.92503937007874,&quot;width&quot;:740.31340332031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DIAGRAM_VERSION" val="3"/>
  <p:tag name="KSO_WM_DIAGRAM_COLOR_TRICK" val="1"/>
  <p:tag name="KSO_WM_DIAGRAM_COLOR_TEXT_CAN_REMOVE" val="n"/>
  <p:tag name="KSO_WM_UNIT_PRESET_TEXT" val="单击添加标题"/>
  <p:tag name="KSO_WM_UNIT_TEXT_FILL_FORE_SCHEMECOLOR_INDEX" val="1"/>
  <p:tag name="KSO_WM_UNIT_TEXT_FILL_TYPE" val="1"/>
  <p:tag name="KSO_WM_DIAGRAM_USE_COLOR_VALUE" val="{&quot;color_scheme&quot;:1,&quot;color_type&quot;:1,&quot;theme_color_indexes&quot;:[]}"/>
</p:tagLst>
</file>

<file path=ppt/tags/tag578.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5648_2*l_h_f*1_2_1"/>
  <p:tag name="KSO_WM_TEMPLATE_CATEGORY" val="diagram"/>
  <p:tag name="KSO_WM_TEMPLATE_INDEX" val="20235648"/>
  <p:tag name="KSO_WM_UNIT_LAYERLEVEL" val="1_1_1"/>
  <p:tag name="KSO_WM_TAG_VERSION" val="3.0"/>
  <p:tag name="KSO_WM_UNIT_VALUE" val="111"/>
  <p:tag name="KSO_WM_DIAGRAM_MAX_ITEMCNT" val="4"/>
  <p:tag name="KSO_WM_DIAGRAM_MIN_ITEMCNT" val="2"/>
  <p:tag name="KSO_WM_DIAGRAM_VIRTUALLY_FRAME" val="{&quot;height&quot;:361.2749606299213,&quot;left&quot;:90.09329833984376,&quot;top&quot;:114.92503937007874,&quot;width&quot;:740.31340332031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DIAGRAM_VERSION" val="3"/>
  <p:tag name="KSO_WM_DIAGRAM_COLOR_TRICK" val="1"/>
  <p:tag name="KSO_WM_DIAGRAM_COLOR_TEXT_CAN_REMOVE" val="n"/>
  <p:tag name="KSO_WM_UNIT_PRESET_TEXT" val="单击此处添加正文，文字是您思想的提炼，为了最终演示发布的良好效果。根据需要可酌情增减文字，单击编辑正文，请言简意赅的阐述观点，以便观者解您所传达的信息。"/>
  <p:tag name="KSO_WM_UNIT_TEXT_FILL_FORE_SCHEMECOLOR_INDEX" val="1"/>
  <p:tag name="KSO_WM_UNIT_TEXT_FILL_TYPE" val="1"/>
  <p:tag name="KSO_WM_DIAGRAM_USE_COLOR_VALUE" val="{&quot;color_scheme&quot;:1,&quot;color_type&quot;:1,&quot;theme_color_indexes&quot;:[]}"/>
</p:tagLst>
</file>

<file path=ppt/tags/tag57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3_1"/>
  <p:tag name="KSO_WM_UNIT_ID" val="diagram20235648_2*l_h_i*1_3_1"/>
  <p:tag name="KSO_WM_TEMPLATE_CATEGORY" val="diagram"/>
  <p:tag name="KSO_WM_TEMPLATE_INDEX" val="20235648"/>
  <p:tag name="KSO_WM_UNIT_LAYERLEVEL" val="1_1_1"/>
  <p:tag name="KSO_WM_TAG_VERSION" val="3.0"/>
  <p:tag name="KSO_WM_DIAGRAM_MAX_ITEMCNT" val="4"/>
  <p:tag name="KSO_WM_DIAGRAM_MIN_ITEMCNT" val="2"/>
  <p:tag name="KSO_WM_DIAGRAM_VIRTUALLY_FRAME" val="{&quot;height&quot;:361.2749606299213,&quot;left&quot;:90.09329833984376,&quot;top&quot;:114.92503937007874,&quot;width&quot;:740.31340332031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VERSION" val="3"/>
  <p:tag name="KSO_WM_DIAGRAM_COLOR_TRICK" val="1"/>
  <p:tag name="KSO_WM_DIAGRAM_COLOR_TEXT_CAN_REMOVE" val="n"/>
  <p:tag name="KSO_WM_UNIT_TEXT_FILL_FORE_SCHEMECOLOR_INDEX" val="1"/>
  <p:tag name="KSO_WM_UNIT_TEXT_FILL_TYPE" val="1"/>
  <p:tag name="KSO_WM_DIAGRAM_USE_COLOR_VALUE" val="{&quot;color_scheme&quot;:1,&quot;color_type&quot;:1,&quot;theme_color_indexes&quot;:[]}"/>
</p:tagLst>
</file>

<file path=ppt/tags/tag58.xml><?xml version="1.0" encoding="utf-8"?>
<p:tagLst xmlns:p="http://schemas.openxmlformats.org/presentationml/2006/main">
  <p:tag name="KSO_WM_UNIT_ID" val="_8**"/>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8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3_1"/>
  <p:tag name="KSO_WM_UNIT_ID" val="diagram20235648_2*l_h_a*1_3_1"/>
  <p:tag name="KSO_WM_TEMPLATE_CATEGORY" val="diagram"/>
  <p:tag name="KSO_WM_TEMPLATE_INDEX" val="20235648"/>
  <p:tag name="KSO_WM_UNIT_LAYERLEVEL" val="1_1_1"/>
  <p:tag name="KSO_WM_TAG_VERSION" val="3.0"/>
  <p:tag name="KSO_WM_UNIT_VALUE" val="25"/>
  <p:tag name="KSO_WM_DIAGRAM_MAX_ITEMCNT" val="4"/>
  <p:tag name="KSO_WM_DIAGRAM_MIN_ITEMCNT" val="2"/>
  <p:tag name="KSO_WM_DIAGRAM_VIRTUALLY_FRAME" val="{&quot;height&quot;:361.2749606299213,&quot;left&quot;:90.09329833984376,&quot;top&quot;:114.92503937007874,&quot;width&quot;:740.31340332031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DIAGRAM_VERSION" val="3"/>
  <p:tag name="KSO_WM_DIAGRAM_COLOR_TRICK" val="1"/>
  <p:tag name="KSO_WM_DIAGRAM_COLOR_TEXT_CAN_REMOVE" val="n"/>
  <p:tag name="KSO_WM_UNIT_PRESET_TEXT" val="单击添加标题"/>
  <p:tag name="KSO_WM_UNIT_TEXT_FILL_FORE_SCHEMECOLOR_INDEX" val="1"/>
  <p:tag name="KSO_WM_UNIT_TEXT_FILL_TYPE" val="1"/>
  <p:tag name="KSO_WM_DIAGRAM_USE_COLOR_VALUE" val="{&quot;color_scheme&quot;:1,&quot;color_type&quot;:1,&quot;theme_color_indexes&quot;:[]}"/>
</p:tagLst>
</file>

<file path=ppt/tags/tag581.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235648_2*l_h_f*1_3_1"/>
  <p:tag name="KSO_WM_TEMPLATE_CATEGORY" val="diagram"/>
  <p:tag name="KSO_WM_TEMPLATE_INDEX" val="20235648"/>
  <p:tag name="KSO_WM_UNIT_LAYERLEVEL" val="1_1_1"/>
  <p:tag name="KSO_WM_TAG_VERSION" val="3.0"/>
  <p:tag name="KSO_WM_UNIT_VALUE" val="111"/>
  <p:tag name="KSO_WM_DIAGRAM_MAX_ITEMCNT" val="4"/>
  <p:tag name="KSO_WM_DIAGRAM_MIN_ITEMCNT" val="2"/>
  <p:tag name="KSO_WM_DIAGRAM_VIRTUALLY_FRAME" val="{&quot;height&quot;:361.2749606299213,&quot;left&quot;:90.09329833984376,&quot;top&quot;:114.92503937007874,&quot;width&quot;:740.31340332031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DIAGRAM_VERSION" val="3"/>
  <p:tag name="KSO_WM_DIAGRAM_COLOR_TRICK" val="1"/>
  <p:tag name="KSO_WM_DIAGRAM_COLOR_TEXT_CAN_REMOVE" val="n"/>
  <p:tag name="KSO_WM_UNIT_PRESET_TEXT" val="单击此处添加编辑正文，文字是您思想的提炼，为了最终演示发布的良好效果。根据需要可酌情增减文字，单击编辑正文，请言简意赅的阐述观点，以便观者解您所传达的信息。"/>
  <p:tag name="KSO_WM_UNIT_TEXT_FILL_FORE_SCHEMECOLOR_INDEX" val="1"/>
  <p:tag name="KSO_WM_UNIT_TEXT_FILL_TYPE" val="1"/>
  <p:tag name="KSO_WM_DIAGRAM_USE_COLOR_VALUE" val="{&quot;color_scheme&quot;:1,&quot;color_type&quot;:1,&quot;theme_color_indexes&quot;:[]}"/>
</p:tagLst>
</file>

<file path=ppt/tags/tag582.xml><?xml version="1.0" encoding="utf-8"?>
<p:tagLst xmlns:p="http://schemas.openxmlformats.org/presentationml/2006/main">
  <p:tag name="KSO_WM_BEAUTIFY_FLAG" val="#wm#"/>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n1-1"/>
  <p:tag name="KSO_WM_UNIT_TYPE" val="n_h_i"/>
  <p:tag name="KSO_WM_UNIT_INDEX" val="1_1_2"/>
  <p:tag name="KSO_WM_UNIT_ID" val="diagram20231636_2*n_h_i*1_1_2"/>
  <p:tag name="KSO_WM_TEMPLATE_CATEGORY" val="diagram"/>
  <p:tag name="KSO_WM_TEMPLATE_INDEX" val="20231636"/>
  <p:tag name="KSO_WM_UNIT_LAYERLEVEL" val="1_1_1"/>
  <p:tag name="KSO_WM_TAG_VERSION" val="3.0"/>
  <p:tag name="KSO_WM_DIAGRAM_VERSION" val="3"/>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699999988079071,&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1"/>
  <p:tag name="KSO_WM_UNIT_FILL_FORE_SCHEMECOLOR_INDEX" val="5"/>
  <p:tag name="KSO_WM_UNIT_FILL_FORE_SCHEMECOLOR_INDEX_BRIGHTNESS" val="0.7"/>
</p:tagLst>
</file>

<file path=ppt/tags/tag5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2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2_1"/>
  <p:tag name="KSO_WM_UNIT_VALUE" val="104"/>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5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1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1_1"/>
  <p:tag name="KSO_WM_UNIT_VALUE" val="116"/>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5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diagram20231636_2*n_h_h_f*1_2_3_1"/>
  <p:tag name="KSO_WM_TEMPLATE_CATEGORY" val="diagram"/>
  <p:tag name="KSO_WM_TEMPLATE_INDEX" val="20231636"/>
  <p:tag name="KSO_WM_UNIT_LAYERLEVEL" val="1_1_1_1"/>
  <p:tag name="KSO_WM_TAG_VERSION" val="3.0"/>
  <p:tag name="KSO_WM_BEAUTIFY_FLAG" val="#wm#"/>
  <p:tag name="KSO_WM_UNIT_SUBTYPE" val="a"/>
  <p:tag name="KSO_WM_UNIT_NOCLEAR" val="0"/>
  <p:tag name="KSO_WM_DIAGRAM_GROUP_CODE" val="n1-1"/>
  <p:tag name="KSO_WM_UNIT_TYPE" val="n_h_h_f"/>
  <p:tag name="KSO_WM_UNIT_INDEX" val="1_2_3_1"/>
  <p:tag name="KSO_WM_UNIT_VALUE" val="116"/>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gradient&quot;:[{&quot;brightness&quot;:0.800000011920929,&quot;colorType&quot;:1,&quot;foreColorIndex&quot;:6,&quot;pos&quot;:1,&quot;transparency&quot;:1},{&quot;brightness&quot;:0,&quot;colorType&quot;:1,&quot;foreColorIndex&quot;:5,&quot;pos&quot;:0.019999999552965164,&quot;transparency&quot;:0}],&quot;type&quot;:2},&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TYPE" val="3"/>
  <p:tag name="KSO_WM_UNIT_TEXT_TYPE" val="1"/>
  <p:tag name="KSO_WM_UNIT_TEXT_LAYER_COUNT" val="1"/>
  <p:tag name="KSO_WM_UNIT_PRESET_TEXT" val="单击此处输入你的项正文，文字是您思想的提炼，请尽量言简意赅的阐述观点，单击此处输入你的项正文"/>
  <p:tag name="KSO_WM_UNIT_TEXT_FILL_FORE_SCHEMECOLOR_INDEX" val="1"/>
  <p:tag name="KSO_WM_UNIT_TEXT_FILL_TYPE" val="1"/>
</p:tagLst>
</file>

<file path=ppt/tags/tag5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1_1"/>
  <p:tag name="KSO_WM_UNIT_ID" val="diagram20231636_2*n_h_h_i*1_2_1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1"/>
  <p:tag name="KSO_WM_UNIT_FILL_TYPE" val="1"/>
  <p:tag name="KSO_WM_UNIT_FILL_FORE_SCHEMECOLOR_INDEX" val="5"/>
  <p:tag name="KSO_WM_UNIT_FILL_FORE_SCHEMECOLOR_INDEX_BRIGHTNESS" val="0"/>
</p:tagLst>
</file>

<file path=ppt/tags/tag5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2_1"/>
  <p:tag name="KSO_WM_UNIT_ID" val="diagram20231636_2*n_h_h_i*1_2_2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2"/>
  <p:tag name="KSO_WM_UNIT_FILL_TYPE" val="1"/>
  <p:tag name="KSO_WM_UNIT_FILL_FORE_SCHEMECOLOR_INDEX" val="5"/>
  <p:tag name="KSO_WM_UNIT_FILL_FORE_SCHEMECOLOR_INDEX_BRIGHTNESS" val="0"/>
</p:tagLst>
</file>

<file path=ppt/tags/tag5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SUBTYPE" val="d"/>
  <p:tag name="KSO_WM_UNIT_TYPE" val="n_h_h_i"/>
  <p:tag name="KSO_WM_UNIT_INDEX" val="1_2_3_1"/>
  <p:tag name="KSO_WM_UNIT_ID" val="diagram20231636_2*n_h_h_i*1_2_3_1"/>
  <p:tag name="KSO_WM_TEMPLATE_CATEGORY" val="diagram"/>
  <p:tag name="KSO_WM_TEMPLATE_INDEX" val="20231636"/>
  <p:tag name="KSO_WM_UNIT_LAYERLEVEL" val="1_1_1_1"/>
  <p:tag name="KSO_WM_TAG_VERSION" val="3.0"/>
  <p:tag name="KSO_WM_BEAUTIFY_FLAG" val="#wm#"/>
  <p:tag name="KSO_WM_UNIT_TEXT_FILL_FORE_SCHEMECOLOR_INDEX_BRIGHTNESS" val="0.15"/>
  <p:tag name="KSO_WM_DIAGRAM_GROUP_CODE" val="n1-1"/>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PRESET_TEXT" val="03"/>
  <p:tag name="KSO_WM_UNIT_FILL_TYPE" val="1"/>
  <p:tag name="KSO_WM_UNIT_FILL_FORE_SCHEMECOLOR_INDEX" val="5"/>
  <p:tag name="KSO_WM_UNIT_FILL_FORE_SCHEMECOLOR_INDEX_BRIGHTNESS" val="0"/>
</p:tagLst>
</file>

<file path=ppt/tags/tag589.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diagram20231636_2*n_h_a*1_1_1"/>
  <p:tag name="KSO_WM_TEMPLATE_CATEGORY" val="diagram"/>
  <p:tag name="KSO_WM_TEMPLATE_INDEX" val="20231636"/>
  <p:tag name="KSO_WM_UNIT_LAYERLEVEL" val="1_1_1"/>
  <p:tag name="KSO_WM_TAG_VERSION" val="3.0"/>
  <p:tag name="KSO_WM_DIAGRAM_GROUP_CODE" val="n1-1"/>
  <p:tag name="KSO_WM_UNIT_TYPE" val="n_h_a"/>
  <p:tag name="KSO_WM_UNIT_INDEX" val="1_1_1"/>
  <p:tag name="KSO_WM_UNIT_ISCONTENTSTITLE" val="0"/>
  <p:tag name="KSO_WM_UNIT_ISNUMDGMTITLE" val="0"/>
  <p:tag name="KSO_WM_UNIT_NOCLEAR" val="0"/>
  <p:tag name="KSO_WM_DIAGRAM_VERSION" val="3"/>
  <p:tag name="KSO_WM_DIAGRAM_COLOR_TRICK" val="1"/>
  <p:tag name="KSO_WM_DIAGRAM_COLOR_TEXT_CAN_REMOVE" val="n"/>
  <p:tag name="KSO_WM_DIAGRAM_MAX_ITEMCNT" val="6"/>
  <p:tag name="KSO_WM_DIAGRAM_MIN_ITEMCNT" val="2"/>
  <p:tag name="KSO_WM_DIAGRAM_VIRTUALLY_FRAME" val="{&quot;height&quot;:397.4748962402344,&quot;left&quot;:-26,&quot;top&quot;:104.68759124996159,&quot;width&quot;:889}"/>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70"/>
  <p:tag name="KSO_WM_UNIT_TEXT_TYPE" val="1"/>
  <p:tag name="KSO_WM_UNIT_PRESET_TEXT" val="添加项标题"/>
  <p:tag name="KSO_WM_UNIT_LINE_FORE_SCHEMECOLOR_INDEX" val="5"/>
  <p:tag name="KSO_WM_UNIT_TEXT_FILL_FORE_SCHEMECOLOR_INDEX" val="1"/>
  <p:tag name="KSO_WM_UNIT_TEXT_FILL_TYPE" val="1"/>
</p:tagLst>
</file>

<file path=ppt/tags/tag59.xml><?xml version="1.0" encoding="utf-8"?>
<p:tagLst xmlns:p="http://schemas.openxmlformats.org/presentationml/2006/main">
  <p:tag name="KSO_WM_UNIT_ID" val="_8**"/>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590.xml><?xml version="1.0" encoding="utf-8"?>
<p:tagLst xmlns:p="http://schemas.openxmlformats.org/presentationml/2006/main">
  <p:tag name="KSO_WM_DIAGRAM_VIRTUALLY_FRAME" val="{&quot;height&quot;:206.87940442712625,&quot;left&quot;:93.6,&quot;top&quot;:317.82059557287374,&quot;width&quot;:768.7}"/>
</p:tagLst>
</file>

<file path=ppt/tags/tag591.xml><?xml version="1.0" encoding="utf-8"?>
<p:tagLst xmlns:p="http://schemas.openxmlformats.org/presentationml/2006/main">
  <p:tag name="KSO_WM_DIAGRAM_VIRTUALLY_FRAME" val="{&quot;height&quot;:206.87940442712625,&quot;left&quot;:93.6,&quot;top&quot;:317.82059557287374,&quot;width&quot;:768.7}"/>
</p:tagLst>
</file>

<file path=ppt/tags/tag592.xml><?xml version="1.0" encoding="utf-8"?>
<p:tagLst xmlns:p="http://schemas.openxmlformats.org/presentationml/2006/main">
  <p:tag name="KSO_WM_DIAGRAM_VIRTUALLY_FRAME" val="{&quot;height&quot;:206.87940442712625,&quot;left&quot;:93.6,&quot;top&quot;:317.82059557287374,&quot;width&quot;:768.7}"/>
</p:tagLst>
</file>

<file path=ppt/tags/tag593.xml><?xml version="1.0" encoding="utf-8"?>
<p:tagLst xmlns:p="http://schemas.openxmlformats.org/presentationml/2006/main">
  <p:tag name="KSO_WM_DIAGRAM_VIRTUALLY_FRAME" val="{&quot;height&quot;:206.87940442712625,&quot;left&quot;:93.6,&quot;top&quot;:317.82059557287374,&quot;width&quot;:768.7}"/>
</p:tagLst>
</file>

<file path=ppt/tags/tag594.xml><?xml version="1.0" encoding="utf-8"?>
<p:tagLst xmlns:p="http://schemas.openxmlformats.org/presentationml/2006/main">
  <p:tag name="KSO_WM_DIAGRAM_VIRTUALLY_FRAME" val="{&quot;height&quot;:206.87940442712625,&quot;left&quot;:93.6,&quot;top&quot;:317.82059557287374,&quot;width&quot;:768.7}"/>
</p:tagLst>
</file>

<file path=ppt/tags/tag595.xml><?xml version="1.0" encoding="utf-8"?>
<p:tagLst xmlns:p="http://schemas.openxmlformats.org/presentationml/2006/main">
  <p:tag name="KSO_WM_DIAGRAM_VIRTUALLY_FRAME" val="{&quot;height&quot;:206.87940442712625,&quot;left&quot;:93.6,&quot;top&quot;:317.82059557287374,&quot;width&quot;:768.7}"/>
</p:tagLst>
</file>

<file path=ppt/tags/tag596.xml><?xml version="1.0" encoding="utf-8"?>
<p:tagLst xmlns:p="http://schemas.openxmlformats.org/presentationml/2006/main">
  <p:tag name="KSO_WM_DIAGRAM_VIRTUALLY_FRAME" val="{&quot;height&quot;:206.87940442712625,&quot;left&quot;:93.6,&quot;top&quot;:317.82059557287374,&quot;width&quot;:768.7}"/>
</p:tagLst>
</file>

<file path=ppt/tags/tag597.xml><?xml version="1.0" encoding="utf-8"?>
<p:tagLst xmlns:p="http://schemas.openxmlformats.org/presentationml/2006/main">
  <p:tag name="KSO_WM_DIAGRAM_VIRTUALLY_FRAME" val="{&quot;height&quot;:206.87940442712625,&quot;left&quot;:93.6,&quot;top&quot;:317.82059557287374,&quot;width&quot;:768.7}"/>
</p:tagLst>
</file>

<file path=ppt/tags/tag598.xml><?xml version="1.0" encoding="utf-8"?>
<p:tagLst xmlns:p="http://schemas.openxmlformats.org/presentationml/2006/main">
  <p:tag name="KSO_WM_DIAGRAM_VIRTUALLY_FRAME" val="{&quot;height&quot;:206.87940442712625,&quot;left&quot;:93.6,&quot;top&quot;:317.82059557287374,&quot;width&quot;:768.7}"/>
</p:tagLst>
</file>

<file path=ppt/tags/tag599.xml><?xml version="1.0" encoding="utf-8"?>
<p:tagLst xmlns:p="http://schemas.openxmlformats.org/presentationml/2006/main">
  <p:tag name="KSO_WM_DIAGRAM_VIRTUALLY_FRAME" val="{&quot;height&quot;:206.87940442712625,&quot;left&quot;:93.6,&quot;top&quot;:317.82059557287374,&quot;width&quot;:768.7}"/>
</p:tagLst>
</file>

<file path=ppt/tags/tag6.xml><?xml version="1.0" encoding="utf-8"?>
<p:tagLst xmlns:p="http://schemas.openxmlformats.org/presentationml/2006/main">
  <p:tag name="KSO_WM_UNIT_TYPE" val="i"/>
  <p:tag name="KSO_WM_UNIT_INDEX" val="6"/>
  <p:tag name="KSO_WM_BEAUTIFY_FLAG" val="#wm#"/>
  <p:tag name="KSO_WM_TAG_VERSION" val="3.0"/>
  <p:tag name="KSO_WM_UNIT_ID" val="_1*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0.xml><?xml version="1.0" encoding="utf-8"?>
<p:tagLst xmlns:p="http://schemas.openxmlformats.org/presentationml/2006/main">
  <p:tag name="KSO_WM_UNIT_TYPE" val="f"/>
  <p:tag name="KSO_WM_UNIT_SUBTYPE" val="a"/>
  <p:tag name="KSO_WM_UNIT_INDEX" val="1"/>
  <p:tag name="KSO_WM_BEAUTIFY_FLAG" val="#wm#"/>
  <p:tag name="KSO_WM_TAG_VERSION" val="3.0"/>
  <p:tag name="KSO_WM_UNIT_PRESET_TEXT" val="单击此处编辑母版文本样式&#10;第二级&#10;第三级&#10;第四级&#10;第五级"/>
  <p:tag name="KSO_WM_UNIT_ID" val="_9*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UNIT_VALUE" val="408"/>
</p:tagLst>
</file>

<file path=ppt/tags/tag600.xml><?xml version="1.0" encoding="utf-8"?>
<p:tagLst xmlns:p="http://schemas.openxmlformats.org/presentationml/2006/main">
  <p:tag name="KSO_WM_DIAGRAM_VIRTUALLY_FRAME" val="{&quot;height&quot;:206.87940442712625,&quot;left&quot;:93.6,&quot;top&quot;:317.82059557287374,&quot;width&quot;:768.7}"/>
</p:tagLst>
</file>

<file path=ppt/tags/tag601.xml><?xml version="1.0" encoding="utf-8"?>
<p:tagLst xmlns:p="http://schemas.openxmlformats.org/presentationml/2006/main">
  <p:tag name="KSO_WM_DIAGRAM_VIRTUALLY_FRAME" val="{&quot;height&quot;:206.87940442712625,&quot;left&quot;:93.6,&quot;top&quot;:317.82059557287374,&quot;width&quot;:768.7}"/>
</p:tagLst>
</file>

<file path=ppt/tags/tag602.xml><?xml version="1.0" encoding="utf-8"?>
<p:tagLst xmlns:p="http://schemas.openxmlformats.org/presentationml/2006/main">
  <p:tag name="KSO_WM_DIAGRAM_VIRTUALLY_FRAME" val="{&quot;height&quot;:206.87940442712625,&quot;left&quot;:93.6,&quot;top&quot;:317.82059557287374,&quot;width&quot;:768.7}"/>
</p:tagLst>
</file>

<file path=ppt/tags/tag603.xml><?xml version="1.0" encoding="utf-8"?>
<p:tagLst xmlns:p="http://schemas.openxmlformats.org/presentationml/2006/main">
  <p:tag name="KSO_WM_DIAGRAM_VIRTUALLY_FRAME" val="{&quot;height&quot;:206.87940442712625,&quot;left&quot;:93.6,&quot;top&quot;:317.82059557287374,&quot;width&quot;:768.7}"/>
</p:tagLst>
</file>

<file path=ppt/tags/tag604.xml><?xml version="1.0" encoding="utf-8"?>
<p:tagLst xmlns:p="http://schemas.openxmlformats.org/presentationml/2006/main">
  <p:tag name="KSO_WM_DIAGRAM_VIRTUALLY_FRAME" val="{&quot;height&quot;:206.87940442712625,&quot;left&quot;:93.6,&quot;top&quot;:317.82059557287374,&quot;width&quot;:768.7}"/>
</p:tagLst>
</file>

<file path=ppt/tags/tag605.xml><?xml version="1.0" encoding="utf-8"?>
<p:tagLst xmlns:p="http://schemas.openxmlformats.org/presentationml/2006/main">
  <p:tag name="KSO_WM_DIAGRAM_VIRTUALLY_FRAME" val="{&quot;height&quot;:206.87940442712625,&quot;left&quot;:93.6,&quot;top&quot;:317.82059557287374,&quot;width&quot;:768.7}"/>
</p:tagLst>
</file>

<file path=ppt/tags/tag606.xml><?xml version="1.0" encoding="utf-8"?>
<p:tagLst xmlns:p="http://schemas.openxmlformats.org/presentationml/2006/main">
  <p:tag name="KSO_WM_DIAGRAM_VIRTUALLY_FRAME" val="{&quot;height&quot;:206.87940442712625,&quot;left&quot;:93.6,&quot;top&quot;:317.82059557287374,&quot;width&quot;:768.7}"/>
</p:tagLst>
</file>

<file path=ppt/tags/tag607.xml><?xml version="1.0" encoding="utf-8"?>
<p:tagLst xmlns:p="http://schemas.openxmlformats.org/presentationml/2006/main">
  <p:tag name="KSO_WM_DIAGRAM_VIRTUALLY_FRAME" val="{&quot;height&quot;:206.87940442712625,&quot;left&quot;:93.6,&quot;top&quot;:317.82059557287374,&quot;width&quot;:768.7}"/>
</p:tagLst>
</file>

<file path=ppt/tags/tag608.xml><?xml version="1.0" encoding="utf-8"?>
<p:tagLst xmlns:p="http://schemas.openxmlformats.org/presentationml/2006/main">
  <p:tag name="KSO_WM_DIAGRAM_VIRTUALLY_FRAME" val="{&quot;height&quot;:206.87940442712625,&quot;left&quot;:93.6,&quot;top&quot;:317.82059557287374,&quot;width&quot;:768.7}"/>
</p:tagLst>
</file>

<file path=ppt/tags/tag609.xml><?xml version="1.0" encoding="utf-8"?>
<p:tagLst xmlns:p="http://schemas.openxmlformats.org/presentationml/2006/main">
  <p:tag name="KSO_WM_DIAGRAM_VIRTUALLY_FRAME" val="{&quot;height&quot;:206.87940442712625,&quot;left&quot;:93.6,&quot;top&quot;:317.82059557287374,&quot;width&quot;:768.7}"/>
</p:tagLst>
</file>

<file path=ppt/tags/tag61.xml><?xml version="1.0" encoding="utf-8"?>
<p:tagLst xmlns:p="http://schemas.openxmlformats.org/presentationml/2006/main">
  <p:tag name="KSO_WM_UNIT_ID" val="_9**"/>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10.xml><?xml version="1.0" encoding="utf-8"?>
<p:tagLst xmlns:p="http://schemas.openxmlformats.org/presentationml/2006/main">
  <p:tag name="KSO_WM_DIAGRAM_VIRTUALLY_FRAME" val="{&quot;height&quot;:206.87940442712625,&quot;left&quot;:93.6,&quot;top&quot;:317.82059557287374,&quot;width&quot;:768.7}"/>
</p:tagLst>
</file>

<file path=ppt/tags/tag611.xml><?xml version="1.0" encoding="utf-8"?>
<p:tagLst xmlns:p="http://schemas.openxmlformats.org/presentationml/2006/main">
  <p:tag name="KSO_WM_DIAGRAM_VIRTUALLY_FRAME" val="{&quot;height&quot;:206.87940442712625,&quot;left&quot;:93.6,&quot;top&quot;:317.82059557287374,&quot;width&quot;:768.7}"/>
</p:tagLst>
</file>

<file path=ppt/tags/tag612.xml><?xml version="1.0" encoding="utf-8"?>
<p:tagLst xmlns:p="http://schemas.openxmlformats.org/presentationml/2006/main">
  <p:tag name="KSO_WM_DIAGRAM_VIRTUALLY_FRAME" val="{&quot;height&quot;:206.87940442712625,&quot;left&quot;:93.6,&quot;top&quot;:317.82059557287374,&quot;width&quot;:768.7}"/>
</p:tagLst>
</file>

<file path=ppt/tags/tag613.xml><?xml version="1.0" encoding="utf-8"?>
<p:tagLst xmlns:p="http://schemas.openxmlformats.org/presentationml/2006/main">
  <p:tag name="KSO_WM_DIAGRAM_VIRTUALLY_FRAME" val="{&quot;height&quot;:206.87940442712625,&quot;left&quot;:93.6,&quot;top&quot;:317.82059557287374,&quot;width&quot;:768.7}"/>
</p:tagLst>
</file>

<file path=ppt/tags/tag61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2_2"/>
  <p:tag name="KSO_WM_UNIT_ID" val="diagram40492857_1*m_h_i*1_2_2"/>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LINE_FORE_SCHEMECOLOR_INDEX" val="13"/>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solidLine&quot;:{&quot;brightness&quot;:0.15000000596046448,&quot;colorType&quot;:1,&quot;foreColorIndex&quot;:13,&quot;transparency&quot;:0.800000011920929},&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_BRIGHTNESS" val="0.15"/>
  <p:tag name="KSO_WM_UNIT_LINE_FILL_TYPE" val="2"/>
  <p:tag name="KSO_WM_UNIT_USESOURCEFORMAT_APPLY" val="1"/>
  <p:tag name="KSO_WM_DIAGRAM_USE_COLOR_VALUE" val="{&quot;color_scheme&quot;:1,&quot;color_type&quot;:1,&quot;theme_color_indexes&quot;:[]}"/>
</p:tagLst>
</file>

<file path=ppt/tags/tag61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3_2"/>
  <p:tag name="KSO_WM_UNIT_ID" val="diagram40492857_1*m_h_i*1_3_2"/>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LINE_FORE_SCHEMECOLOR_INDEX" val="13"/>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solidLine&quot;:{&quot;brightness&quot;:0.15000000596046448,&quot;colorType&quot;:1,&quot;foreColorIndex&quot;:13,&quot;transparency&quot;:0.800000011920929},&quot;type&quot;:1},&quot;shadow&quot;:{&quot;colorType&quot;:0},&quot;threeD&quot;:{&quot;curvedSurface&quot;:{&quot;brightness&quot;:0,&quot;colorType&quot;:2,&quot;rgb&quot;:&quot;#000000&quot;},&quot;depth&quot;:{&quot;colorType&quot;:0}}},&quot;text&quot;:{&quot;fill&quot;:{},&quot;glow&quot;:{},&quot;line&quot;:{},&quot;shadow&quot;:{},&quot;threeD&quot;:{}}}"/>
  <p:tag name="KSO_WM_UNIT_LINE_FORE_SCHEMECOLOR_INDEX_BRIGHTNESS" val="0.15"/>
  <p:tag name="KSO_WM_UNIT_LINE_FILL_TYPE" val="2"/>
  <p:tag name="KSO_WM_UNIT_USESOURCEFORMAT_APPLY" val="1"/>
  <p:tag name="KSO_WM_DIAGRAM_USE_COLOR_VALUE" val="{&quot;color_scheme&quot;:1,&quot;color_type&quot;:1,&quot;theme_color_indexes&quot;:[]}"/>
</p:tagLst>
</file>

<file path=ppt/tags/tag61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m1-1"/>
  <p:tag name="KSO_WM_UNIT_TYPE" val="m_h_a"/>
  <p:tag name="KSO_WM_UNIT_INDEX" val="1_1_1"/>
  <p:tag name="KSO_WM_UNIT_ID" val="diagram40492857_1*m_h_a*1_1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标题"/>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 name="KSO_WM_DIAGRAM_USE_COLOR_VALUE" val="{&quot;color_scheme&quot;:1,&quot;color_type&quot;:1,&quot;theme_color_indexes&quot;:[]}"/>
</p:tagLst>
</file>

<file path=ppt/tags/tag61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40492857_1*m_h_f*1_1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文本内容，简明扼要地阐述您的观点。根据需要可酌情增减文字，以便观者准确地理解您传达的思想"/>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 name="KSO_WM_DIAGRAM_USE_COLOR_VALUE" val="{&quot;color_scheme&quot;:1,&quot;color_type&quot;:1,&quot;theme_color_indexes&quot;:[]}"/>
</p:tagLst>
</file>

<file path=ppt/tags/tag61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m1-1"/>
  <p:tag name="KSO_WM_UNIT_TYPE" val="m_h_a"/>
  <p:tag name="KSO_WM_UNIT_INDEX" val="1_2_1"/>
  <p:tag name="KSO_WM_UNIT_ID" val="diagram40492857_1*m_h_a*1_2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标题"/>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 name="KSO_WM_DIAGRAM_USE_COLOR_VALUE" val="{&quot;color_scheme&quot;:1,&quot;color_type&quot;:1,&quot;theme_color_indexes&quot;:[]}"/>
</p:tagLst>
</file>

<file path=ppt/tags/tag619.xml><?xml version="1.0" encoding="utf-8"?>
<p:tagLst xmlns:p="http://schemas.openxmlformats.org/presentationml/2006/main">
  <p:tag name="KSO_WM_UNIT_SUBTYPE" val="a"/>
  <p:tag name="KSO_WM_UNIT_TEXT_LAYER_COUNT" val="1"/>
  <p:tag name="KSO_WM_UNIT_NOCLEAR" val="0"/>
  <p:tag name="KSO_WM_UNIT_VALUE" val="91"/>
  <p:tag name="KSO_WM_UNIT_HIGHLIGHT" val="0"/>
  <p:tag name="KSO_WM_UNIT_COMPATIBLE" val="0"/>
  <p:tag name="KSO_WM_UNIT_DIAGRAM_ISNUMVISUAL" val="0"/>
  <p:tag name="KSO_WM_UNIT_DIAGRAM_ISREFERUNIT" val="0"/>
  <p:tag name="KSO_WM_DIAGRAM_GROUP_CODE" val="m1-1"/>
  <p:tag name="KSO_WM_UNIT_TYPE" val="m_h_f"/>
  <p:tag name="KSO_WM_UNIT_INDEX" val="1_2_1"/>
  <p:tag name="KSO_WM_UNIT_ID" val="diagram40492857_1*m_h_f*1_2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文本内容，简明扼要地阐述您的观点。根据需要可酌情增减文字，以便观者准确地理解您传达的思想"/>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 name="KSO_WM_DIAGRAM_USE_COLOR_VALUE" val="{&quot;color_scheme&quot;:1,&quot;color_type&quot;:1,&quot;theme_color_indexes&quot;:[]}"/>
</p:tagLst>
</file>

<file path=ppt/tags/tag62.xml><?xml version="1.0" encoding="utf-8"?>
<p:tagLst xmlns:p="http://schemas.openxmlformats.org/presentationml/2006/main">
  <p:tag name="KSO_WM_UNIT_ID" val="_9**"/>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2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m1-1"/>
  <p:tag name="KSO_WM_UNIT_TYPE" val="m_h_a"/>
  <p:tag name="KSO_WM_UNIT_INDEX" val="1_3_1"/>
  <p:tag name="KSO_WM_UNIT_ID" val="diagram40492857_1*m_h_a*1_3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标题"/>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 name="KSO_WM_DIAGRAM_USE_COLOR_VALUE" val="{&quot;color_scheme&quot;:1,&quot;color_type&quot;:1,&quot;theme_color_indexes&quot;:[]}"/>
</p:tagLst>
</file>

<file path=ppt/tags/tag62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3_1"/>
  <p:tag name="KSO_WM_UNIT_ID" val="diagram40492857_1*m_h_f*1_3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文本内容，简明扼要地阐述您的观点。根据需要可酌情增减文字，以便观者准确地理解您传达的思想"/>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 name="KSO_WM_DIAGRAM_USE_COLOR_VALUE" val="{&quot;color_scheme&quot;:1,&quot;color_type&quot;:1,&quot;theme_color_indexes&quot;:[]}"/>
</p:tagLst>
</file>

<file path=ppt/tags/tag62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40492857_1*m_h_i*1_1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gradient&quot;:[{&quot;brightness&quot;:0,&quot;colorType&quot;:1,&quot;foreColorIndex&quot;:5,&quot;pos&quot;:0,&quot;transparency&quot;:0},{&quot;brightness&quot;:0.4000000059604645,&quot;colorType&quot;:1,&quot;foreColorIndex&quot;:5,&quot;pos&quot;:1,&quot;transparency&quot;:0}],&quot;type&quot;:2},&quot;shadow&quot;:{&quot;brightness&quot;:-0.25,&quot;colorType&quot;:1,&quot;foreColorIndex&quot;:5,&quot;transparency&quot;:0.8500000238418579},&quot;threeD&quot;:{&quot;curvedSurface&quot;:{&quot;brightness&quot;:0,&quot;colorType&quot;:2,&quot;rgb&quot;:&quot;#000000&quot;},&quot;depth&quot;:{&quot;colorType&quot;:0}}},&quot;text&quot;:{&quot;fill&quot;:{},&quot;glow&quot;:{},&quot;line&quot;:{},&quot;shadow&quot;:{},&quot;threeD&quot;:{}}}"/>
  <p:tag name="KSO_WM_UNIT_LINE_FORE_SCHEMECOLOR_INDEX_1_BRIGHTNESS" val="0"/>
  <p:tag name="KSO_WM_UNIT_LINE_FORE_SCHEMECOLOR_INDEX_1" val="5"/>
  <p:tag name="KSO_WM_UNIT_LINE_FORE_SCHEMECOLOR_INDEX_1_POS" val="0"/>
  <p:tag name="KSO_WM_UNIT_LINE_FORE_SCHEMECOLOR_INDEX_1_TRANS" val="0"/>
  <p:tag name="KSO_WM_UNIT_LINE_FORE_SCHEMECOLOR_INDEX_2_BRIGHTNESS" val="0.4"/>
  <p:tag name="KSO_WM_UNIT_LINE_FORE_SCHEMECOLOR_INDEX_2" val="5"/>
  <p:tag name="KSO_WM_UNIT_LINE_FORE_SCHEMECOLOR_INDEX_2_POS" val="1"/>
  <p:tag name="KSO_WM_UNIT_LINE_FORE_SCHEMECOLOR_INDEX_2_TRANS" val="0"/>
  <p:tag name="KSO_WM_UNIT_LINE_GRADIENT_TYPE" val="0"/>
  <p:tag name="KSO_WM_UNIT_LINE_GRADIENT_ANGLE" val="0"/>
  <p:tag name="KSO_WM_UNIT_LINE_GRADIENT_Direction" val="3"/>
  <p:tag name="KSO_WM_UNIT_LINE_FILL_TYPE" val="5"/>
  <p:tag name="KSO_WM_UNIT_SHADOW_SCHEMECOLOR_INDEX_BRIGHTNESS" val="-0.25"/>
  <p:tag name="KSO_WM_UNIT_SHADOW_SCHEMECOLOR_INDEX" val="5"/>
  <p:tag name="KSO_WM_UNIT_USESOURCEFORMAT_APPLY" val="1"/>
  <p:tag name="KSO_WM_DIAGRAM_USE_COLOR_VALUE" val="{&quot;color_scheme&quot;:1,&quot;color_type&quot;:1,&quot;theme_color_indexes&quot;:[]}"/>
</p:tagLst>
</file>

<file path=ppt/tags/tag62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2_1"/>
  <p:tag name="KSO_WM_UNIT_ID" val="diagram40492857_1*m_h_i*1_2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gradient&quot;:[{&quot;brightness&quot;:0,&quot;colorType&quot;:1,&quot;foreColorIndex&quot;:5,&quot;pos&quot;:0,&quot;transparency&quot;:0},{&quot;brightness&quot;:0.4000000059604645,&quot;colorType&quot;:1,&quot;foreColorIndex&quot;:5,&quot;pos&quot;:1,&quot;transparency&quot;:0}],&quot;type&quot;:2},&quot;shadow&quot;:{&quot;brightness&quot;:-0.25,&quot;colorType&quot;:1,&quot;foreColorIndex&quot;:5,&quot;transparency&quot;:0.8500000238418579},&quot;threeD&quot;:{&quot;curvedSurface&quot;:{&quot;brightness&quot;:0,&quot;colorType&quot;:2,&quot;rgb&quot;:&quot;#000000&quot;},&quot;depth&quot;:{&quot;colorType&quot;:0}}},&quot;text&quot;:{&quot;fill&quot;:{},&quot;glow&quot;:{},&quot;line&quot;:{},&quot;shadow&quot;:{},&quot;threeD&quot;:{}}}"/>
  <p:tag name="KSO_WM_UNIT_LINE_FORE_SCHEMECOLOR_INDEX_1_BRIGHTNESS" val="0"/>
  <p:tag name="KSO_WM_UNIT_LINE_FORE_SCHEMECOLOR_INDEX_1" val="5"/>
  <p:tag name="KSO_WM_UNIT_LINE_FORE_SCHEMECOLOR_INDEX_1_POS" val="0"/>
  <p:tag name="KSO_WM_UNIT_LINE_FORE_SCHEMECOLOR_INDEX_1_TRANS" val="0"/>
  <p:tag name="KSO_WM_UNIT_LINE_FORE_SCHEMECOLOR_INDEX_2_BRIGHTNESS" val="0.4"/>
  <p:tag name="KSO_WM_UNIT_LINE_FORE_SCHEMECOLOR_INDEX_2" val="5"/>
  <p:tag name="KSO_WM_UNIT_LINE_FORE_SCHEMECOLOR_INDEX_2_POS" val="1"/>
  <p:tag name="KSO_WM_UNIT_LINE_FORE_SCHEMECOLOR_INDEX_2_TRANS" val="0"/>
  <p:tag name="KSO_WM_UNIT_LINE_GRADIENT_TYPE" val="0"/>
  <p:tag name="KSO_WM_UNIT_LINE_GRADIENT_ANGLE" val="0"/>
  <p:tag name="KSO_WM_UNIT_LINE_GRADIENT_Direction" val="3"/>
  <p:tag name="KSO_WM_UNIT_LINE_FILL_TYPE" val="5"/>
  <p:tag name="KSO_WM_UNIT_SHADOW_SCHEMECOLOR_INDEX_BRIGHTNESS" val="-0.25"/>
  <p:tag name="KSO_WM_UNIT_SHADOW_SCHEMECOLOR_INDEX" val="5"/>
  <p:tag name="KSO_WM_UNIT_USESOURCEFORMAT_APPLY" val="1"/>
  <p:tag name="KSO_WM_DIAGRAM_USE_COLOR_VALUE" val="{&quot;color_scheme&quot;:1,&quot;color_type&quot;:1,&quot;theme_color_indexes&quot;:[]}"/>
</p:tagLst>
</file>

<file path=ppt/tags/tag62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3_1"/>
  <p:tag name="KSO_WM_UNIT_ID" val="diagram40492857_1*m_h_i*1_3_1"/>
  <p:tag name="KSO_WM_TEMPLATE_CATEGORY" val="diagram"/>
  <p:tag name="KSO_WM_TEMPLATE_INDEX" val="40492857"/>
  <p:tag name="KSO_WM_UNIT_LAYERLEVEL" val="1_1_1"/>
  <p:tag name="KSO_WM_TAG_VERSION" val="3.0"/>
  <p:tag name="KSO_WM_BEAUTIFY_FLAG" val="#wm#"/>
  <p:tag name="KSO_WM_DIAGRAM_VERSION" val="3"/>
  <p:tag name="KSO_WM_DIAGRAM_COLOR_TRICK" val="1"/>
  <p:tag name="KSO_WM_DIAGRAM_COLOR_TEXT_CAN_REMOVE" val="n"/>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gradient&quot;:[{&quot;brightness&quot;:0,&quot;colorType&quot;:1,&quot;foreColorIndex&quot;:5,&quot;pos&quot;:0,&quot;transparency&quot;:0},{&quot;brightness&quot;:0.4000000059604645,&quot;colorType&quot;:1,&quot;foreColorIndex&quot;:5,&quot;pos&quot;:1,&quot;transparency&quot;:0}],&quot;type&quot;:2},&quot;shadow&quot;:{&quot;brightness&quot;:-0.25,&quot;colorType&quot;:1,&quot;foreColorIndex&quot;:5,&quot;transparency&quot;:0.8500000238418579},&quot;threeD&quot;:{&quot;curvedSurface&quot;:{&quot;brightness&quot;:0,&quot;colorType&quot;:2,&quot;rgb&quot;:&quot;#000000&quot;},&quot;depth&quot;:{&quot;colorType&quot;:0}}},&quot;text&quot;:{&quot;fill&quot;:{},&quot;glow&quot;:{},&quot;line&quot;:{},&quot;shadow&quot;:{},&quot;threeD&quot;:{}}}"/>
  <p:tag name="KSO_WM_UNIT_LINE_FORE_SCHEMECOLOR_INDEX_1_BRIGHTNESS" val="0"/>
  <p:tag name="KSO_WM_UNIT_LINE_FORE_SCHEMECOLOR_INDEX_1" val="5"/>
  <p:tag name="KSO_WM_UNIT_LINE_FORE_SCHEMECOLOR_INDEX_1_POS" val="0"/>
  <p:tag name="KSO_WM_UNIT_LINE_FORE_SCHEMECOLOR_INDEX_1_TRANS" val="0"/>
  <p:tag name="KSO_WM_UNIT_LINE_FORE_SCHEMECOLOR_INDEX_2_BRIGHTNESS" val="0.4"/>
  <p:tag name="KSO_WM_UNIT_LINE_FORE_SCHEMECOLOR_INDEX_2" val="5"/>
  <p:tag name="KSO_WM_UNIT_LINE_FORE_SCHEMECOLOR_INDEX_2_POS" val="1"/>
  <p:tag name="KSO_WM_UNIT_LINE_FORE_SCHEMECOLOR_INDEX_2_TRANS" val="0"/>
  <p:tag name="KSO_WM_UNIT_LINE_GRADIENT_TYPE" val="0"/>
  <p:tag name="KSO_WM_UNIT_LINE_GRADIENT_ANGLE" val="0"/>
  <p:tag name="KSO_WM_UNIT_LINE_GRADIENT_Direction" val="3"/>
  <p:tag name="KSO_WM_UNIT_LINE_FILL_TYPE" val="5"/>
  <p:tag name="KSO_WM_UNIT_SHADOW_SCHEMECOLOR_INDEX_BRIGHTNESS" val="-0.25"/>
  <p:tag name="KSO_WM_UNIT_SHADOW_SCHEMECOLOR_INDEX" val="5"/>
  <p:tag name="KSO_WM_UNIT_USESOURCEFORMAT_APPLY" val="1"/>
  <p:tag name="KSO_WM_DIAGRAM_USE_COLOR_VALUE" val="{&quot;color_scheme&quot;:1,&quot;color_type&quot;:1,&quot;theme_color_indexes&quot;:[]}"/>
</p:tagLst>
</file>

<file path=ppt/tags/tag62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3_1"/>
  <p:tag name="KSO_WM_UNIT_ID" val="diagram40492857_1*m_h_f*1_3_1"/>
  <p:tag name="KSO_WM_TEMPLATE_CATEGORY" val="diagram"/>
  <p:tag name="KSO_WM_TEMPLATE_INDEX" val="40492857"/>
  <p:tag name="KSO_WM_UNIT_LAYERLEVEL" val="1_1_1"/>
  <p:tag name="KSO_WM_TAG_VERSION" val="3.0"/>
  <p:tag name="KSO_WM_DIAGRAM_VERSION" val="3"/>
  <p:tag name="KSO_WM_DIAGRAM_COLOR_TRICK" val="1"/>
  <p:tag name="KSO_WM_DIAGRAM_COLOR_TEXT_CAN_REMOVE" val="n"/>
  <p:tag name="KSO_WM_UNIT_PRESET_TEXT" val="单击此处添加文本内容，简明扼要地阐述您的观点。根据需要可酌情增减文字，以便观者准确地理解您传达的思想"/>
  <p:tag name="KSO_WM_UNIT_TEXT_FILL_FORE_SCHEMECOLOR_INDEX" val="1"/>
  <p:tag name="KSO_WM_UNIT_TEXT_FILL_TYPE" val="1"/>
  <p:tag name="KSO_WM_UNIT_TEXT_TYPE" val="1"/>
  <p:tag name="KSO_WM_DIAGRAM_MAX_ITEMCNT" val="5"/>
  <p:tag name="KSO_WM_DIAGRAM_MIN_ITEMCNT" val="3"/>
  <p:tag name="KSO_WM_DIAGRAM_VIRTUALLY_FRAME" val="{&quot;height&quot;:324.17496062992126,&quot;left&quot;:38.899993896484375,&quot;top&quot;:107.97503937007873,&quot;width&quot;:864.70001220703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USESOURCEFORMAT_APPLY" val="1"/>
  <p:tag name="KSO_WM_DIAGRAM_USE_COLOR_VALUE" val="{&quot;color_scheme&quot;:1,&quot;color_type&quot;:1,&quot;theme_color_indexes&quot;:[]}"/>
</p:tagLst>
</file>

<file path=ppt/tags/tag626.xml><?xml version="1.0" encoding="utf-8"?>
<p:tagLst xmlns:p="http://schemas.openxmlformats.org/presentationml/2006/main">
  <p:tag name="KSO_WM_SLIDE_ITEM_CNT" val="3"/>
</p:tagLst>
</file>

<file path=ppt/tags/tag627.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7"/>
  <p:tag name="KSO_WM_UNIT_ID" val="diagram20234863_1*l_h_i*1_2_7"/>
  <p:tag name="KSO_WM_TEMPLATE_CATEGORY" val="diagram"/>
  <p:tag name="KSO_WM_TEMPLATE_INDEX" val="20234863"/>
  <p:tag name="KSO_WM_UNIT_LAYERLEVEL" val="1_1_1"/>
  <p:tag name="KSO_WM_TAG_VERSION" val="3.0"/>
  <p:tag name="KSO_WM_BEAUTIFY_FLAG" val="#wm#"/>
  <p:tag name="KSO_WM_UNIT_FILL_TYPE" val="3"/>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gradient&quot;:[{&quot;brightness&quot;:0,&quot;colorType&quot;:1,&quot;foreColorIndex&quot;:5,&quot;pos&quot;:0.20999999344348907,&quot;transparency&quot;:0.8999999761581421},{&quot;brightness&quot;:0,&quot;colorType&quot;:1,&quot;foreColorIndex&quot;:5,&quot;pos&quot;:1,&quot;transparency&quot;:1}],&quot;type&quot;:3},&quot;glow&quot;:{&quot;colorType&quot;:0},&quot;line&quot;:{&quot;gradient&quot;:[{&quot;brightness&quot;:0,&quot;colorType&quot;:1,&quot;foreColorIndex&quot;:5,&quot;pos&quot;:0,&quot;transparency&quot;:0.07999999821186066},{&quot;brightness&quot;:0,&quot;colorType&quot;:1,&quot;foreColorIndex&quot;:5,&quot;pos&quot;:1,&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28.xml><?xml version="1.0" encoding="utf-8"?>
<p:tagLst xmlns:p="http://schemas.openxmlformats.org/presentationml/2006/main">
  <p:tag name="KSO_WM_UNIT_HIGHLIGHT" val="0"/>
  <p:tag name="KSO_WM_UNIT_COMPATIBLE" val="0"/>
  <p:tag name="KSO_WM_UNIT_DIAGRAM_ISNUMVISUAL" val="0"/>
  <p:tag name="KSO_WM_UNIT_DIAGRAM_ISREFERUNIT" val="0"/>
  <p:tag name="KSO_WM_TEMPLATE_CATEGORY" val="diagram"/>
  <p:tag name="KSO_WM_TEMPLATE_INDEX" val="20234863"/>
  <p:tag name="KSO_WM_UNIT_LAYERLEVEL" val="1_1_1"/>
  <p:tag name="KSO_WM_TAG_VERSION" val="3.0"/>
  <p:tag name="KSO_WM_UNIT_VALUE" val="640*700"/>
  <p:tag name="KSO_WM_UNIT_TYPE" val="l_h_d"/>
  <p:tag name="KSO_WM_DIAGRAM_VERSION" val="3"/>
  <p:tag name="KSO_WM_DIAGRAM_COLOR_TRICK" val="1"/>
  <p:tag name="KSO_WM_DIAGRAM_COLOR_TEXT_CAN_REMOVE" val="n"/>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gradient&quot;:[{&quot;brightness&quot;:0,&quot;colorType&quot;:1,&quot;foreColorIndex&quot;:5,&quot;pos&quot;:0.23999999463558197,&quot;transparency&quot;:1},{&quot;brightness&quot;:0,&quot;colorType&quot;:1,&quot;foreColorIndex&quot;:5,&quot;pos&quot;:0.9399999976158142,&quot;transparency&quot;:0}],&quot;type&quot;:2},&quot;shadow&quot;:{&quot;colorType&quot;:0},&quot;threeD&quot;:{&quot;curvedSurface&quot;:{&quot;brightness&quot;:0,&quot;colorType&quot;:2,&quot;rgb&quot;:&quot;#000000&quot;},&quot;depth&quot;:{&quot;colorType&quot;:0}}},&quot;text&quot;:{&quot;fill&quot;:{},&quot;glow&quot;:{},&quot;line&quot;:{},&quot;shadow&quot;:{},&quot;threeD&quot;:{}}}"/>
  <p:tag name="KSO_WM_UNIT_ID" val="diagram20234863_1*l_h_d*1_2_1"/>
  <p:tag name="KSO_WM_UNIT_INDEX" val="1_2_1"/>
  <p:tag name="KSO_WM_DIAGRAM_GROUP_CODE" val="l1-1"/>
  <p:tag name="KSO_WM_BEAUTIFY_FLAG" val="#wm#"/>
  <p:tag name="KSO_WM_UNIT_FILL_TYPE" val="1"/>
  <p:tag name="KSO_WM_UNIT_FILL_FORE_SCHEMECOLOR_INDEX" val="5"/>
  <p:tag name="KSO_WM_UNIT_FILL_FORE_SCHEMECOLOR_INDEX_BRIGHTNESS" val="0"/>
  <p:tag name="KSO_WM_UNIT_PICTURE_SUBTYPE" val="b"/>
  <p:tag name="KSO_WM_DIAGRAM_USE_COLOR_VALUE" val="{&quot;color_scheme&quot;:1,&quot;color_type&quot;:1,&quot;theme_color_indexes&quot;:[]}"/>
</p:tagLst>
</file>

<file path=ppt/tags/tag629.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6"/>
  <p:tag name="KSO_WM_UNIT_ID" val="diagram20234863_1*l_h_i*1_2_6"/>
  <p:tag name="KSO_WM_TEMPLATE_CATEGORY" val="diagram"/>
  <p:tag name="KSO_WM_TEMPLATE_INDEX" val="20234863"/>
  <p:tag name="KSO_WM_UNIT_LAYERLEVEL" val="1_1_1"/>
  <p:tag name="KSO_WM_TAG_VERSION" val="3.0"/>
  <p:tag name="KSO_WM_BEAUTIFY_FLAG" val="#wm#"/>
  <p:tag name="KSO_WM_UNIT_LINE_FORE_SCHEMECOLOR_INDEX" val="5"/>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3.xml><?xml version="1.0" encoding="utf-8"?>
<p:tagLst xmlns:p="http://schemas.openxmlformats.org/presentationml/2006/main">
  <p:tag name="KSO_WM_UNIT_ID" val="_9**"/>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30.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234863_1*l_h_i*1_2_1"/>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31.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863_1*l_h_i*1_2_2"/>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000000&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32.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5"/>
  <p:tag name="KSO_WM_UNIT_ID" val="diagram20234863_1*l_h_i*1_2_5"/>
  <p:tag name="KSO_WM_TEMPLATE_CATEGORY" val="diagram"/>
  <p:tag name="KSO_WM_TEMPLATE_INDEX" val="20234863"/>
  <p:tag name="KSO_WM_UNIT_LAYERLEVEL" val="1_1_1"/>
  <p:tag name="KSO_WM_TAG_VERSION" val="3.0"/>
  <p:tag name="KSO_WM_BEAUTIFY_FLAG" val="#wm#"/>
  <p:tag name="KSO_WM_UNIT_LINE_FORE_SCHEMECOLOR_INDEX" val="5"/>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33.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3"/>
  <p:tag name="KSO_WM_UNIT_ID" val="diagram20234863_1*l_h_i*1_2_3"/>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34.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7"/>
  <p:tag name="KSO_WM_UNIT_ID" val="diagram20234863_1*l_h_i*1_1_7"/>
  <p:tag name="KSO_WM_TEMPLATE_CATEGORY" val="diagram"/>
  <p:tag name="KSO_WM_TEMPLATE_INDEX" val="20234863"/>
  <p:tag name="KSO_WM_UNIT_LAYERLEVEL" val="1_1_1"/>
  <p:tag name="KSO_WM_TAG_VERSION" val="3.0"/>
  <p:tag name="KSO_WM_BEAUTIFY_FLAG" val="#wm#"/>
  <p:tag name="KSO_WM_UNIT_FILL_TYPE" val="3"/>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gradient&quot;:[{&quot;brightness&quot;:0,&quot;colorType&quot;:1,&quot;foreColorIndex&quot;:5,&quot;pos&quot;:0.20999999344348907,&quot;transparency&quot;:0.8999999761581421},{&quot;brightness&quot;:0,&quot;colorType&quot;:1,&quot;foreColorIndex&quot;:5,&quot;pos&quot;:1,&quot;transparency&quot;:1}],&quot;type&quot;:3},&quot;glow&quot;:{&quot;colorType&quot;:0},&quot;line&quot;:{&quot;gradient&quot;:[{&quot;brightness&quot;:0,&quot;colorType&quot;:1,&quot;foreColorIndex&quot;:5,&quot;pos&quot;:0,&quot;transparency&quot;:0},{&quot;brightness&quot;:0,&quot;colorType&quot;:1,&quot;foreColorIndex&quot;:5,&quot;pos&quot;:1,&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35.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2_1"/>
  <p:tag name="KSO_WM_UNIT_ID" val="diagram20234863_1*l_h_f*1_2_1"/>
  <p:tag name="KSO_WM_TEMPLATE_CATEGORY" val="diagram"/>
  <p:tag name="KSO_WM_TEMPLATE_INDEX" val="20234863"/>
  <p:tag name="KSO_WM_UNIT_LAYERLEVEL" val="1_1_1"/>
  <p:tag name="KSO_WM_TAG_VERSION" val="3.0"/>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你的智能图形项正文，文字是您思想的提炼，请尽量言简意赅的阐述观点。单击此处输入你的智能图形项正文，文字是您思想的提炼,单击此处输入你的智能图形项正文"/>
  <p:tag name="KSO_WM_UNIT_TEXT_FILL_FORE_SCHEMECOLOR_INDEX" val="1"/>
  <p:tag name="KSO_WM_UNIT_TEXT_FILL_TYPE" val="1"/>
  <p:tag name="KSO_WM_UNIT_TEXT_TYPE" val="1"/>
  <p:tag name="KSO_WM_UNIT_TEXT_LAYER_COUNT" val="1"/>
  <p:tag name="KSO_WM_DIAGRAM_USE_COLOR_VALUE" val="{&quot;color_scheme&quot;:1,&quot;color_type&quot;:1,&quot;theme_color_indexes&quot;:[]}"/>
</p:tagLst>
</file>

<file path=ppt/tags/tag636.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1_1"/>
  <p:tag name="KSO_WM_UNIT_ID" val="diagram20234863_1*l_h_f*1_1_1"/>
  <p:tag name="KSO_WM_TEMPLATE_CATEGORY" val="diagram"/>
  <p:tag name="KSO_WM_TEMPLATE_INDEX" val="20234863"/>
  <p:tag name="KSO_WM_UNIT_LAYERLEVEL" val="1_1_1"/>
  <p:tag name="KSO_WM_TAG_VERSION" val="3.0"/>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你的智能图形项正文，文字是您思想的提炼，请尽量言简意赅的阐述观点。单击此处输入你的智能图形项正文，文字是您思想的提炼,单击此处输入你的智能图形项正文"/>
  <p:tag name="KSO_WM_UNIT_TEXT_FILL_FORE_SCHEMECOLOR_INDEX" val="1"/>
  <p:tag name="KSO_WM_UNIT_TEXT_FILL_TYPE" val="1"/>
  <p:tag name="KSO_WM_UNIT_TEXT_TYPE" val="1"/>
  <p:tag name="KSO_WM_UNIT_TEXT_LAYER_COUNT" val="1"/>
  <p:tag name="KSO_WM_DIAGRAM_USE_COLOR_VALUE" val="{&quot;color_scheme&quot;:1,&quot;color_type&quot;:1,&quot;theme_color_indexes&quot;:[]}"/>
</p:tagLst>
</file>

<file path=ppt/tags/tag637.xml><?xml version="1.0" encoding="utf-8"?>
<p:tagLst xmlns:p="http://schemas.openxmlformats.org/presentationml/2006/main">
  <p:tag name="KSO_WM_DIAGRAM_VERSION" val="3"/>
  <p:tag name="KSO_WM_DIAGRAM_COLOR_TRICK" val="1"/>
  <p:tag name="KSO_WM_DIAGRAM_COLOR_TEXT_CAN_REMOVE" val="n"/>
  <p:tag name="KSO_WM_UNIT_VALUE" val="640*700"/>
  <p:tag name="KSO_WM_UNIT_HIGHLIGHT" val="0"/>
  <p:tag name="KSO_WM_UNIT_COMPATIBLE" val="0"/>
  <p:tag name="KSO_WM_UNIT_DIAGRAM_ISNUMVISUAL" val="0"/>
  <p:tag name="KSO_WM_UNIT_DIAGRAM_ISREFERUNIT" val="0"/>
  <p:tag name="KSO_WM_DIAGRAM_GROUP_CODE" val="l1-1"/>
  <p:tag name="KSO_WM_UNIT_TYPE" val="l_h_d"/>
  <p:tag name="KSO_WM_UNIT_INDEX" val="1_1_1"/>
  <p:tag name="KSO_WM_UNIT_ID" val="diagram20234863_1*l_h_d*1_1_1"/>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gradient&quot;:[{&quot;brightness&quot;:0,&quot;colorType&quot;:1,&quot;foreColorIndex&quot;:5,&quot;pos&quot;:0.23999999463558197,&quot;transparency&quot;:1},{&quot;brightness&quot;:0,&quot;colorType&quot;:1,&quot;foreColorIndex&quot;:5,&quot;pos&quot;:0.9399999976158142,&quot;transparency&quot;:0}],&quot;type&quot;:2},&quot;shadow&quot;:{&quot;colorType&quot;:0},&quot;threeD&quot;:{&quot;curvedSurface&quot;:{&quot;brightness&quot;:0,&quot;colorType&quot;:2,&quot;rgb&quot;:&quot;#000000&quot;},&quot;depth&quot;:{&quot;colorType&quot;:0}}},&quot;text&quot;:{&quot;fill&quot;:{},&quot;glow&quot;:{},&quot;line&quot;:{},&quot;shadow&quot;:{},&quot;threeD&quot;:{}}}"/>
  <p:tag name="KSO_WM_UNIT_PICTURE_SUBTYPE" val="b"/>
  <p:tag name="KSO_WM_DIAGRAM_USE_COLOR_VALUE" val="{&quot;color_scheme&quot;:1,&quot;color_type&quot;:1,&quot;theme_color_indexes&quot;:[]}"/>
</p:tagLst>
</file>

<file path=ppt/tags/tag638.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6"/>
  <p:tag name="KSO_WM_UNIT_ID" val="diagram20234863_1*l_h_i*1_1_6"/>
  <p:tag name="KSO_WM_TEMPLATE_CATEGORY" val="diagram"/>
  <p:tag name="KSO_WM_TEMPLATE_INDEX" val="20234863"/>
  <p:tag name="KSO_WM_UNIT_LAYERLEVEL" val="1_1_1"/>
  <p:tag name="KSO_WM_TAG_VERSION" val="3.0"/>
  <p:tag name="KSO_WM_BEAUTIFY_FLAG" val="#wm#"/>
  <p:tag name="KSO_WM_UNIT_LINE_FORE_SCHEMECOLOR_INDEX" val="5"/>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39.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34863_1*l_h_i*1_1_1"/>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4.xml><?xml version="1.0" encoding="utf-8"?>
<p:tagLst xmlns:p="http://schemas.openxmlformats.org/presentationml/2006/main">
  <p:tag name="KSO_WM_UNIT_TYPE" val="b"/>
  <p:tag name="KSO_WM_UNIT_INDEX" val="1"/>
  <p:tag name="KSO_WM_BEAUTIFY_FLAG" val="#wm#"/>
  <p:tag name="KSO_WM_TAG_VERSION" val="3.0"/>
  <p:tag name="KSO_WM_UNIT_PRESET_TEXT" val="单击此处编辑副标题"/>
  <p:tag name="KSO_WM_UNIT_ID" val="_10*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41"/>
</p:tagLst>
</file>

<file path=ppt/tags/tag640.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4863_1*l_h_i*1_1_2"/>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000000&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41.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5"/>
  <p:tag name="KSO_WM_UNIT_ID" val="diagram20234863_1*l_h_i*1_1_5"/>
  <p:tag name="KSO_WM_TEMPLATE_CATEGORY" val="diagram"/>
  <p:tag name="KSO_WM_TEMPLATE_INDEX" val="20234863"/>
  <p:tag name="KSO_WM_UNIT_LAYERLEVEL" val="1_1_1"/>
  <p:tag name="KSO_WM_TAG_VERSION" val="3.0"/>
  <p:tag name="KSO_WM_BEAUTIFY_FLAG" val="#wm#"/>
  <p:tag name="KSO_WM_UNIT_LINE_FORE_SCHEMECOLOR_INDEX" val="5"/>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42.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3"/>
  <p:tag name="KSO_WM_UNIT_ID" val="diagram20234863_1*l_h_i*1_1_3"/>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43.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4"/>
  <p:tag name="KSO_WM_UNIT_ID" val="diagram20234863_1*l_h_i*1_2_4"/>
  <p:tag name="KSO_WM_TEMPLATE_CATEGORY" val="diagram"/>
  <p:tag name="KSO_WM_TEMPLATE_INDEX" val="20234863"/>
  <p:tag name="KSO_WM_UNIT_LAYERLEVEL" val="1_1_1"/>
  <p:tag name="KSO_WM_TAG_VERSION" val="3.0"/>
  <p:tag name="KSO_WM_BEAUTIFY_FLAG" val="#wm#"/>
  <p:tag name="KSO_WM_UNIT_FILL_TYPE" val="3"/>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gradient&quot;:[{&quot;brightness&quot;:0,&quot;colorType&quot;:1,&quot;foreColorIndex&quot;:5,&quot;pos&quot;:0,&quot;transparency&quot;:0},{&quot;brightness&quot;:0,&quot;colorType&quot;:1,&quot;foreColorIndex&quot;:5,&quot;pos&quot;:1,&quot;transparency&quot;:1}],&quot;type&quot;:3},&quot;glow&quot;:{&quot;colorType&quot;:0},&quot;line&quot;:{&quot;type&quot;:0},&quot;shadow&quot;:{&quot;brightness&quot;:0,&quot;colorType&quot;:1,&quot;foreColorIndex&quot;:5,&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44.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4"/>
  <p:tag name="KSO_WM_UNIT_ID" val="diagram20234863_1*l_h_i*1_1_4"/>
  <p:tag name="KSO_WM_TEMPLATE_CATEGORY" val="diagram"/>
  <p:tag name="KSO_WM_TEMPLATE_INDEX" val="20234863"/>
  <p:tag name="KSO_WM_UNIT_LAYERLEVEL" val="1_1_1"/>
  <p:tag name="KSO_WM_TAG_VERSION" val="3.0"/>
  <p:tag name="KSO_WM_BEAUTIFY_FLAG" val="#wm#"/>
  <p:tag name="KSO_WM_UNIT_FILL_TYPE" val="3"/>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gradient&quot;:[{&quot;brightness&quot;:0,&quot;colorType&quot;:1,&quot;foreColorIndex&quot;:5,&quot;pos&quot;:0,&quot;transparency&quot;:0},{&quot;brightness&quot;:0,&quot;colorType&quot;:1,&quot;foreColorIndex&quot;:5,&quot;pos&quot;:1,&quot;transparency&quot;:1}],&quot;type&quot;:3},&quot;glow&quot;:{&quot;colorType&quot;:0},&quot;line&quot;:{&quot;type&quot;:0},&quot;shadow&quot;:{&quot;brightness&quot;:0,&quot;colorType&quot;:1,&quot;foreColorIndex&quot;:5,&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45.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7"/>
  <p:tag name="KSO_WM_UNIT_ID" val="diagram20234863_1*l_h_i*1_2_7"/>
  <p:tag name="KSO_WM_TEMPLATE_CATEGORY" val="diagram"/>
  <p:tag name="KSO_WM_TEMPLATE_INDEX" val="20234863"/>
  <p:tag name="KSO_WM_UNIT_LAYERLEVEL" val="1_1_1"/>
  <p:tag name="KSO_WM_TAG_VERSION" val="3.0"/>
  <p:tag name="KSO_WM_BEAUTIFY_FLAG" val="#wm#"/>
  <p:tag name="KSO_WM_UNIT_FILL_TYPE" val="3"/>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gradient&quot;:[{&quot;brightness&quot;:0,&quot;colorType&quot;:1,&quot;foreColorIndex&quot;:5,&quot;pos&quot;:0.20999999344348907,&quot;transparency&quot;:0.8999999761581421},{&quot;brightness&quot;:0,&quot;colorType&quot;:1,&quot;foreColorIndex&quot;:5,&quot;pos&quot;:1,&quot;transparency&quot;:1}],&quot;type&quot;:3},&quot;glow&quot;:{&quot;colorType&quot;:0},&quot;line&quot;:{&quot;gradient&quot;:[{&quot;brightness&quot;:0,&quot;colorType&quot;:1,&quot;foreColorIndex&quot;:5,&quot;pos&quot;:0,&quot;transparency&quot;:0.07999999821186066},{&quot;brightness&quot;:0,&quot;colorType&quot;:1,&quot;foreColorIndex&quot;:5,&quot;pos&quot;:1,&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46.xml><?xml version="1.0" encoding="utf-8"?>
<p:tagLst xmlns:p="http://schemas.openxmlformats.org/presentationml/2006/main">
  <p:tag name="KSO_WM_UNIT_HIGHLIGHT" val="0"/>
  <p:tag name="KSO_WM_UNIT_COMPATIBLE" val="0"/>
  <p:tag name="KSO_WM_UNIT_DIAGRAM_ISNUMVISUAL" val="0"/>
  <p:tag name="KSO_WM_UNIT_DIAGRAM_ISREFERUNIT" val="0"/>
  <p:tag name="KSO_WM_TEMPLATE_CATEGORY" val="diagram"/>
  <p:tag name="KSO_WM_TEMPLATE_INDEX" val="20234863"/>
  <p:tag name="KSO_WM_UNIT_LAYERLEVEL" val="1_1_1"/>
  <p:tag name="KSO_WM_TAG_VERSION" val="3.0"/>
  <p:tag name="KSO_WM_UNIT_VALUE" val="640*700"/>
  <p:tag name="KSO_WM_UNIT_TYPE" val="l_h_d"/>
  <p:tag name="KSO_WM_DIAGRAM_VERSION" val="3"/>
  <p:tag name="KSO_WM_DIAGRAM_COLOR_TRICK" val="1"/>
  <p:tag name="KSO_WM_DIAGRAM_COLOR_TEXT_CAN_REMOVE" val="n"/>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gradient&quot;:[{&quot;brightness&quot;:0,&quot;colorType&quot;:1,&quot;foreColorIndex&quot;:5,&quot;pos&quot;:0.23999999463558197,&quot;transparency&quot;:1},{&quot;brightness&quot;:0,&quot;colorType&quot;:1,&quot;foreColorIndex&quot;:5,&quot;pos&quot;:0.9399999976158142,&quot;transparency&quot;:0}],&quot;type&quot;:2},&quot;shadow&quot;:{&quot;colorType&quot;:0},&quot;threeD&quot;:{&quot;curvedSurface&quot;:{&quot;brightness&quot;:0,&quot;colorType&quot;:2,&quot;rgb&quot;:&quot;#000000&quot;},&quot;depth&quot;:{&quot;colorType&quot;:0}}},&quot;text&quot;:{&quot;fill&quot;:{},&quot;glow&quot;:{},&quot;line&quot;:{},&quot;shadow&quot;:{},&quot;threeD&quot;:{}}}"/>
  <p:tag name="KSO_WM_UNIT_ID" val="diagram20234863_1*l_h_d*1_2_1"/>
  <p:tag name="KSO_WM_UNIT_INDEX" val="1_2_1"/>
  <p:tag name="KSO_WM_DIAGRAM_GROUP_CODE" val="l1-1"/>
  <p:tag name="KSO_WM_BEAUTIFY_FLAG" val="#wm#"/>
  <p:tag name="KSO_WM_UNIT_FILL_TYPE" val="1"/>
  <p:tag name="KSO_WM_UNIT_FILL_FORE_SCHEMECOLOR_INDEX" val="5"/>
  <p:tag name="KSO_WM_UNIT_FILL_FORE_SCHEMECOLOR_INDEX_BRIGHTNESS" val="0"/>
  <p:tag name="KSO_WM_UNIT_PICTURE_SUBTYPE" val="b"/>
  <p:tag name="KSO_WM_DIAGRAM_USE_COLOR_VALUE" val="{&quot;color_scheme&quot;:1,&quot;color_type&quot;:1,&quot;theme_color_indexes&quot;:[]}"/>
</p:tagLst>
</file>

<file path=ppt/tags/tag647.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6"/>
  <p:tag name="KSO_WM_UNIT_ID" val="diagram20234863_1*l_h_i*1_2_6"/>
  <p:tag name="KSO_WM_TEMPLATE_CATEGORY" val="diagram"/>
  <p:tag name="KSO_WM_TEMPLATE_INDEX" val="20234863"/>
  <p:tag name="KSO_WM_UNIT_LAYERLEVEL" val="1_1_1"/>
  <p:tag name="KSO_WM_TAG_VERSION" val="3.0"/>
  <p:tag name="KSO_WM_BEAUTIFY_FLAG" val="#wm#"/>
  <p:tag name="KSO_WM_UNIT_LINE_FORE_SCHEMECOLOR_INDEX" val="5"/>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48.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234863_1*l_h_i*1_2_1"/>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49.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863_1*l_h_i*1_2_2"/>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000000&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5.xml><?xml version="1.0" encoding="utf-8"?>
<p:tagLst xmlns:p="http://schemas.openxmlformats.org/presentationml/2006/main">
  <p:tag name="KSO_WM_UNIT_ID" val="_1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50.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5"/>
  <p:tag name="KSO_WM_UNIT_ID" val="diagram20234863_1*l_h_i*1_2_5"/>
  <p:tag name="KSO_WM_TEMPLATE_CATEGORY" val="diagram"/>
  <p:tag name="KSO_WM_TEMPLATE_INDEX" val="20234863"/>
  <p:tag name="KSO_WM_UNIT_LAYERLEVEL" val="1_1_1"/>
  <p:tag name="KSO_WM_TAG_VERSION" val="3.0"/>
  <p:tag name="KSO_WM_BEAUTIFY_FLAG" val="#wm#"/>
  <p:tag name="KSO_WM_UNIT_LINE_FORE_SCHEMECOLOR_INDEX" val="5"/>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51.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3"/>
  <p:tag name="KSO_WM_UNIT_ID" val="diagram20234863_1*l_h_i*1_2_3"/>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52.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7"/>
  <p:tag name="KSO_WM_UNIT_ID" val="diagram20234863_1*l_h_i*1_1_7"/>
  <p:tag name="KSO_WM_TEMPLATE_CATEGORY" val="diagram"/>
  <p:tag name="KSO_WM_TEMPLATE_INDEX" val="20234863"/>
  <p:tag name="KSO_WM_UNIT_LAYERLEVEL" val="1_1_1"/>
  <p:tag name="KSO_WM_TAG_VERSION" val="3.0"/>
  <p:tag name="KSO_WM_BEAUTIFY_FLAG" val="#wm#"/>
  <p:tag name="KSO_WM_UNIT_FILL_TYPE" val="3"/>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gradient&quot;:[{&quot;brightness&quot;:0,&quot;colorType&quot;:1,&quot;foreColorIndex&quot;:5,&quot;pos&quot;:0.20999999344348907,&quot;transparency&quot;:0.8999999761581421},{&quot;brightness&quot;:0,&quot;colorType&quot;:1,&quot;foreColorIndex&quot;:5,&quot;pos&quot;:1,&quot;transparency&quot;:1}],&quot;type&quot;:3},&quot;glow&quot;:{&quot;colorType&quot;:0},&quot;line&quot;:{&quot;gradient&quot;:[{&quot;brightness&quot;:0,&quot;colorType&quot;:1,&quot;foreColorIndex&quot;:5,&quot;pos&quot;:0,&quot;transparency&quot;:0},{&quot;brightness&quot;:0,&quot;colorType&quot;:1,&quot;foreColorIndex&quot;:5,&quot;pos&quot;:1,&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53.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2_1"/>
  <p:tag name="KSO_WM_UNIT_ID" val="diagram20234863_1*l_h_f*1_2_1"/>
  <p:tag name="KSO_WM_TEMPLATE_CATEGORY" val="diagram"/>
  <p:tag name="KSO_WM_TEMPLATE_INDEX" val="20234863"/>
  <p:tag name="KSO_WM_UNIT_LAYERLEVEL" val="1_1_1"/>
  <p:tag name="KSO_WM_TAG_VERSION" val="3.0"/>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你的智能图形项正文，文字是您思想的提炼，请尽量言简意赅的阐述观点。单击此处输入你的智能图形项正文，文字是您思想的提炼,单击此处输入你的智能图形项正文"/>
  <p:tag name="KSO_WM_UNIT_TEXT_FILL_FORE_SCHEMECOLOR_INDEX" val="1"/>
  <p:tag name="KSO_WM_UNIT_TEXT_FILL_TYPE" val="1"/>
  <p:tag name="KSO_WM_UNIT_TEXT_TYPE" val="1"/>
  <p:tag name="KSO_WM_UNIT_TEXT_LAYER_COUNT" val="1"/>
  <p:tag name="KSO_WM_DIAGRAM_USE_COLOR_VALUE" val="{&quot;color_scheme&quot;:1,&quot;color_type&quot;:1,&quot;theme_color_indexes&quot;:[]}"/>
</p:tagLst>
</file>

<file path=ppt/tags/tag654.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l_h_f"/>
  <p:tag name="KSO_WM_UNIT_INDEX" val="1_1_1"/>
  <p:tag name="KSO_WM_UNIT_ID" val="diagram20234863_1*l_h_f*1_1_1"/>
  <p:tag name="KSO_WM_TEMPLATE_CATEGORY" val="diagram"/>
  <p:tag name="KSO_WM_TEMPLATE_INDEX" val="20234863"/>
  <p:tag name="KSO_WM_UNIT_LAYERLEVEL" val="1_1_1"/>
  <p:tag name="KSO_WM_TAG_VERSION" val="3.0"/>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PRESET_TEXT" val="单击此处输入你的智能图形项正文，文字是您思想的提炼，请尽量言简意赅的阐述观点。单击此处输入你的智能图形项正文，文字是您思想的提炼,单击此处输入你的智能图形项正文"/>
  <p:tag name="KSO_WM_UNIT_TEXT_FILL_FORE_SCHEMECOLOR_INDEX" val="1"/>
  <p:tag name="KSO_WM_UNIT_TEXT_FILL_TYPE" val="1"/>
  <p:tag name="KSO_WM_UNIT_TEXT_TYPE" val="1"/>
  <p:tag name="KSO_WM_UNIT_TEXT_LAYER_COUNT" val="1"/>
  <p:tag name="KSO_WM_DIAGRAM_USE_COLOR_VALUE" val="{&quot;color_scheme&quot;:1,&quot;color_type&quot;:1,&quot;theme_color_indexes&quot;:[]}"/>
</p:tagLst>
</file>

<file path=ppt/tags/tag655.xml><?xml version="1.0" encoding="utf-8"?>
<p:tagLst xmlns:p="http://schemas.openxmlformats.org/presentationml/2006/main">
  <p:tag name="KSO_WM_DIAGRAM_VERSION" val="3"/>
  <p:tag name="KSO_WM_DIAGRAM_COLOR_TRICK" val="1"/>
  <p:tag name="KSO_WM_DIAGRAM_COLOR_TEXT_CAN_REMOVE" val="n"/>
  <p:tag name="KSO_WM_UNIT_VALUE" val="640*700"/>
  <p:tag name="KSO_WM_UNIT_HIGHLIGHT" val="0"/>
  <p:tag name="KSO_WM_UNIT_COMPATIBLE" val="0"/>
  <p:tag name="KSO_WM_UNIT_DIAGRAM_ISNUMVISUAL" val="0"/>
  <p:tag name="KSO_WM_UNIT_DIAGRAM_ISREFERUNIT" val="0"/>
  <p:tag name="KSO_WM_DIAGRAM_GROUP_CODE" val="l1-1"/>
  <p:tag name="KSO_WM_UNIT_TYPE" val="l_h_d"/>
  <p:tag name="KSO_WM_UNIT_INDEX" val="1_1_1"/>
  <p:tag name="KSO_WM_UNIT_ID" val="diagram20234863_1*l_h_d*1_1_1"/>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gradient&quot;:[{&quot;brightness&quot;:0,&quot;colorType&quot;:1,&quot;foreColorIndex&quot;:5,&quot;pos&quot;:0.23999999463558197,&quot;transparency&quot;:1},{&quot;brightness&quot;:0,&quot;colorType&quot;:1,&quot;foreColorIndex&quot;:5,&quot;pos&quot;:0.9399999976158142,&quot;transparency&quot;:0}],&quot;type&quot;:2},&quot;shadow&quot;:{&quot;colorType&quot;:0},&quot;threeD&quot;:{&quot;curvedSurface&quot;:{&quot;brightness&quot;:0,&quot;colorType&quot;:2,&quot;rgb&quot;:&quot;#000000&quot;},&quot;depth&quot;:{&quot;colorType&quot;:0}}},&quot;text&quot;:{&quot;fill&quot;:{},&quot;glow&quot;:{},&quot;line&quot;:{},&quot;shadow&quot;:{},&quot;threeD&quot;:{}}}"/>
  <p:tag name="KSO_WM_UNIT_PICTURE_SUBTYPE" val="b"/>
  <p:tag name="KSO_WM_DIAGRAM_USE_COLOR_VALUE" val="{&quot;color_scheme&quot;:1,&quot;color_type&quot;:1,&quot;theme_color_indexes&quot;:[]}"/>
</p:tagLst>
</file>

<file path=ppt/tags/tag656.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6"/>
  <p:tag name="KSO_WM_UNIT_ID" val="diagram20234863_1*l_h_i*1_1_6"/>
  <p:tag name="KSO_WM_TEMPLATE_CATEGORY" val="diagram"/>
  <p:tag name="KSO_WM_TEMPLATE_INDEX" val="20234863"/>
  <p:tag name="KSO_WM_UNIT_LAYERLEVEL" val="1_1_1"/>
  <p:tag name="KSO_WM_TAG_VERSION" val="3.0"/>
  <p:tag name="KSO_WM_BEAUTIFY_FLAG" val="#wm#"/>
  <p:tag name="KSO_WM_UNIT_LINE_FORE_SCHEMECOLOR_INDEX" val="5"/>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57.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34863_1*l_h_i*1_1_1"/>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58.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4863_1*l_h_i*1_1_2"/>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000000&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59.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5"/>
  <p:tag name="KSO_WM_UNIT_ID" val="diagram20234863_1*l_h_i*1_1_5"/>
  <p:tag name="KSO_WM_TEMPLATE_CATEGORY" val="diagram"/>
  <p:tag name="KSO_WM_TEMPLATE_INDEX" val="20234863"/>
  <p:tag name="KSO_WM_UNIT_LAYERLEVEL" val="1_1_1"/>
  <p:tag name="KSO_WM_TAG_VERSION" val="3.0"/>
  <p:tag name="KSO_WM_BEAUTIFY_FLAG" val="#wm#"/>
  <p:tag name="KSO_WM_UNIT_LINE_FORE_SCHEMECOLOR_INDEX" val="5"/>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6.xml><?xml version="1.0" encoding="utf-8"?>
<p:tagLst xmlns:p="http://schemas.openxmlformats.org/presentationml/2006/main">
  <p:tag name="KSO_WM_UNIT_ID" val="_1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60.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3"/>
  <p:tag name="KSO_WM_UNIT_ID" val="diagram20234863_1*l_h_i*1_1_3"/>
  <p:tag name="KSO_WM_TEMPLATE_CATEGORY" val="diagram"/>
  <p:tag name="KSO_WM_TEMPLATE_INDEX" val="20234863"/>
  <p:tag name="KSO_WM_UNIT_LAYERLEVEL" val="1_1_1"/>
  <p:tag name="KSO_WM_TAG_VERSION" val="3.0"/>
  <p:tag name="KSO_WM_BEAUTIFY_FLAG" val="#wm#"/>
  <p:tag name="KSO_WM_UNIT_FILL_TYPE" val="1"/>
  <p:tag name="KSO_WM_UNIT_FILL_FORE_SCHEMECOLOR_INDEX" val="5"/>
  <p:tag name="KSO_WM_UNIT_FILL_FORE_SCHEMECOLOR_INDEX_BRIGHTNESS" val="0"/>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61.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4"/>
  <p:tag name="KSO_WM_UNIT_ID" val="diagram20234863_1*l_h_i*1_2_4"/>
  <p:tag name="KSO_WM_TEMPLATE_CATEGORY" val="diagram"/>
  <p:tag name="KSO_WM_TEMPLATE_INDEX" val="20234863"/>
  <p:tag name="KSO_WM_UNIT_LAYERLEVEL" val="1_1_1"/>
  <p:tag name="KSO_WM_TAG_VERSION" val="3.0"/>
  <p:tag name="KSO_WM_BEAUTIFY_FLAG" val="#wm#"/>
  <p:tag name="KSO_WM_UNIT_FILL_TYPE" val="3"/>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gradient&quot;:[{&quot;brightness&quot;:0,&quot;colorType&quot;:1,&quot;foreColorIndex&quot;:5,&quot;pos&quot;:0,&quot;transparency&quot;:0},{&quot;brightness&quot;:0,&quot;colorType&quot;:1,&quot;foreColorIndex&quot;:5,&quot;pos&quot;:1,&quot;transparency&quot;:1}],&quot;type&quot;:3},&quot;glow&quot;:{&quot;colorType&quot;:0},&quot;line&quot;:{&quot;type&quot;:0},&quot;shadow&quot;:{&quot;brightness&quot;:0,&quot;colorType&quot;:1,&quot;foreColorIndex&quot;:5,&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62.xml><?xml version="1.0" encoding="utf-8"?>
<p:tagLst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4"/>
  <p:tag name="KSO_WM_UNIT_ID" val="diagram20234863_1*l_h_i*1_1_4"/>
  <p:tag name="KSO_WM_TEMPLATE_CATEGORY" val="diagram"/>
  <p:tag name="KSO_WM_TEMPLATE_INDEX" val="20234863"/>
  <p:tag name="KSO_WM_UNIT_LAYERLEVEL" val="1_1_1"/>
  <p:tag name="KSO_WM_TAG_VERSION" val="3.0"/>
  <p:tag name="KSO_WM_BEAUTIFY_FLAG" val="#wm#"/>
  <p:tag name="KSO_WM_UNIT_FILL_TYPE" val="3"/>
  <p:tag name="KSO_WM_DIAGRAM_MAX_ITEMCNT" val="2"/>
  <p:tag name="KSO_WM_DIAGRAM_MIN_ITEMCNT" val="2"/>
  <p:tag name="KSO_WM_DIAGRAM_VIRTUALLY_FRAME" val="{&quot;height&quot;:350.6000122070315,&quot;left&quot;:95.19999389648437,&quot;top&quot;:165.32503326656314,&quot;width&quot;:759.0000122070314}"/>
  <p:tag name="KSO_WM_DIAGRAM_COLOR_MATCH_VALUE" val="{&quot;shape&quot;:{&quot;fill&quot;:{&quot;gradient&quot;:[{&quot;brightness&quot;:0,&quot;colorType&quot;:1,&quot;foreColorIndex&quot;:5,&quot;pos&quot;:0,&quot;transparency&quot;:0},{&quot;brightness&quot;:0,&quot;colorType&quot;:1,&quot;foreColorIndex&quot;:5,&quot;pos&quot;:1,&quot;transparency&quot;:1}],&quot;type&quot;:3},&quot;glow&quot;:{&quot;colorType&quot;:0},&quot;line&quot;:{&quot;type&quot;:0},&quot;shadow&quot;:{&quot;brightness&quot;:0,&quot;colorType&quot;:1,&quot;foreColorIndex&quot;:5,&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63.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664.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665.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666.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667.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66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669.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67.xml><?xml version="1.0" encoding="utf-8"?>
<p:tagLst xmlns:p="http://schemas.openxmlformats.org/presentationml/2006/main">
  <p:tag name="KSO_WM_UNIT_ID" val="_1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70.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3432312011716,&quot;left&quot;:86.9,&quot;top&quot;:112.55,&quot;width&quot;:814.2}"/>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671.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3432312011716,&quot;left&quot;:86.9,&quot;top&quot;:112.55,&quot;width&quot;:814.2}"/>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672.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3432312011716,&quot;left&quot;:86.9,&quot;top&quot;:112.55,&quot;width&quot;:814.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67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3432312011716,&quot;left&quot;:86.9,&quot;top&quot;:112.55,&quot;width&quot;:814.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674.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3432312011716,&quot;left&quot;:86.9,&quot;top&quot;:112.55,&quot;width&quot;:814.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675.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3432312011716,&quot;left&quot;:86.9,&quot;top&quot;:112.55,&quot;width&quot;:814.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676.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3432312011716,&quot;left&quot;:86.9,&quot;top&quot;:112.55,&quot;width&quot;:814.2}"/>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677.xml><?xml version="1.0" encoding="utf-8"?>
<p:tagLst xmlns:p="http://schemas.openxmlformats.org/presentationml/2006/main">
  <p:tag name="KSO_WM_DIAGRAM_VIRTUALLY_FRAME" val="{&quot;height&quot;:206.9,&quot;left&quot;:2.8,&quot;top&quot;:326.9,&quot;width&quot;:855.3}"/>
</p:tagLst>
</file>

<file path=ppt/tags/tag678.xml><?xml version="1.0" encoding="utf-8"?>
<p:tagLst xmlns:p="http://schemas.openxmlformats.org/presentationml/2006/main">
  <p:tag name="KSO_WM_DIAGRAM_VIRTUALLY_FRAME" val="{&quot;height&quot;:206.9,&quot;left&quot;:2.8,&quot;top&quot;:326.9,&quot;width&quot;:855.3}"/>
</p:tagLst>
</file>

<file path=ppt/tags/tag679.xml><?xml version="1.0" encoding="utf-8"?>
<p:tagLst xmlns:p="http://schemas.openxmlformats.org/presentationml/2006/main">
  <p:tag name="KSO_WM_DIAGRAM_VIRTUALLY_FRAME" val="{&quot;height&quot;:206.87940442712625,&quot;left&quot;:93.6,&quot;top&quot;:317.82059557287374,&quot;width&quot;:768.7}"/>
</p:tagLst>
</file>

<file path=ppt/tags/tag68.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10*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29"/>
</p:tagLst>
</file>

<file path=ppt/tags/tag680.xml><?xml version="1.0" encoding="utf-8"?>
<p:tagLst xmlns:p="http://schemas.openxmlformats.org/presentationml/2006/main">
  <p:tag name="KSO_WM_DIAGRAM_VIRTUALLY_FRAME" val="{&quot;height&quot;:206.9,&quot;left&quot;:2.8,&quot;top&quot;:326.9,&quot;width&quot;:855.3}"/>
</p:tagLst>
</file>

<file path=ppt/tags/tag681.xml><?xml version="1.0" encoding="utf-8"?>
<p:tagLst xmlns:p="http://schemas.openxmlformats.org/presentationml/2006/main">
  <p:tag name="KSO_WM_DIAGRAM_VIRTUALLY_FRAME" val="{&quot;height&quot;:206.9,&quot;left&quot;:2.8,&quot;top&quot;:326.9,&quot;width&quot;:855.3}"/>
</p:tagLst>
</file>

<file path=ppt/tags/tag682.xml><?xml version="1.0" encoding="utf-8"?>
<p:tagLst xmlns:p="http://schemas.openxmlformats.org/presentationml/2006/main">
  <p:tag name="KSO_WM_DIAGRAM_VIRTUALLY_FRAME" val="{&quot;height&quot;:206.9,&quot;left&quot;:2.8,&quot;top&quot;:326.9,&quot;width&quot;:855.3}"/>
</p:tagLst>
</file>

<file path=ppt/tags/tag683.xml><?xml version="1.0" encoding="utf-8"?>
<p:tagLst xmlns:p="http://schemas.openxmlformats.org/presentationml/2006/main">
  <p:tag name="KSO_WM_DIAGRAM_VIRTUALLY_FRAME" val="{&quot;height&quot;:206.9,&quot;left&quot;:2.8,&quot;top&quot;:326.9,&quot;width&quot;:855.3}"/>
</p:tagLst>
</file>

<file path=ppt/tags/tag684.xml><?xml version="1.0" encoding="utf-8"?>
<p:tagLst xmlns:p="http://schemas.openxmlformats.org/presentationml/2006/main">
  <p:tag name="KSO_WM_DIAGRAM_VIRTUALLY_FRAME" val="{&quot;height&quot;:206.9,&quot;left&quot;:2.8,&quot;top&quot;:326.9,&quot;width&quot;:855.3}"/>
</p:tagLst>
</file>

<file path=ppt/tags/tag685.xml><?xml version="1.0" encoding="utf-8"?>
<p:tagLst xmlns:p="http://schemas.openxmlformats.org/presentationml/2006/main">
  <p:tag name="KSO_WM_DIAGRAM_VIRTUALLY_FRAME" val="{&quot;height&quot;:206.9,&quot;left&quot;:2.8,&quot;top&quot;:326.9,&quot;width&quot;:855.3}"/>
</p:tagLst>
</file>

<file path=ppt/tags/tag686.xml><?xml version="1.0" encoding="utf-8"?>
<p:tagLst xmlns:p="http://schemas.openxmlformats.org/presentationml/2006/main">
  <p:tag name="KSO_WM_DIAGRAM_VIRTUALLY_FRAME" val="{&quot;height&quot;:206.9,&quot;left&quot;:2.8,&quot;top&quot;:326.9,&quot;width&quot;:855.3}"/>
</p:tagLst>
</file>

<file path=ppt/tags/tag687.xml><?xml version="1.0" encoding="utf-8"?>
<p:tagLst xmlns:p="http://schemas.openxmlformats.org/presentationml/2006/main">
  <p:tag name="KSO_WM_DIAGRAM_VIRTUALLY_FRAME" val="{&quot;height&quot;:206.9,&quot;left&quot;:2.8,&quot;top&quot;:326.9,&quot;width&quot;:855.3}"/>
</p:tagLst>
</file>

<file path=ppt/tags/tag688.xml><?xml version="1.0" encoding="utf-8"?>
<p:tagLst xmlns:p="http://schemas.openxmlformats.org/presentationml/2006/main">
  <p:tag name="KSO_WM_DIAGRAM_VIRTUALLY_FRAME" val="{&quot;height&quot;:206.9,&quot;left&quot;:2.8,&quot;top&quot;:326.9,&quot;width&quot;:855.3}"/>
</p:tagLst>
</file>

<file path=ppt/tags/tag689.xml><?xml version="1.0" encoding="utf-8"?>
<p:tagLst xmlns:p="http://schemas.openxmlformats.org/presentationml/2006/main">
  <p:tag name="KSO_WM_DIAGRAM_VIRTUALLY_FRAME" val="{&quot;height&quot;:206.9,&quot;left&quot;:2.8,&quot;top&quot;:326.9,&quot;width&quot;:855.3}"/>
</p:tagLst>
</file>

<file path=ppt/tags/tag69.xml><?xml version="1.0" encoding="utf-8"?>
<p:tagLst xmlns:p="http://schemas.openxmlformats.org/presentationml/2006/main">
  <p:tag name="KSO_WM_UNIT_TYPE" val="i"/>
  <p:tag name="KSO_WM_UNIT_INDEX" val="1"/>
  <p:tag name="KSO_WM_BEAUTIFY_FLAG" val="#wm#"/>
  <p:tag name="KSO_WM_TAG_VERSION" val="3.0"/>
  <p:tag name="KSO_WM_UNIT_ID" val="_11*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690.xml><?xml version="1.0" encoding="utf-8"?>
<p:tagLst xmlns:p="http://schemas.openxmlformats.org/presentationml/2006/main">
  <p:tag name="KSO_WM_DIAGRAM_VIRTUALLY_FRAME" val="{&quot;height&quot;:206.9,&quot;left&quot;:2.8,&quot;top&quot;:326.9,&quot;width&quot;:855.3}"/>
</p:tagLst>
</file>

<file path=ppt/tags/tag691.xml><?xml version="1.0" encoding="utf-8"?>
<p:tagLst xmlns:p="http://schemas.openxmlformats.org/presentationml/2006/main">
  <p:tag name="KSO_WM_DIAGRAM_VIRTUALLY_FRAME" val="{&quot;height&quot;:206.9,&quot;left&quot;:2.8,&quot;top&quot;:326.9,&quot;width&quot;:855.3}"/>
</p:tagLst>
</file>

<file path=ppt/tags/tag692.xml><?xml version="1.0" encoding="utf-8"?>
<p:tagLst xmlns:p="http://schemas.openxmlformats.org/presentationml/2006/main">
  <p:tag name="KSO_WM_DIAGRAM_VIRTUALLY_FRAME" val="{&quot;height&quot;:206.9,&quot;left&quot;:2.8,&quot;top&quot;:326.9,&quot;width&quot;:855.3}"/>
</p:tagLst>
</file>

<file path=ppt/tags/tag693.xml><?xml version="1.0" encoding="utf-8"?>
<p:tagLst xmlns:p="http://schemas.openxmlformats.org/presentationml/2006/main">
  <p:tag name="KSO_WM_DIAGRAM_VIRTUALLY_FRAME" val="{&quot;height&quot;:206.9,&quot;left&quot;:2.8,&quot;top&quot;:326.9,&quot;width&quot;:855.3}"/>
</p:tagLst>
</file>

<file path=ppt/tags/tag694.xml><?xml version="1.0" encoding="utf-8"?>
<p:tagLst xmlns:p="http://schemas.openxmlformats.org/presentationml/2006/main">
  <p:tag name="KSO_WM_DIAGRAM_VIRTUALLY_FRAME" val="{&quot;height&quot;:206.9,&quot;left&quot;:2.8,&quot;top&quot;:326.9,&quot;width&quot;:855.3}"/>
</p:tagLst>
</file>

<file path=ppt/tags/tag695.xml><?xml version="1.0" encoding="utf-8"?>
<p:tagLst xmlns:p="http://schemas.openxmlformats.org/presentationml/2006/main">
  <p:tag name="KSO_WM_DIAGRAM_VIRTUALLY_FRAME" val="{&quot;height&quot;:206.9,&quot;left&quot;:2.8,&quot;top&quot;:326.9,&quot;width&quot;:855.3}"/>
</p:tagLst>
</file>

<file path=ppt/tags/tag696.xml><?xml version="1.0" encoding="utf-8"?>
<p:tagLst xmlns:p="http://schemas.openxmlformats.org/presentationml/2006/main">
  <p:tag name="KSO_WM_DIAGRAM_VIRTUALLY_FRAME" val="{&quot;height&quot;:206.9,&quot;left&quot;:2.8,&quot;top&quot;:326.9,&quot;width&quot;:855.3}"/>
</p:tagLst>
</file>

<file path=ppt/tags/tag697.xml><?xml version="1.0" encoding="utf-8"?>
<p:tagLst xmlns:p="http://schemas.openxmlformats.org/presentationml/2006/main">
  <p:tag name="KSO_WM_DIAGRAM_VIRTUALLY_FRAME" val="{&quot;height&quot;:206.9,&quot;left&quot;:2.8,&quot;top&quot;:326.9,&quot;width&quot;:855.3}"/>
</p:tagLst>
</file>

<file path=ppt/tags/tag69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40492896_1*m_h_i*1_1_2"/>
  <p:tag name="KSO_WM_TEMPLATE_CATEGORY" val="diagram"/>
  <p:tag name="KSO_WM_TEMPLATE_INDEX" val="40492896"/>
  <p:tag name="KSO_WM_UNIT_LAYERLEVEL" val="1_1_1"/>
  <p:tag name="KSO_WM_TAG_VERSION" val="3.0"/>
  <p:tag name="KSO_WM_BEAUTIFY_FLAG" val="#wm#"/>
  <p:tag name="KSO_WM_UNIT_TYPE" val="m_h_i"/>
  <p:tag name="KSO_WM_UNIT_INDEX" val="1_1_2"/>
  <p:tag name="KSO_WM_DIAGRAM_VERSION" val="3"/>
  <p:tag name="KSO_WM_DIAGRAM_COLOR_TRICK" val="1"/>
  <p:tag name="KSO_WM_DIAGRAM_COLOR_TEXT_CAN_REMOVE" val="n"/>
  <p:tag name="KSO_WM_DIAGRAM_VIRTUALLY_FRAME" val="{&quot;height&quot;:300.1,&quot;left&quot;:9.489538222412921,&quot;top&quot;:150.02503937007873,&quot;width&quot;:895.5355011476659}"/>
  <p:tag name="KSO_WM_DIAGRAM_MAX_ITEMCNT" val="4"/>
  <p:tag name="KSO_WM_DIAGRAM_MIN_ITEMCNT" val="3"/>
  <p:tag name="KSO_WM_DIAGRAM_COLOR_MATCH_VALUE" val="{&quot;shape&quot;:{&quot;fill&quot;:{&quot;type&quot;:0},&quot;glow&quot;:{&quot;colorType&quot;:0},&quot;line&quot;:{&quot;solidLine&quot;:{&quot;brightness&quot;:0,&quot;colorType&quot;:2,&quot;rgb&quot;:&quot;#d9d9d9&quot;,&quot;transparency&quot;:0},&quot;type&quot;:1},&quot;shadow&quot;:{&quot;brightness&quot;:-0.25,&quot;colorType&quot;:1,&quot;foreColorIndex&quot;:14,&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69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40492896_1*m_h_i*1_2_2"/>
  <p:tag name="KSO_WM_TEMPLATE_CATEGORY" val="diagram"/>
  <p:tag name="KSO_WM_TEMPLATE_INDEX" val="40492896"/>
  <p:tag name="KSO_WM_UNIT_LAYERLEVEL" val="1_1_1"/>
  <p:tag name="KSO_WM_TAG_VERSION" val="3.0"/>
  <p:tag name="KSO_WM_BEAUTIFY_FLAG" val="#wm#"/>
  <p:tag name="KSO_WM_UNIT_TYPE" val="m_h_i"/>
  <p:tag name="KSO_WM_UNIT_INDEX" val="1_2_2"/>
  <p:tag name="KSO_WM_DIAGRAM_VERSION" val="3"/>
  <p:tag name="KSO_WM_DIAGRAM_COLOR_TRICK" val="1"/>
  <p:tag name="KSO_WM_DIAGRAM_COLOR_TEXT_CAN_REMOVE" val="n"/>
  <p:tag name="KSO_WM_DIAGRAM_VIRTUALLY_FRAME" val="{&quot;height&quot;:300.1,&quot;left&quot;:9.489538222412921,&quot;top&quot;:150.02503937007873,&quot;width&quot;:895.5355011476659}"/>
  <p:tag name="KSO_WM_DIAGRAM_MAX_ITEMCNT" val="4"/>
  <p:tag name="KSO_WM_DIAGRAM_MIN_ITEMCNT" val="3"/>
  <p:tag name="KSO_WM_DIAGRAM_COLOR_MATCH_VALUE" val="{&quot;shape&quot;:{&quot;fill&quot;:{&quot;type&quot;:0},&quot;glow&quot;:{&quot;colorType&quot;:0},&quot;line&quot;:{&quot;solidLine&quot;:{&quot;brightness&quot;:0,&quot;colorType&quot;:2,&quot;rgb&quot;:&quot;#d9d9d9&quot;,&quot;transparency&quot;:0},&quot;type&quot;:1},&quot;shadow&quot;:{&quot;brightness&quot;:-0.25,&quot;colorType&quot;:1,&quot;foreColorIndex&quot;:14,&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xml><?xml version="1.0" encoding="utf-8"?>
<p:tagLst xmlns:p="http://schemas.openxmlformats.org/presentationml/2006/main">
  <p:tag name="KSO_WM_UNIT_TYPE" val="i"/>
  <p:tag name="KSO_WM_UNIT_INDEX" val="7"/>
  <p:tag name="KSO_WM_BEAUTIFY_FLAG" val="#wm#"/>
  <p:tag name="KSO_WM_TAG_VERSION" val="3.0"/>
  <p:tag name="KSO_WM_UNIT_ID" val="_1*i*7"/>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0.xml><?xml version="1.0" encoding="utf-8"?>
<p:tagLst xmlns:p="http://schemas.openxmlformats.org/presentationml/2006/main">
  <p:tag name="KSO_WM_UNIT_TYPE" val="i"/>
  <p:tag name="KSO_WM_UNIT_INDEX" val="2"/>
  <p:tag name="KSO_WM_BEAUTIFY_FLAG" val="#wm#"/>
  <p:tag name="KSO_WM_TAG_VERSION" val="3.0"/>
  <p:tag name="KSO_WM_UNIT_ID" val="_11*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00.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40492896_1*m_h_i*1_3_2"/>
  <p:tag name="KSO_WM_TEMPLATE_CATEGORY" val="diagram"/>
  <p:tag name="KSO_WM_TEMPLATE_INDEX" val="40492896"/>
  <p:tag name="KSO_WM_UNIT_LAYERLEVEL" val="1_1_1"/>
  <p:tag name="KSO_WM_TAG_VERSION" val="3.0"/>
  <p:tag name="KSO_WM_BEAUTIFY_FLAG" val="#wm#"/>
  <p:tag name="KSO_WM_UNIT_TYPE" val="m_h_i"/>
  <p:tag name="KSO_WM_UNIT_INDEX" val="1_3_2"/>
  <p:tag name="KSO_WM_DIAGRAM_VERSION" val="3"/>
  <p:tag name="KSO_WM_DIAGRAM_COLOR_TRICK" val="1"/>
  <p:tag name="KSO_WM_DIAGRAM_COLOR_TEXT_CAN_REMOVE" val="n"/>
  <p:tag name="KSO_WM_DIAGRAM_VIRTUALLY_FRAME" val="{&quot;height&quot;:300.1,&quot;left&quot;:9.489538222412921,&quot;top&quot;:150.02503937007873,&quot;width&quot;:895.5355011476659}"/>
  <p:tag name="KSO_WM_DIAGRAM_MAX_ITEMCNT" val="4"/>
  <p:tag name="KSO_WM_DIAGRAM_MIN_ITEMCNT" val="3"/>
  <p:tag name="KSO_WM_DIAGRAM_COLOR_MATCH_VALUE" val="{&quot;shape&quot;:{&quot;fill&quot;:{&quot;type&quot;:0},&quot;glow&quot;:{&quot;colorType&quot;:0},&quot;line&quot;:{&quot;solidLine&quot;:{&quot;brightness&quot;:0,&quot;colorType&quot;:2,&quot;rgb&quot;:&quot;#d9d9d9&quot;,&quot;transparency&quot;:0},&quot;type&quot;:1},&quot;shadow&quot;:{&quot;brightness&quot;:-0.25,&quot;colorType&quot;:1,&quot;foreColorIndex&quot;:14,&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01.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40492896_1*m_h_i*1_1_3"/>
  <p:tag name="KSO_WM_TEMPLATE_CATEGORY" val="diagram"/>
  <p:tag name="KSO_WM_TEMPLATE_INDEX" val="40492896"/>
  <p:tag name="KSO_WM_UNIT_LAYERLEVEL" val="1_1_1"/>
  <p:tag name="KSO_WM_TAG_VERSION" val="3.0"/>
  <p:tag name="KSO_WM_BEAUTIFY_FLAG" val="#wm#"/>
  <p:tag name="KSO_WM_UNIT_TYPE" val="m_h_i"/>
  <p:tag name="KSO_WM_UNIT_INDEX" val="1_1_3"/>
  <p:tag name="KSO_WM_DIAGRAM_VERSION" val="3"/>
  <p:tag name="KSO_WM_DIAGRAM_COLOR_TRICK" val="1"/>
  <p:tag name="KSO_WM_DIAGRAM_COLOR_TEXT_CAN_REMOVE" val="n"/>
  <p:tag name="KSO_WM_DIAGRAM_VIRTUALLY_FRAME" val="{&quot;height&quot;:300.1,&quot;left&quot;:9.489538222412921,&quot;top&quot;:150.02503937007873,&quot;width&quot;:895.5355011476659}"/>
  <p:tag name="KSO_WM_DIAGRAM_MAX_ITEMCNT" val="4"/>
  <p:tag name="KSO_WM_DIAGRAM_MIN_ITEMCNT" val="3"/>
  <p:tag name="KSO_WM_DIAGRAM_COLOR_MATCH_VALUE" val="{&quot;shape&quot;:{&quot;fill&quot;:{&quot;solid&quot;:{&quot;brightness&quot;:0,&quot;colorType&quot;:2,&quot;rgb&quot;:&quot;#ffffff&quot;,&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0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40492896_1*m_h_i*1_2_3"/>
  <p:tag name="KSO_WM_TEMPLATE_CATEGORY" val="diagram"/>
  <p:tag name="KSO_WM_TEMPLATE_INDEX" val="40492896"/>
  <p:tag name="KSO_WM_UNIT_LAYERLEVEL" val="1_1_1"/>
  <p:tag name="KSO_WM_TAG_VERSION" val="3.0"/>
  <p:tag name="KSO_WM_BEAUTIFY_FLAG" val="#wm#"/>
  <p:tag name="KSO_WM_UNIT_TYPE" val="m_h_i"/>
  <p:tag name="KSO_WM_UNIT_INDEX" val="1_2_3"/>
  <p:tag name="KSO_WM_DIAGRAM_VERSION" val="3"/>
  <p:tag name="KSO_WM_DIAGRAM_COLOR_TRICK" val="1"/>
  <p:tag name="KSO_WM_DIAGRAM_COLOR_TEXT_CAN_REMOVE" val="n"/>
  <p:tag name="KSO_WM_DIAGRAM_VIRTUALLY_FRAME" val="{&quot;height&quot;:300.1,&quot;left&quot;:9.489538222412921,&quot;top&quot;:150.02503937007873,&quot;width&quot;:895.5355011476659}"/>
  <p:tag name="KSO_WM_DIAGRAM_MAX_ITEMCNT" val="4"/>
  <p:tag name="KSO_WM_DIAGRAM_MIN_ITEMCNT" val="3"/>
  <p:tag name="KSO_WM_DIAGRAM_COLOR_MATCH_VALUE" val="{&quot;shape&quot;:{&quot;fill&quot;:{&quot;solid&quot;:{&quot;brightness&quot;:0,&quot;colorType&quot;:2,&quot;rgb&quot;:&quot;#ffffff&quot;,&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03.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40492896_1*m_h_i*1_3_3"/>
  <p:tag name="KSO_WM_TEMPLATE_CATEGORY" val="diagram"/>
  <p:tag name="KSO_WM_TEMPLATE_INDEX" val="40492896"/>
  <p:tag name="KSO_WM_UNIT_LAYERLEVEL" val="1_1_1"/>
  <p:tag name="KSO_WM_TAG_VERSION" val="3.0"/>
  <p:tag name="KSO_WM_BEAUTIFY_FLAG" val="#wm#"/>
  <p:tag name="KSO_WM_UNIT_TYPE" val="m_h_i"/>
  <p:tag name="KSO_WM_UNIT_INDEX" val="1_3_3"/>
  <p:tag name="KSO_WM_DIAGRAM_VERSION" val="3"/>
  <p:tag name="KSO_WM_DIAGRAM_COLOR_TRICK" val="1"/>
  <p:tag name="KSO_WM_DIAGRAM_COLOR_TEXT_CAN_REMOVE" val="n"/>
  <p:tag name="KSO_WM_DIAGRAM_VIRTUALLY_FRAME" val="{&quot;height&quot;:300.1,&quot;left&quot;:9.489538222412921,&quot;top&quot;:150.02503937007873,&quot;width&quot;:895.5355011476659}"/>
  <p:tag name="KSO_WM_DIAGRAM_MAX_ITEMCNT" val="4"/>
  <p:tag name="KSO_WM_DIAGRAM_MIN_ITEMCNT" val="3"/>
  <p:tag name="KSO_WM_DIAGRAM_COLOR_MATCH_VALUE" val="{&quot;shape&quot;:{&quot;fill&quot;:{&quot;solid&quot;:{&quot;brightness&quot;:0,&quot;colorType&quot;:2,&quot;rgb&quot;:&quot;#ffffff&quot;,&quot;transparency&quot;:0.80000001192092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0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40492896_1*m_i*1_1"/>
  <p:tag name="KSO_WM_TEMPLATE_CATEGORY" val="diagram"/>
  <p:tag name="KSO_WM_TEMPLATE_INDEX" val="40492896"/>
  <p:tag name="KSO_WM_UNIT_LAYERLEVEL" val="1_1"/>
  <p:tag name="KSO_WM_TAG_VERSION" val="3.0"/>
  <p:tag name="KSO_WM_BEAUTIFY_FLAG" val="#wm#"/>
  <p:tag name="KSO_WM_UNIT_TYPE" val="m_i"/>
  <p:tag name="KSO_WM_UNIT_INDEX" val="1_1"/>
  <p:tag name="KSO_WM_DIAGRAM_VERSION" val="3"/>
  <p:tag name="KSO_WM_DIAGRAM_COLOR_TRICK" val="1"/>
  <p:tag name="KSO_WM_DIAGRAM_COLOR_TEXT_CAN_REMOVE" val="n"/>
  <p:tag name="KSO_WM_DIAGRAM_VIRTUALLY_FRAME" val="{&quot;height&quot;:300.1,&quot;left&quot;:9.489538222412921,&quot;top&quot;:150.02503937007873,&quot;width&quot;:895.5355011476659}"/>
  <p:tag name="KSO_WM_DIAGRAM_MAX_ITEMCNT" val="4"/>
  <p:tag name="KSO_WM_DIAGRAM_MIN_ITEMCNT" val="3"/>
  <p:tag name="KSO_WM_DIAGRAM_COLOR_MATCH_VALUE" val="{&quot;shape&quot;:{&quot;fill&quot;:{&quot;solid&quot;:{&quot;brightness&quot;:0,&quot;colorType&quot;:2,&quot;rgb&quot;:&quot;#ffffff&quot;,&quot;transparency&quot;:0.800000011920929},&quot;type&quot;:1},&quot;glow&quot;:{&quot;colorType&quot;:0},&quot;line&quot;:{&quot;solidLine&quot;:{&quot;brightness&quot;:0,&quot;colorType&quot;:2,&quot;rgb&quot;:&quot;#d9d9d9&quot;,&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05.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40492896_1*m_i*1_2"/>
  <p:tag name="KSO_WM_TEMPLATE_CATEGORY" val="diagram"/>
  <p:tag name="KSO_WM_TEMPLATE_INDEX" val="40492896"/>
  <p:tag name="KSO_WM_UNIT_LAYERLEVEL" val="1_1"/>
  <p:tag name="KSO_WM_TAG_VERSION" val="3.0"/>
  <p:tag name="KSO_WM_BEAUTIFY_FLAG" val="#wm#"/>
  <p:tag name="KSO_WM_UNIT_TYPE" val="m_i"/>
  <p:tag name="KSO_WM_UNIT_INDEX" val="1_2"/>
  <p:tag name="KSO_WM_DIAGRAM_VERSION" val="3"/>
  <p:tag name="KSO_WM_DIAGRAM_COLOR_TRICK" val="1"/>
  <p:tag name="KSO_WM_DIAGRAM_COLOR_TEXT_CAN_REMOVE" val="n"/>
  <p:tag name="KSO_WM_DIAGRAM_VIRTUALLY_FRAME" val="{&quot;height&quot;:300.1,&quot;left&quot;:9.489538222412921,&quot;top&quot;:150.02503937007873,&quot;width&quot;:895.5355011476659}"/>
  <p:tag name="KSO_WM_UNIT_FILL_TYPE" val="1"/>
  <p:tag name="KSO_WM_UNIT_FILL_FORE_SCHEMECOLOR_INDEX" val="5"/>
  <p:tag name="KSO_WM_UNIT_FILL_FORE_SCHEMECOLOR_INDEX_BRIGHTNESS" val="0"/>
  <p:tag name="KSO_WM_UNIT_LINE_FORE_SCHEMECOLOR_INDEX" val="5"/>
  <p:tag name="KSO_WM_DIAGRAM_MAX_ITEMCNT" val="4"/>
  <p:tag name="KSO_WM_DIAGRAM_MIN_ITEMCNT" val="3"/>
  <p:tag name="KSO_WM_DIAGRAM_COLOR_MATCH_VALUE" val="{&quot;shape&quot;:{&quot;fill&quot;:{&quot;solid&quot;:{&quot;brightness&quot;:0,&quot;colorType&quot;:1,&quot;foreColorIndex&quot;:5,&quot;transparency&quot;:0},&quot;type&quot;:1},&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0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ID" val="diagram40492896_1*m_i*1_3"/>
  <p:tag name="KSO_WM_TEMPLATE_CATEGORY" val="diagram"/>
  <p:tag name="KSO_WM_TEMPLATE_INDEX" val="40492896"/>
  <p:tag name="KSO_WM_UNIT_LAYERLEVEL" val="1_1"/>
  <p:tag name="KSO_WM_TAG_VERSION" val="3.0"/>
  <p:tag name="KSO_WM_BEAUTIFY_FLAG" val="#wm#"/>
  <p:tag name="KSO_WM_UNIT_TYPE" val="m_i"/>
  <p:tag name="KSO_WM_UNIT_INDEX" val="1_3"/>
  <p:tag name="KSO_WM_DIAGRAM_VERSION" val="3"/>
  <p:tag name="KSO_WM_DIAGRAM_COLOR_TRICK" val="1"/>
  <p:tag name="KSO_WM_DIAGRAM_COLOR_TEXT_CAN_REMOVE" val="n"/>
  <p:tag name="KSO_WM_DIAGRAM_VIRTUALLY_FRAME" val="{&quot;height&quot;:300.1,&quot;left&quot;:9.489538222412921,&quot;top&quot;:150.02503937007873,&quot;width&quot;:895.5355011476659}"/>
  <p:tag name="KSO_WM_DIAGRAM_MAX_ITEMCNT" val="4"/>
  <p:tag name="KSO_WM_DIAGRAM_MIN_ITEMCNT" val="3"/>
  <p:tag name="KSO_WM_DIAGRAM_COLOR_MATCH_VALUE" val="{&quot;shape&quot;:{&quot;fill&quot;:{&quot;type&quot;:0},&quot;glow&quot;:{&quot;colorType&quot;:0},&quot;line&quot;:{&quot;solidLine&quot;:{&quot;brightness&quot;:0,&quot;colorType&quot;:2,&quot;rgb&quot;:&quot;#ffffff&quot;,&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DIAGRAM_USE_COLOR_VALUE" val="{&quot;color_scheme&quot;:1,&quot;color_type&quot;:1,&quot;theme_color_indexes&quot;:[]}"/>
</p:tagLst>
</file>

<file path=ppt/tags/tag707.xml><?xml version="1.0" encoding="utf-8"?>
<p:tagLst xmlns:p="http://schemas.openxmlformats.org/presentationml/2006/main">
  <p:tag name="KSO_WM_DIAGRAM_VIRTUALLY_FRAME" val="{&quot;height&quot;:300.1,&quot;left&quot;:9.489538222412921,&quot;top&quot;:150.02503937007873,&quot;width&quot;:895.5355011476659}"/>
  <p:tag name="KSO_WM_UNIT_HIGHLIGHT" val="0"/>
  <p:tag name="KSO_WM_UNIT_COMPATIBLE" val="0"/>
  <p:tag name="KSO_WM_UNIT_DIAGRAM_ISNUMVISUAL" val="0"/>
  <p:tag name="KSO_WM_UNIT_DIAGRAM_ISREFERUNIT" val="0"/>
  <p:tag name="KSO_WM_DIAGRAM_GROUP_CODE" val="m1-1"/>
  <p:tag name="KSO_WM_UNIT_SUBTYPE" val="nb"/>
  <p:tag name="KSO_WM_UNIT_TYPE" val="m_h_i"/>
  <p:tag name="KSO_WM_UNIT_INDEX" val="1_1_1"/>
  <p:tag name="KSO_WM_UNIT_ID" val="diagram40492896_1*m_h_i*1_1_1"/>
  <p:tag name="KSO_WM_TEMPLATE_CATEGORY" val="diagram"/>
  <p:tag name="KSO_WM_TEMPLATE_INDEX" val="40492896"/>
  <p:tag name="KSO_WM_UNIT_LAYERLEVEL" val="1_1_1"/>
  <p:tag name="KSO_WM_TAG_VERSION" val="3.0"/>
  <p:tag name="KSO_WM_BEAUTIFY_FLAG" val="#wm#"/>
  <p:tag name="KSO_WM_DIAGRAM_VERSION" val="3"/>
  <p:tag name="KSO_WM_DIAGRAM_COLOR_TRICK" val="1"/>
  <p:tag name="KSO_WM_DIAGRAM_COLOR_TEXT_CAN_REMOVE" val="n"/>
  <p:tag name="KSO_WM_UNIT_TEXT_FILL_FORE_SCHEMECOLOR_INDEX" val="1"/>
  <p:tag name="KSO_WM_UNIT_TEXT_FILL_TYPE" val="1"/>
  <p:tag name="KSO_WM_DIAGRAM_MAX_ITEMCNT" val="4"/>
  <p:tag name="KSO_WM_DIAGRAM_MIN_ITEMCNT" val="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25,&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08.xml><?xml version="1.0" encoding="utf-8"?>
<p:tagLst xmlns:p="http://schemas.openxmlformats.org/presentationml/2006/main">
  <p:tag name="KSO_WM_DIAGRAM_VIRTUALLY_FRAME" val="{&quot;height&quot;:300.1,&quot;left&quot;:9.489538222412921,&quot;top&quot;:150.02503937007873,&quot;width&quot;:895.5355011476659}"/>
  <p:tag name="KSO_WM_UNIT_ISCONTENTSTITLE" val="0"/>
  <p:tag name="KSO_WM_UNIT_ISNUMDGMTITLE" val="0"/>
  <p:tag name="KSO_WM_UNIT_PRESET_TEXT_INDEX" val="-1"/>
  <p:tag name="KSO_WM_UNIT_PRESET_TEXT_LEN" val="0"/>
  <p:tag name="KSO_WM_UNIT_NOCLEAR" val="0"/>
  <p:tag name="KSO_WM_UNIT_VALUE" val="9"/>
  <p:tag name="KSO_WM_UNIT_HIGHLIGHT" val="0"/>
  <p:tag name="KSO_WM_UNIT_COMPATIBLE" val="0"/>
  <p:tag name="KSO_WM_UNIT_DIAGRAM_ISNUMVISUAL" val="0"/>
  <p:tag name="KSO_WM_UNIT_DIAGRAM_ISREFERUNIT" val="0"/>
  <p:tag name="KSO_WM_DIAGRAM_GROUP_CODE" val="m1-1"/>
  <p:tag name="KSO_WM_UNIT_TYPE" val="m_h_a"/>
  <p:tag name="KSO_WM_UNIT_INDEX" val="1_1_1"/>
  <p:tag name="KSO_WM_UNIT_ID" val="diagram40492896_1*m_h_a*1_1_1"/>
  <p:tag name="KSO_WM_TEMPLATE_CATEGORY" val="diagram"/>
  <p:tag name="KSO_WM_TEMPLATE_INDEX" val="40492896"/>
  <p:tag name="KSO_WM_UNIT_LAYERLEVEL" val="1_1_1"/>
  <p:tag name="KSO_WM_TAG_VERSION" val="3.0"/>
  <p:tag name="KSO_WM_BEAUTIFY_FLAG" val="#wm#"/>
  <p:tag name="KSO_WM_DIAGRAM_VERSION" val="3"/>
  <p:tag name="KSO_WM_DIAGRAM_COLOR_TRICK" val="1"/>
  <p:tag name="KSO_WM_DIAGRAM_COLOR_TEXT_CAN_REMOVE" val="n"/>
  <p:tag name="KSO_WM_UNIT_PRESET_TEXT" val="加项标题"/>
  <p:tag name="KSO_WM_UNIT_TEXT_TYPE" val="1"/>
  <p:tag name="KSO_WM_UNIT_TEXT_FILL_FORE_SCHEMECOLOR_INDEX" val="1"/>
  <p:tag name="KSO_WM_UNIT_TEXT_FILL_TYPE" val="1"/>
  <p:tag name="KSO_WM_DIAGRAM_MAX_ITEMCNT" val="4"/>
  <p:tag name="KSO_WM_DIAGRAM_MIN_ITEMCNT" val="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09.xml><?xml version="1.0" encoding="utf-8"?>
<p:tagLst xmlns:p="http://schemas.openxmlformats.org/presentationml/2006/main">
  <p:tag name="KSO_WM_DIAGRAM_VIRTUALLY_FRAME" val="{&quot;height&quot;:300.1,&quot;left&quot;:9.489538222412921,&quot;top&quot;:150.02503937007873,&quot;width&quot;:895.5355011476659}"/>
  <p:tag name="KSO_WM_UNIT_SUBTYPE" val="a"/>
  <p:tag name="KSO_WM_UNIT_TEXT_LAYER_COUNT" val="1"/>
  <p:tag name="KSO_WM_UNIT_PRESET_TEXT_INDEX" val="-1"/>
  <p:tag name="KSO_WM_UNIT_PRESET_TEXT_LEN" val="0"/>
  <p:tag name="KSO_WM_UNIT_NOCLEAR" val="0"/>
  <p:tag name="KSO_WM_UNIT_VALUE" val="66"/>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40492896_1*m_h_f*1_1_1"/>
  <p:tag name="KSO_WM_TEMPLATE_CATEGORY" val="diagram"/>
  <p:tag name="KSO_WM_TEMPLATE_INDEX" val="40492896"/>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正文，文字是您思想的提炼，为了最终演示发布的良好效果。根据需要酌情增减文字，以便观者准确理解您所传达的信息。"/>
  <p:tag name="KSO_WM_UNIT_TEXT_TYPE" val="1"/>
  <p:tag name="KSO_WM_UNIT_TEXT_FILL_FORE_SCHEMECOLOR_INDEX" val="1"/>
  <p:tag name="KSO_WM_UNIT_TEXT_FILL_TYPE" val="1"/>
  <p:tag name="KSO_WM_DIAGRAM_MAX_ITEMCNT" val="4"/>
  <p:tag name="KSO_WM_DIAGRAM_MIN_ITEMCNT" val="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1.xml><?xml version="1.0" encoding="utf-8"?>
<p:tagLst xmlns:p="http://schemas.openxmlformats.org/presentationml/2006/main">
  <p:tag name="KSO_WM_UNIT_TYPE" val="i"/>
  <p:tag name="KSO_WM_UNIT_INDEX" val="5"/>
  <p:tag name="KSO_WM_BEAUTIFY_FLAG" val="#wm#"/>
  <p:tag name="KSO_WM_TAG_VERSION" val="3.0"/>
  <p:tag name="KSO_WM_UNIT_ID" val="_11*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10.xml><?xml version="1.0" encoding="utf-8"?>
<p:tagLst xmlns:p="http://schemas.openxmlformats.org/presentationml/2006/main">
  <p:tag name="KSO_WM_DIAGRAM_VIRTUALLY_FRAME" val="{&quot;height&quot;:300.1,&quot;left&quot;:9.489538222412921,&quot;top&quot;:150.02503937007873,&quot;width&quot;:895.5355011476659}"/>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m1-1"/>
  <p:tag name="KSO_WM_UNIT_TYPE" val="m_h_a"/>
  <p:tag name="KSO_WM_UNIT_INDEX" val="1_2_1"/>
  <p:tag name="KSO_WM_UNIT_ID" val="diagram40492896_1*m_h_a*1_2_1"/>
  <p:tag name="KSO_WM_TEMPLATE_CATEGORY" val="diagram"/>
  <p:tag name="KSO_WM_TEMPLATE_INDEX" val="40492896"/>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添加项标题"/>
  <p:tag name="KSO_WM_UNIT_TEXT_TYPE" val="1"/>
  <p:tag name="KSO_WM_UNIT_TEXT_FILL_FORE_SCHEMECOLOR_INDEX" val="1"/>
  <p:tag name="KSO_WM_UNIT_TEXT_FILL_TYPE" val="1"/>
  <p:tag name="KSO_WM_DIAGRAM_MAX_ITEMCNT" val="4"/>
  <p:tag name="KSO_WM_DIAGRAM_MIN_ITEMCNT" val="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11.xml><?xml version="1.0" encoding="utf-8"?>
<p:tagLst xmlns:p="http://schemas.openxmlformats.org/presentationml/2006/main">
  <p:tag name="KSO_WM_DIAGRAM_VIRTUALLY_FRAME" val="{&quot;height&quot;:300.1,&quot;left&quot;:9.489538222412921,&quot;top&quot;:150.02503937007873,&quot;width&quot;:895.5355011476659}"/>
  <p:tag name="KSO_WM_UNIT_SUBTYPE" val="a"/>
  <p:tag name="KSO_WM_UNIT_TEXT_LAYER_COUNT" val="1"/>
  <p:tag name="KSO_WM_UNIT_PRESET_TEXT_INDEX" val="-1"/>
  <p:tag name="KSO_WM_UNIT_PRESET_TEXT_LEN" val="0"/>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2_1"/>
  <p:tag name="KSO_WM_UNIT_ID" val="diagram40492896_1*m_h_f*1_2_1"/>
  <p:tag name="KSO_WM_TEMPLATE_CATEGORY" val="diagram"/>
  <p:tag name="KSO_WM_TEMPLATE_INDEX" val="40492896"/>
  <p:tag name="KSO_WM_UNIT_LAYERLEVEL" val="1_1_1"/>
  <p:tag name="KSO_WM_TAG_VERSION" val="3.0"/>
  <p:tag name="KSO_WM_BEAUTIFY_FLAG" val="#wm#"/>
  <p:tag name="KSO_WM_UNIT_VALUE" val="66"/>
  <p:tag name="KSO_WM_DIAGRAM_VERSION" val="3"/>
  <p:tag name="KSO_WM_DIAGRAM_COLOR_TRICK" val="1"/>
  <p:tag name="KSO_WM_DIAGRAM_COLOR_TEXT_CAN_REMOVE" val="n"/>
  <p:tag name="KSO_WM_UNIT_PRESET_TEXT" val="单击此处编辑添加正文，文字是您思想的提炼，为了最终演示发布的良好效果。根据需要可酌情增减文字，以便观者准确理解您所传达的信息。"/>
  <p:tag name="KSO_WM_UNIT_TEXT_TYPE" val="1"/>
  <p:tag name="KSO_WM_UNIT_TEXT_FILL_FORE_SCHEMECOLOR_INDEX" val="1"/>
  <p:tag name="KSO_WM_UNIT_TEXT_FILL_TYPE" val="1"/>
  <p:tag name="KSO_WM_DIAGRAM_MAX_ITEMCNT" val="4"/>
  <p:tag name="KSO_WM_DIAGRAM_MIN_ITEMCNT" val="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12.xml><?xml version="1.0" encoding="utf-8"?>
<p:tagLst xmlns:p="http://schemas.openxmlformats.org/presentationml/2006/main">
  <p:tag name="KSO_WM_DIAGRAM_VIRTUALLY_FRAME" val="{&quot;height&quot;:300.1,&quot;left&quot;:9.489538222412921,&quot;top&quot;:150.02503937007873,&quot;width&quot;:895.5355011476659}"/>
  <p:tag name="KSO_WM_UNIT_ISCONTENTSTITLE" val="0"/>
  <p:tag name="KSO_WM_UNIT_ISNUMDGMTITLE" val="0"/>
  <p:tag name="KSO_WM_UNIT_PRESET_TEXT_INDEX" val="-1"/>
  <p:tag name="KSO_WM_UNIT_PRESET_TEXT_LEN" val="0"/>
  <p:tag name="KSO_WM_UNIT_NOCLEAR" val="0"/>
  <p:tag name="KSO_WM_UNIT_VALUE" val="9"/>
  <p:tag name="KSO_WM_UNIT_HIGHLIGHT" val="0"/>
  <p:tag name="KSO_WM_UNIT_COMPATIBLE" val="0"/>
  <p:tag name="KSO_WM_UNIT_DIAGRAM_ISNUMVISUAL" val="0"/>
  <p:tag name="KSO_WM_UNIT_DIAGRAM_ISREFERUNIT" val="0"/>
  <p:tag name="KSO_WM_DIAGRAM_GROUP_CODE" val="m1-1"/>
  <p:tag name="KSO_WM_UNIT_TYPE" val="m_h_a"/>
  <p:tag name="KSO_WM_UNIT_INDEX" val="1_3_1"/>
  <p:tag name="KSO_WM_UNIT_ID" val="diagram40492896_1*m_h_a*1_3_1"/>
  <p:tag name="KSO_WM_TEMPLATE_CATEGORY" val="diagram"/>
  <p:tag name="KSO_WM_TEMPLATE_INDEX" val="40492896"/>
  <p:tag name="KSO_WM_UNIT_LAYERLEVEL" val="1_1_1"/>
  <p:tag name="KSO_WM_TAG_VERSION" val="3.0"/>
  <p:tag name="KSO_WM_BEAUTIFY_FLAG" val="#wm#"/>
  <p:tag name="KSO_WM_DIAGRAM_VERSION" val="3"/>
  <p:tag name="KSO_WM_DIAGRAM_COLOR_TRICK" val="1"/>
  <p:tag name="KSO_WM_DIAGRAM_COLOR_TEXT_CAN_REMOVE" val="n"/>
  <p:tag name="KSO_WM_UNIT_PRESET_TEXT" val="加项标题"/>
  <p:tag name="KSO_WM_UNIT_TEXT_TYPE" val="1"/>
  <p:tag name="KSO_WM_UNIT_TEXT_FILL_FORE_SCHEMECOLOR_INDEX" val="1"/>
  <p:tag name="KSO_WM_UNIT_TEXT_FILL_TYPE" val="1"/>
  <p:tag name="KSO_WM_DIAGRAM_MAX_ITEMCNT" val="4"/>
  <p:tag name="KSO_WM_DIAGRAM_MIN_ITEMCNT" val="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13.xml><?xml version="1.0" encoding="utf-8"?>
<p:tagLst xmlns:p="http://schemas.openxmlformats.org/presentationml/2006/main">
  <p:tag name="KSO_WM_DIAGRAM_VIRTUALLY_FRAME" val="{&quot;height&quot;:300.1,&quot;left&quot;:9.489538222412921,&quot;top&quot;:150.02503937007873,&quot;width&quot;:895.5355011476659}"/>
  <p:tag name="KSO_WM_UNIT_SUBTYPE" val="a"/>
  <p:tag name="KSO_WM_UNIT_TEXT_LAYER_COUNT" val="1"/>
  <p:tag name="KSO_WM_UNIT_PRESET_TEXT_INDEX" val="-1"/>
  <p:tag name="KSO_WM_UNIT_PRESET_TEXT_LEN" val="0"/>
  <p:tag name="KSO_WM_UNIT_NOCLEAR" val="0"/>
  <p:tag name="KSO_WM_UNIT_VALUE" val="66"/>
  <p:tag name="KSO_WM_UNIT_HIGHLIGHT" val="0"/>
  <p:tag name="KSO_WM_UNIT_COMPATIBLE" val="0"/>
  <p:tag name="KSO_WM_UNIT_DIAGRAM_ISNUMVISUAL" val="0"/>
  <p:tag name="KSO_WM_UNIT_DIAGRAM_ISREFERUNIT" val="0"/>
  <p:tag name="KSO_WM_DIAGRAM_GROUP_CODE" val="m1-1"/>
  <p:tag name="KSO_WM_UNIT_TYPE" val="m_h_f"/>
  <p:tag name="KSO_WM_UNIT_INDEX" val="1_3_1"/>
  <p:tag name="KSO_WM_UNIT_ID" val="diagram40492896_1*m_h_f*1_3_1"/>
  <p:tag name="KSO_WM_TEMPLATE_CATEGORY" val="diagram"/>
  <p:tag name="KSO_WM_TEMPLATE_INDEX" val="40492896"/>
  <p:tag name="KSO_WM_UNIT_LAYERLEVEL" val="1_1_1"/>
  <p:tag name="KSO_WM_TAG_VERSION" val="3.0"/>
  <p:tag name="KSO_WM_BEAUTIFY_FLAG" val="#wm#"/>
  <p:tag name="KSO_WM_DIAGRAM_VERSION" val="3"/>
  <p:tag name="KSO_WM_DIAGRAM_COLOR_TRICK" val="1"/>
  <p:tag name="KSO_WM_DIAGRAM_COLOR_TEXT_CAN_REMOVE" val="n"/>
  <p:tag name="KSO_WM_UNIT_PRESET_TEXT" val="单击此处添加正文，文字是您思想的提炼，为了最终演示发布的良好效果。根据需要酌情增减文字，以便观者准确理解您所传达的信息。"/>
  <p:tag name="KSO_WM_UNIT_TEXT_TYPE" val="1"/>
  <p:tag name="KSO_WM_UNIT_TEXT_FILL_FORE_SCHEMECOLOR_INDEX" val="1"/>
  <p:tag name="KSO_WM_UNIT_TEXT_FILL_TYPE" val="1"/>
  <p:tag name="KSO_WM_DIAGRAM_MAX_ITEMCNT" val="4"/>
  <p:tag name="KSO_WM_DIAGRAM_MIN_ITEMCNT" val="3"/>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71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5648_2*l_h_i*1_1_1"/>
  <p:tag name="KSO_WM_TEMPLATE_CATEGORY" val="diagram"/>
  <p:tag name="KSO_WM_TEMPLATE_INDEX" val="20235648"/>
  <p:tag name="KSO_WM_UNIT_LAYERLEVEL" val="1_1_1"/>
  <p:tag name="KSO_WM_TAG_VERSION" val="3.0"/>
  <p:tag name="KSO_WM_DIAGRAM_MAX_ITEMCNT" val="4"/>
  <p:tag name="KSO_WM_DIAGRAM_MIN_ITEMCNT" val="2"/>
  <p:tag name="KSO_WM_DIAGRAM_VIRTUALLY_FRAME" val="{&quot;height&quot;:361.2749606299213,&quot;left&quot;:92.44329833984375,&quot;top&quot;:122.87503937007872,&quot;width&quot;:747.356701660156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VERSION" val="3"/>
  <p:tag name="KSO_WM_DIAGRAM_COLOR_TRICK" val="1"/>
  <p:tag name="KSO_WM_DIAGRAM_COLOR_TEXT_CAN_REMOVE" val="n"/>
  <p:tag name="KSO_WM_UNIT_TEXT_FILL_FORE_SCHEMECOLOR_INDEX" val="1"/>
  <p:tag name="KSO_WM_UNIT_TEXT_FILL_TYPE" val="1"/>
  <p:tag name="KSO_WM_DIAGRAM_USE_COLOR_VALUE" val="{&quot;color_scheme&quot;:1,&quot;color_type&quot;:1,&quot;theme_color_indexes&quot;:[]}"/>
</p:tagLst>
</file>

<file path=ppt/tags/tag715.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5648_2*l_h_a*1_1_1"/>
  <p:tag name="KSO_WM_TEMPLATE_CATEGORY" val="diagram"/>
  <p:tag name="KSO_WM_TEMPLATE_INDEX" val="20235648"/>
  <p:tag name="KSO_WM_UNIT_LAYERLEVEL" val="1_1_1"/>
  <p:tag name="KSO_WM_TAG_VERSION" val="3.0"/>
  <p:tag name="KSO_WM_UNIT_VALUE" val="25"/>
  <p:tag name="KSO_WM_DIAGRAM_MAX_ITEMCNT" val="4"/>
  <p:tag name="KSO_WM_DIAGRAM_MIN_ITEMCNT" val="2"/>
  <p:tag name="KSO_WM_DIAGRAM_VIRTUALLY_FRAME" val="{&quot;height&quot;:361.2749606299213,&quot;left&quot;:92.44329833984375,&quot;top&quot;:122.87503937007872,&quot;width&quot;:747.356701660156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DIAGRAM_VERSION" val="3"/>
  <p:tag name="KSO_WM_DIAGRAM_COLOR_TRICK" val="1"/>
  <p:tag name="KSO_WM_DIAGRAM_COLOR_TEXT_CAN_REMOVE" val="n"/>
  <p:tag name="KSO_WM_UNIT_PRESET_TEXT" val="单击添加标题"/>
  <p:tag name="KSO_WM_UNIT_TEXT_FILL_FORE_SCHEMECOLOR_INDEX" val="1"/>
  <p:tag name="KSO_WM_UNIT_TEXT_FILL_TYPE" val="1"/>
  <p:tag name="KSO_WM_DIAGRAM_USE_COLOR_VALUE" val="{&quot;color_scheme&quot;:1,&quot;color_type&quot;:1,&quot;theme_color_indexes&quot;:[]}"/>
</p:tagLst>
</file>

<file path=ppt/tags/tag716.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5648_2*l_h_f*1_1_1"/>
  <p:tag name="KSO_WM_TEMPLATE_CATEGORY" val="diagram"/>
  <p:tag name="KSO_WM_TEMPLATE_INDEX" val="20235648"/>
  <p:tag name="KSO_WM_UNIT_LAYERLEVEL" val="1_1_1"/>
  <p:tag name="KSO_WM_TAG_VERSION" val="3.0"/>
  <p:tag name="KSO_WM_UNIT_VALUE" val="111"/>
  <p:tag name="KSO_WM_DIAGRAM_MAX_ITEMCNT" val="4"/>
  <p:tag name="KSO_WM_DIAGRAM_MIN_ITEMCNT" val="2"/>
  <p:tag name="KSO_WM_DIAGRAM_VIRTUALLY_FRAME" val="{&quot;height&quot;:361.2749606299213,&quot;left&quot;:92.44329833984375,&quot;top&quot;:122.87503937007872,&quot;width&quot;:747.356701660156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DIAGRAM_VERSION" val="3"/>
  <p:tag name="KSO_WM_DIAGRAM_COLOR_TRICK" val="1"/>
  <p:tag name="KSO_WM_DIAGRAM_COLOR_TEXT_CAN_REMOVE" val="n"/>
  <p:tag name="KSO_WM_UNIT_PRESET_TEXT" val="单击此处添加编辑正文，文字是您思想的提炼，为了最终演示发布的良好效果。根据需要可酌情增减文字，单击编辑正文，请言简意赅的阐述观点，以便观者解您所传达的信息。"/>
  <p:tag name="KSO_WM_UNIT_TEXT_FILL_FORE_SCHEMECOLOR_INDEX" val="1"/>
  <p:tag name="KSO_WM_UNIT_TEXT_FILL_TYPE" val="1"/>
  <p:tag name="KSO_WM_DIAGRAM_USE_COLOR_VALUE" val="{&quot;color_scheme&quot;:1,&quot;color_type&quot;:1,&quot;theme_color_indexes&quot;:[]}"/>
</p:tagLst>
</file>

<file path=ppt/tags/tag71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5648_2*l_h_i*1_1_2"/>
  <p:tag name="KSO_WM_TEMPLATE_CATEGORY" val="diagram"/>
  <p:tag name="KSO_WM_TEMPLATE_INDEX" val="20235648"/>
  <p:tag name="KSO_WM_UNIT_LAYERLEVEL" val="1_1_1"/>
  <p:tag name="KSO_WM_TAG_VERSION" val="3.0"/>
  <p:tag name="KSO_WM_DIAGRAM_MAX_ITEMCNT" val="4"/>
  <p:tag name="KSO_WM_DIAGRAM_MIN_ITEMCNT" val="2"/>
  <p:tag name="KSO_WM_DIAGRAM_VIRTUALLY_FRAME" val="{&quot;height&quot;:361.2749606299213,&quot;left&quot;:92.44329833984375,&quot;top&quot;:122.87503937007872,&quot;width&quot;:747.356701660156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VERSION" val="3"/>
  <p:tag name="KSO_WM_DIAGRAM_COLOR_TRICK" val="1"/>
  <p:tag name="KSO_WM_DIAGRAM_COLOR_TEXT_CAN_REMOVE" val="n"/>
  <p:tag name="KSO_WM_UNIT_LINE_FORE_SCHEMECOLOR_INDEX" val="5"/>
  <p:tag name="KSO_WM_DIAGRAM_USE_COLOR_VALUE" val="{&quot;color_scheme&quot;:1,&quot;color_type&quot;:1,&quot;theme_color_indexes&quot;:[]}"/>
</p:tagLst>
</file>

<file path=ppt/tags/tag718.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5648_2*l_h_i*1_2_2"/>
  <p:tag name="KSO_WM_TEMPLATE_CATEGORY" val="diagram"/>
  <p:tag name="KSO_WM_TEMPLATE_INDEX" val="20235648"/>
  <p:tag name="KSO_WM_UNIT_LAYERLEVEL" val="1_1_1"/>
  <p:tag name="KSO_WM_TAG_VERSION" val="3.0"/>
  <p:tag name="KSO_WM_DIAGRAM_MAX_ITEMCNT" val="4"/>
  <p:tag name="KSO_WM_DIAGRAM_MIN_ITEMCNT" val="2"/>
  <p:tag name="KSO_WM_DIAGRAM_VIRTUALLY_FRAME" val="{&quot;height&quot;:361.2749606299213,&quot;left&quot;:92.44329833984375,&quot;top&quot;:122.87503937007872,&quot;width&quot;:747.3567016601562}"/>
  <p:tag name="KSO_WM_DIAGRAM_COLOR_MATCH_VALUE" val="{&quot;shape&quot;:{&quot;fill&quot;:{&quot;type&quot;:0},&quot;glow&quot;:{&quot;colorType&quot;:0},&quot;line&quot;:{&quot;solidLine&quot;:{&quot;brightness&quot;:0,&quot;colorType&quot;:1,&quot;foreColorIndex&quot;:5,&quot;transparency&quot;:0},&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VERSION" val="3"/>
  <p:tag name="KSO_WM_DIAGRAM_COLOR_TRICK" val="1"/>
  <p:tag name="KSO_WM_DIAGRAM_COLOR_TEXT_CAN_REMOVE" val="n"/>
  <p:tag name="KSO_WM_UNIT_LINE_FORE_SCHEMECOLOR_INDEX" val="5"/>
  <p:tag name="KSO_WM_DIAGRAM_USE_COLOR_VALUE" val="{&quot;color_scheme&quot;:1,&quot;color_type&quot;:1,&quot;theme_color_indexes&quot;:[]}"/>
</p:tagLst>
</file>

<file path=ppt/tags/tag719.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5648_2*l_h_i*1_2_1"/>
  <p:tag name="KSO_WM_TEMPLATE_CATEGORY" val="diagram"/>
  <p:tag name="KSO_WM_TEMPLATE_INDEX" val="20235648"/>
  <p:tag name="KSO_WM_UNIT_LAYERLEVEL" val="1_1_1"/>
  <p:tag name="KSO_WM_TAG_VERSION" val="3.0"/>
  <p:tag name="KSO_WM_DIAGRAM_MAX_ITEMCNT" val="4"/>
  <p:tag name="KSO_WM_DIAGRAM_MIN_ITEMCNT" val="2"/>
  <p:tag name="KSO_WM_DIAGRAM_VIRTUALLY_FRAME" val="{&quot;height&quot;:361.2749606299213,&quot;left&quot;:92.44329833984375,&quot;top&quot;:122.87503937007872,&quot;width&quot;:747.356701660156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VERSION" val="3"/>
  <p:tag name="KSO_WM_DIAGRAM_COLOR_TRICK" val="1"/>
  <p:tag name="KSO_WM_DIAGRAM_COLOR_TEXT_CAN_REMOVE" val="n"/>
  <p:tag name="KSO_WM_UNIT_TEXT_FILL_FORE_SCHEMECOLOR_INDEX" val="1"/>
  <p:tag name="KSO_WM_UNIT_TEXT_FILL_TYPE" val="1"/>
  <p:tag name="KSO_WM_DIAGRAM_USE_COLOR_VALUE" val="{&quot;color_scheme&quot;:1,&quot;color_type&quot;:1,&quot;theme_color_indexes&quot;:[]}"/>
</p:tagLst>
</file>

<file path=ppt/tags/tag72.xml><?xml version="1.0" encoding="utf-8"?>
<p:tagLst xmlns:p="http://schemas.openxmlformats.org/presentationml/2006/main">
  <p:tag name="KSO_WM_UNIT_TYPE" val="i"/>
  <p:tag name="KSO_WM_UNIT_INDEX" val="3"/>
  <p:tag name="KSO_WM_BEAUTIFY_FLAG" val="#wm#"/>
  <p:tag name="KSO_WM_TAG_VERSION" val="3.0"/>
  <p:tag name="KSO_WM_UNIT_ID" val="_11*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2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5648_2*l_h_a*1_2_1"/>
  <p:tag name="KSO_WM_TEMPLATE_CATEGORY" val="diagram"/>
  <p:tag name="KSO_WM_TEMPLATE_INDEX" val="20235648"/>
  <p:tag name="KSO_WM_UNIT_LAYERLEVEL" val="1_1_1"/>
  <p:tag name="KSO_WM_TAG_VERSION" val="3.0"/>
  <p:tag name="KSO_WM_UNIT_VALUE" val="25"/>
  <p:tag name="KSO_WM_DIAGRAM_MAX_ITEMCNT" val="4"/>
  <p:tag name="KSO_WM_DIAGRAM_MIN_ITEMCNT" val="2"/>
  <p:tag name="KSO_WM_DIAGRAM_VIRTUALLY_FRAME" val="{&quot;height&quot;:361.2749606299213,&quot;left&quot;:92.44329833984375,&quot;top&quot;:122.87503937007872,&quot;width&quot;:747.356701660156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DIAGRAM_VERSION" val="3"/>
  <p:tag name="KSO_WM_DIAGRAM_COLOR_TRICK" val="1"/>
  <p:tag name="KSO_WM_DIAGRAM_COLOR_TEXT_CAN_REMOVE" val="n"/>
  <p:tag name="KSO_WM_UNIT_PRESET_TEXT" val="单击添加标题"/>
  <p:tag name="KSO_WM_UNIT_TEXT_FILL_FORE_SCHEMECOLOR_INDEX" val="1"/>
  <p:tag name="KSO_WM_UNIT_TEXT_FILL_TYPE" val="1"/>
  <p:tag name="KSO_WM_DIAGRAM_USE_COLOR_VALUE" val="{&quot;color_scheme&quot;:1,&quot;color_type&quot;:1,&quot;theme_color_indexes&quot;:[]}"/>
</p:tagLst>
</file>

<file path=ppt/tags/tag721.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5648_2*l_h_f*1_2_1"/>
  <p:tag name="KSO_WM_TEMPLATE_CATEGORY" val="diagram"/>
  <p:tag name="KSO_WM_TEMPLATE_INDEX" val="20235648"/>
  <p:tag name="KSO_WM_UNIT_LAYERLEVEL" val="1_1_1"/>
  <p:tag name="KSO_WM_TAG_VERSION" val="3.0"/>
  <p:tag name="KSO_WM_UNIT_VALUE" val="111"/>
  <p:tag name="KSO_WM_DIAGRAM_MAX_ITEMCNT" val="4"/>
  <p:tag name="KSO_WM_DIAGRAM_MIN_ITEMCNT" val="2"/>
  <p:tag name="KSO_WM_DIAGRAM_VIRTUALLY_FRAME" val="{&quot;height&quot;:361.2749606299213,&quot;left&quot;:92.44329833984375,&quot;top&quot;:122.87503937007872,&quot;width&quot;:747.356701660156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DIAGRAM_VERSION" val="3"/>
  <p:tag name="KSO_WM_DIAGRAM_COLOR_TRICK" val="1"/>
  <p:tag name="KSO_WM_DIAGRAM_COLOR_TEXT_CAN_REMOVE" val="n"/>
  <p:tag name="KSO_WM_UNIT_PRESET_TEXT" val="单击此处添加正文，文字是您思想的提炼，为了最终演示发布的良好效果。根据需要可酌情增减文字，单击编辑正文，请言简意赅的阐述观点，以便观者解您所传达的信息。"/>
  <p:tag name="KSO_WM_UNIT_TEXT_FILL_FORE_SCHEMECOLOR_INDEX" val="1"/>
  <p:tag name="KSO_WM_UNIT_TEXT_FILL_TYPE" val="1"/>
  <p:tag name="KSO_WM_DIAGRAM_USE_COLOR_VALUE" val="{&quot;color_scheme&quot;:1,&quot;color_type&quot;:1,&quot;theme_color_indexes&quot;:[]}"/>
</p:tagLst>
</file>

<file path=ppt/tags/tag72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3_1"/>
  <p:tag name="KSO_WM_UNIT_ID" val="diagram20235648_2*l_h_i*1_3_1"/>
  <p:tag name="KSO_WM_TEMPLATE_CATEGORY" val="diagram"/>
  <p:tag name="KSO_WM_TEMPLATE_INDEX" val="20235648"/>
  <p:tag name="KSO_WM_UNIT_LAYERLEVEL" val="1_1_1"/>
  <p:tag name="KSO_WM_TAG_VERSION" val="3.0"/>
  <p:tag name="KSO_WM_DIAGRAM_MAX_ITEMCNT" val="4"/>
  <p:tag name="KSO_WM_DIAGRAM_MIN_ITEMCNT" val="2"/>
  <p:tag name="KSO_WM_DIAGRAM_VIRTUALLY_FRAME" val="{&quot;height&quot;:361.2749606299213,&quot;left&quot;:92.44329833984375,&quot;top&quot;:122.87503937007872,&quot;width&quot;:747.356701660156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VERSION" val="3"/>
  <p:tag name="KSO_WM_DIAGRAM_COLOR_TRICK" val="1"/>
  <p:tag name="KSO_WM_DIAGRAM_COLOR_TEXT_CAN_REMOVE" val="n"/>
  <p:tag name="KSO_WM_UNIT_TEXT_FILL_FORE_SCHEMECOLOR_INDEX" val="1"/>
  <p:tag name="KSO_WM_UNIT_TEXT_FILL_TYPE" val="1"/>
  <p:tag name="KSO_WM_DIAGRAM_USE_COLOR_VALUE" val="{&quot;color_scheme&quot;:1,&quot;color_type&quot;:1,&quot;theme_color_indexes&quot;:[]}"/>
</p:tagLst>
</file>

<file path=ppt/tags/tag72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3_1"/>
  <p:tag name="KSO_WM_UNIT_ID" val="diagram20235648_2*l_h_a*1_3_1"/>
  <p:tag name="KSO_WM_TEMPLATE_CATEGORY" val="diagram"/>
  <p:tag name="KSO_WM_TEMPLATE_INDEX" val="20235648"/>
  <p:tag name="KSO_WM_UNIT_LAYERLEVEL" val="1_1_1"/>
  <p:tag name="KSO_WM_TAG_VERSION" val="3.0"/>
  <p:tag name="KSO_WM_UNIT_VALUE" val="25"/>
  <p:tag name="KSO_WM_DIAGRAM_MAX_ITEMCNT" val="4"/>
  <p:tag name="KSO_WM_DIAGRAM_MIN_ITEMCNT" val="2"/>
  <p:tag name="KSO_WM_DIAGRAM_VIRTUALLY_FRAME" val="{&quot;height&quot;:361.2749606299213,&quot;left&quot;:92.44329833984375,&quot;top&quot;:122.87503937007872,&quot;width&quot;:747.356701660156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DIAGRAM_VERSION" val="3"/>
  <p:tag name="KSO_WM_DIAGRAM_COLOR_TRICK" val="1"/>
  <p:tag name="KSO_WM_DIAGRAM_COLOR_TEXT_CAN_REMOVE" val="n"/>
  <p:tag name="KSO_WM_UNIT_PRESET_TEXT" val="单击添加标题"/>
  <p:tag name="KSO_WM_UNIT_TEXT_FILL_FORE_SCHEMECOLOR_INDEX" val="1"/>
  <p:tag name="KSO_WM_UNIT_TEXT_FILL_TYPE" val="1"/>
  <p:tag name="KSO_WM_DIAGRAM_USE_COLOR_VALUE" val="{&quot;color_scheme&quot;:1,&quot;color_type&quot;:1,&quot;theme_color_indexes&quot;:[]}"/>
</p:tagLst>
</file>

<file path=ppt/tags/tag724.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235648_2*l_h_f*1_3_1"/>
  <p:tag name="KSO_WM_TEMPLATE_CATEGORY" val="diagram"/>
  <p:tag name="KSO_WM_TEMPLATE_INDEX" val="20235648"/>
  <p:tag name="KSO_WM_UNIT_LAYERLEVEL" val="1_1_1"/>
  <p:tag name="KSO_WM_TAG_VERSION" val="3.0"/>
  <p:tag name="KSO_WM_UNIT_VALUE" val="111"/>
  <p:tag name="KSO_WM_DIAGRAM_MAX_ITEMCNT" val="4"/>
  <p:tag name="KSO_WM_DIAGRAM_MIN_ITEMCNT" val="2"/>
  <p:tag name="KSO_WM_DIAGRAM_VIRTUALLY_FRAME" val="{&quot;height&quot;:361.2749606299213,&quot;left&quot;:92.44329833984375,&quot;top&quot;:122.87503937007872,&quot;width&quot;:747.356701660156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DIAGRAM_VERSION" val="3"/>
  <p:tag name="KSO_WM_DIAGRAM_COLOR_TRICK" val="1"/>
  <p:tag name="KSO_WM_DIAGRAM_COLOR_TEXT_CAN_REMOVE" val="n"/>
  <p:tag name="KSO_WM_UNIT_PRESET_TEXT" val="单击此处添加编辑正文，文字是您思想的提炼，为了最终演示发布的良好效果。根据需要可酌情增减文字，单击编辑正文，请言简意赅的阐述观点，以便观者解您所传达的信息。"/>
  <p:tag name="KSO_WM_UNIT_TEXT_FILL_FORE_SCHEMECOLOR_INDEX" val="1"/>
  <p:tag name="KSO_WM_UNIT_TEXT_FILL_TYPE" val="1"/>
  <p:tag name="KSO_WM_DIAGRAM_USE_COLOR_VALUE" val="{&quot;color_scheme&quot;:1,&quot;color_type&quot;:1,&quot;theme_color_indexes&quot;:[]}"/>
</p:tagLst>
</file>

<file path=ppt/tags/tag725.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726.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727.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28.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29.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3.xml><?xml version="1.0" encoding="utf-8"?>
<p:tagLst xmlns:p="http://schemas.openxmlformats.org/presentationml/2006/main">
  <p:tag name="KSO_WM_UNIT_TYPE" val="i"/>
  <p:tag name="KSO_WM_UNIT_INDEX" val="4"/>
  <p:tag name="KSO_WM_BEAUTIFY_FLAG" val="#wm#"/>
  <p:tag name="KSO_WM_TAG_VERSION" val="3.0"/>
  <p:tag name="KSO_WM_UNIT_ID" val="_11*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3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31.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732.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733.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734.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35.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36.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3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38.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739.xml><?xml version="1.0" encoding="utf-8"?>
<p:tagLst xmlns:p="http://schemas.openxmlformats.org/presentationml/2006/main">
  <p:tag name="KSO_WM_DIAGRAM_VIRTUALLY_FRAME" val="{&quot;height&quot;:206.9,&quot;left&quot;:2.8,&quot;top&quot;:326.9,&quot;width&quot;:855.3}"/>
</p:tagLst>
</file>

<file path=ppt/tags/tag74.xml><?xml version="1.0" encoding="utf-8"?>
<p:tagLst xmlns:p="http://schemas.openxmlformats.org/presentationml/2006/main">
  <p:tag name="KSO_WM_UNIT_TYPE" val="i"/>
  <p:tag name="KSO_WM_UNIT_INDEX" val="6"/>
  <p:tag name="KSO_WM_BEAUTIFY_FLAG" val="#wm#"/>
  <p:tag name="KSO_WM_TAG_VERSION" val="3.0"/>
  <p:tag name="KSO_WM_UNIT_ID" val="_11*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40.xml><?xml version="1.0" encoding="utf-8"?>
<p:tagLst xmlns:p="http://schemas.openxmlformats.org/presentationml/2006/main">
  <p:tag name="KSO_WM_DIAGRAM_VIRTUALLY_FRAME" val="{&quot;height&quot;:206.9,&quot;left&quot;:2.8,&quot;top&quot;:326.9,&quot;width&quot;:855.3}"/>
</p:tagLst>
</file>

<file path=ppt/tags/tag741.xml><?xml version="1.0" encoding="utf-8"?>
<p:tagLst xmlns:p="http://schemas.openxmlformats.org/presentationml/2006/main">
  <p:tag name="KSO_WM_DIAGRAM_VIRTUALLY_FRAME" val="{&quot;height&quot;:206.87940442712625,&quot;left&quot;:93.6,&quot;top&quot;:317.82059557287374,&quot;width&quot;:768.7}"/>
</p:tagLst>
</file>

<file path=ppt/tags/tag742.xml><?xml version="1.0" encoding="utf-8"?>
<p:tagLst xmlns:p="http://schemas.openxmlformats.org/presentationml/2006/main">
  <p:tag name="KSO_WM_DIAGRAM_VIRTUALLY_FRAME" val="{&quot;height&quot;:206.9,&quot;left&quot;:2.8,&quot;top&quot;:326.9,&quot;width&quot;:855.3}"/>
</p:tagLst>
</file>

<file path=ppt/tags/tag743.xml><?xml version="1.0" encoding="utf-8"?>
<p:tagLst xmlns:p="http://schemas.openxmlformats.org/presentationml/2006/main">
  <p:tag name="KSO_WM_DIAGRAM_VIRTUALLY_FRAME" val="{&quot;height&quot;:206.9,&quot;left&quot;:2.8,&quot;top&quot;:326.9,&quot;width&quot;:855.3}"/>
</p:tagLst>
</file>

<file path=ppt/tags/tag744.xml><?xml version="1.0" encoding="utf-8"?>
<p:tagLst xmlns:p="http://schemas.openxmlformats.org/presentationml/2006/main">
  <p:tag name="KSO_WM_DIAGRAM_VIRTUALLY_FRAME" val="{&quot;height&quot;:206.9,&quot;left&quot;:2.8,&quot;top&quot;:326.9,&quot;width&quot;:855.3}"/>
</p:tagLst>
</file>

<file path=ppt/tags/tag745.xml><?xml version="1.0" encoding="utf-8"?>
<p:tagLst xmlns:p="http://schemas.openxmlformats.org/presentationml/2006/main">
  <p:tag name="KSO_WM_DIAGRAM_VIRTUALLY_FRAME" val="{&quot;height&quot;:206.9,&quot;left&quot;:2.8,&quot;top&quot;:326.9,&quot;width&quot;:855.3}"/>
</p:tagLst>
</file>

<file path=ppt/tags/tag746.xml><?xml version="1.0" encoding="utf-8"?>
<p:tagLst xmlns:p="http://schemas.openxmlformats.org/presentationml/2006/main">
  <p:tag name="KSO_WM_DIAGRAM_VIRTUALLY_FRAME" val="{&quot;height&quot;:206.9,&quot;left&quot;:2.8,&quot;top&quot;:326.9,&quot;width&quot;:855.3}"/>
</p:tagLst>
</file>

<file path=ppt/tags/tag747.xml><?xml version="1.0" encoding="utf-8"?>
<p:tagLst xmlns:p="http://schemas.openxmlformats.org/presentationml/2006/main">
  <p:tag name="KSO_WM_DIAGRAM_VIRTUALLY_FRAME" val="{&quot;height&quot;:206.9,&quot;left&quot;:2.8,&quot;top&quot;:326.9,&quot;width&quot;:855.3}"/>
</p:tagLst>
</file>

<file path=ppt/tags/tag748.xml><?xml version="1.0" encoding="utf-8"?>
<p:tagLst xmlns:p="http://schemas.openxmlformats.org/presentationml/2006/main">
  <p:tag name="KSO_WM_DIAGRAM_VIRTUALLY_FRAME" val="{&quot;height&quot;:206.9,&quot;left&quot;:2.8,&quot;top&quot;:326.9,&quot;width&quot;:855.3}"/>
</p:tagLst>
</file>

<file path=ppt/tags/tag749.xml><?xml version="1.0" encoding="utf-8"?>
<p:tagLst xmlns:p="http://schemas.openxmlformats.org/presentationml/2006/main">
  <p:tag name="KSO_WM_DIAGRAM_VIRTUALLY_FRAME" val="{&quot;height&quot;:206.9,&quot;left&quot;:2.8,&quot;top&quot;:326.9,&quot;width&quot;:855.3}"/>
</p:tagLst>
</file>

<file path=ppt/tags/tag75.xml><?xml version="1.0" encoding="utf-8"?>
<p:tagLst xmlns:p="http://schemas.openxmlformats.org/presentationml/2006/main">
  <p:tag name="KSO_WM_UNIT_TYPE" val="i"/>
  <p:tag name="KSO_WM_UNIT_INDEX" val="7"/>
  <p:tag name="KSO_WM_BEAUTIFY_FLAG" val="#wm#"/>
  <p:tag name="KSO_WM_TAG_VERSION" val="3.0"/>
  <p:tag name="KSO_WM_UNIT_ID" val="_11*i*7"/>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50.xml><?xml version="1.0" encoding="utf-8"?>
<p:tagLst xmlns:p="http://schemas.openxmlformats.org/presentationml/2006/main">
  <p:tag name="KSO_WM_DIAGRAM_VIRTUALLY_FRAME" val="{&quot;height&quot;:206.9,&quot;left&quot;:2.8,&quot;top&quot;:326.9,&quot;width&quot;:855.3}"/>
</p:tagLst>
</file>

<file path=ppt/tags/tag751.xml><?xml version="1.0" encoding="utf-8"?>
<p:tagLst xmlns:p="http://schemas.openxmlformats.org/presentationml/2006/main">
  <p:tag name="KSO_WM_DIAGRAM_VIRTUALLY_FRAME" val="{&quot;height&quot;:206.9,&quot;left&quot;:2.8,&quot;top&quot;:326.9,&quot;width&quot;:855.3}"/>
</p:tagLst>
</file>

<file path=ppt/tags/tag752.xml><?xml version="1.0" encoding="utf-8"?>
<p:tagLst xmlns:p="http://schemas.openxmlformats.org/presentationml/2006/main">
  <p:tag name="KSO_WM_DIAGRAM_VIRTUALLY_FRAME" val="{&quot;height&quot;:206.9,&quot;left&quot;:2.8,&quot;top&quot;:326.9,&quot;width&quot;:855.3}"/>
</p:tagLst>
</file>

<file path=ppt/tags/tag753.xml><?xml version="1.0" encoding="utf-8"?>
<p:tagLst xmlns:p="http://schemas.openxmlformats.org/presentationml/2006/main">
  <p:tag name="KSO_WM_DIAGRAM_VIRTUALLY_FRAME" val="{&quot;height&quot;:206.9,&quot;left&quot;:2.8,&quot;top&quot;:326.9,&quot;width&quot;:855.3}"/>
</p:tagLst>
</file>

<file path=ppt/tags/tag754.xml><?xml version="1.0" encoding="utf-8"?>
<p:tagLst xmlns:p="http://schemas.openxmlformats.org/presentationml/2006/main">
  <p:tag name="KSO_WM_DIAGRAM_VIRTUALLY_FRAME" val="{&quot;height&quot;:206.9,&quot;left&quot;:2.8,&quot;top&quot;:326.9,&quot;width&quot;:855.3}"/>
</p:tagLst>
</file>

<file path=ppt/tags/tag755.xml><?xml version="1.0" encoding="utf-8"?>
<p:tagLst xmlns:p="http://schemas.openxmlformats.org/presentationml/2006/main">
  <p:tag name="KSO_WM_DIAGRAM_VIRTUALLY_FRAME" val="{&quot;height&quot;:206.9,&quot;left&quot;:2.8,&quot;top&quot;:326.9,&quot;width&quot;:855.3}"/>
</p:tagLst>
</file>

<file path=ppt/tags/tag756.xml><?xml version="1.0" encoding="utf-8"?>
<p:tagLst xmlns:p="http://schemas.openxmlformats.org/presentationml/2006/main">
  <p:tag name="KSO_WM_DIAGRAM_VIRTUALLY_FRAME" val="{&quot;height&quot;:206.9,&quot;left&quot;:2.8,&quot;top&quot;:326.9,&quot;width&quot;:855.3}"/>
</p:tagLst>
</file>

<file path=ppt/tags/tag757.xml><?xml version="1.0" encoding="utf-8"?>
<p:tagLst xmlns:p="http://schemas.openxmlformats.org/presentationml/2006/main">
  <p:tag name="KSO_WM_DIAGRAM_VIRTUALLY_FRAME" val="{&quot;height&quot;:206.9,&quot;left&quot;:2.8,&quot;top&quot;:326.9,&quot;width&quot;:855.3}"/>
</p:tagLst>
</file>

<file path=ppt/tags/tag758.xml><?xml version="1.0" encoding="utf-8"?>
<p:tagLst xmlns:p="http://schemas.openxmlformats.org/presentationml/2006/main">
  <p:tag name="KSO_WM_DIAGRAM_VIRTUALLY_FRAME" val="{&quot;height&quot;:206.9,&quot;left&quot;:2.8,&quot;top&quot;:326.9,&quot;width&quot;:855.3}"/>
</p:tagLst>
</file>

<file path=ppt/tags/tag759.xml><?xml version="1.0" encoding="utf-8"?>
<p:tagLst xmlns:p="http://schemas.openxmlformats.org/presentationml/2006/main">
  <p:tag name="KSO_WM_DIAGRAM_VIRTUALLY_FRAME" val="{&quot;height&quot;:206.9,&quot;left&quot;:2.8,&quot;top&quot;:326.9,&quot;width&quot;:855.3}"/>
</p:tagLst>
</file>

<file path=ppt/tags/tag76.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11*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12"/>
</p:tagLst>
</file>

<file path=ppt/tags/tag760.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761.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762.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63.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64.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65.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66.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767.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768.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769.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7.xml><?xml version="1.0" encoding="utf-8"?>
<p:tagLst xmlns:p="http://schemas.openxmlformats.org/presentationml/2006/main">
  <p:tag name="KSO_WM_UNIT_TYPE" val="b"/>
  <p:tag name="KSO_WM_UNIT_INDEX" val="1"/>
  <p:tag name="KSO_WM_BEAUTIFY_FLAG" val="#wm#"/>
  <p:tag name="KSO_WM_TAG_VERSION" val="3.0"/>
  <p:tag name="KSO_WM_UNIT_PRESET_TEXT" val="单击此处编辑副标题"/>
  <p:tag name="KSO_WM_UNIT_ID" val="_11*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38"/>
</p:tagLst>
</file>

<file path=ppt/tags/tag770.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71.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7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73.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774.xml><?xml version="1.0" encoding="utf-8"?>
<p:tagLst xmlns:p="http://schemas.openxmlformats.org/presentationml/2006/main">
  <p:tag name="KSO_WM_DIAGRAM_VIRTUALLY_FRAME" val="{&quot;height&quot;:206.9,&quot;left&quot;:2.8,&quot;top&quot;:326.9,&quot;width&quot;:855.3}"/>
</p:tagLst>
</file>

<file path=ppt/tags/tag775.xml><?xml version="1.0" encoding="utf-8"?>
<p:tagLst xmlns:p="http://schemas.openxmlformats.org/presentationml/2006/main">
  <p:tag name="KSO_WM_DIAGRAM_VIRTUALLY_FRAME" val="{&quot;height&quot;:206.9,&quot;left&quot;:2.8,&quot;top&quot;:326.9,&quot;width&quot;:855.3}"/>
</p:tagLst>
</file>

<file path=ppt/tags/tag776.xml><?xml version="1.0" encoding="utf-8"?>
<p:tagLst xmlns:p="http://schemas.openxmlformats.org/presentationml/2006/main">
  <p:tag name="KSO_WM_DIAGRAM_VIRTUALLY_FRAME" val="{&quot;height&quot;:206.87940442712625,&quot;left&quot;:93.6,&quot;top&quot;:317.82059557287374,&quot;width&quot;:768.7}"/>
</p:tagLst>
</file>

<file path=ppt/tags/tag777.xml><?xml version="1.0" encoding="utf-8"?>
<p:tagLst xmlns:p="http://schemas.openxmlformats.org/presentationml/2006/main">
  <p:tag name="KSO_WM_DIAGRAM_VIRTUALLY_FRAME" val="{&quot;height&quot;:206.9,&quot;left&quot;:2.8,&quot;top&quot;:326.9,&quot;width&quot;:855.3}"/>
</p:tagLst>
</file>

<file path=ppt/tags/tag778.xml><?xml version="1.0" encoding="utf-8"?>
<p:tagLst xmlns:p="http://schemas.openxmlformats.org/presentationml/2006/main">
  <p:tag name="KSO_WM_DIAGRAM_VIRTUALLY_FRAME" val="{&quot;height&quot;:206.9,&quot;left&quot;:2.8,&quot;top&quot;:326.9,&quot;width&quot;:855.3}"/>
</p:tagLst>
</file>

<file path=ppt/tags/tag779.xml><?xml version="1.0" encoding="utf-8"?>
<p:tagLst xmlns:p="http://schemas.openxmlformats.org/presentationml/2006/main">
  <p:tag name="KSO_WM_DIAGRAM_VIRTUALLY_FRAME" val="{&quot;height&quot;:206.9,&quot;left&quot;:2.8,&quot;top&quot;:326.9,&quot;width&quot;:855.3}"/>
</p:tagLst>
</file>

<file path=ppt/tags/tag78.xml><?xml version="1.0" encoding="utf-8"?>
<p:tagLst xmlns:p="http://schemas.openxmlformats.org/presentationml/2006/main">
  <p:tag name="KSO_WM_UNIT_ID" val="_1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80.xml><?xml version="1.0" encoding="utf-8"?>
<p:tagLst xmlns:p="http://schemas.openxmlformats.org/presentationml/2006/main">
  <p:tag name="KSO_WM_DIAGRAM_VIRTUALLY_FRAME" val="{&quot;height&quot;:206.9,&quot;left&quot;:2.8,&quot;top&quot;:326.9,&quot;width&quot;:855.3}"/>
</p:tagLst>
</file>

<file path=ppt/tags/tag781.xml><?xml version="1.0" encoding="utf-8"?>
<p:tagLst xmlns:p="http://schemas.openxmlformats.org/presentationml/2006/main">
  <p:tag name="KSO_WM_DIAGRAM_VIRTUALLY_FRAME" val="{&quot;height&quot;:206.9,&quot;left&quot;:2.8,&quot;top&quot;:326.9,&quot;width&quot;:855.3}"/>
</p:tagLst>
</file>

<file path=ppt/tags/tag782.xml><?xml version="1.0" encoding="utf-8"?>
<p:tagLst xmlns:p="http://schemas.openxmlformats.org/presentationml/2006/main">
  <p:tag name="KSO_WM_DIAGRAM_VIRTUALLY_FRAME" val="{&quot;height&quot;:206.9,&quot;left&quot;:2.8,&quot;top&quot;:326.9,&quot;width&quot;:855.3}"/>
</p:tagLst>
</file>

<file path=ppt/tags/tag783.xml><?xml version="1.0" encoding="utf-8"?>
<p:tagLst xmlns:p="http://schemas.openxmlformats.org/presentationml/2006/main">
  <p:tag name="KSO_WM_DIAGRAM_VIRTUALLY_FRAME" val="{&quot;height&quot;:206.9,&quot;left&quot;:2.8,&quot;top&quot;:326.9,&quot;width&quot;:855.3}"/>
</p:tagLst>
</file>

<file path=ppt/tags/tag784.xml><?xml version="1.0" encoding="utf-8"?>
<p:tagLst xmlns:p="http://schemas.openxmlformats.org/presentationml/2006/main">
  <p:tag name="KSO_WM_DIAGRAM_VIRTUALLY_FRAME" val="{&quot;height&quot;:206.9,&quot;left&quot;:2.8,&quot;top&quot;:326.9,&quot;width&quot;:855.3}"/>
</p:tagLst>
</file>

<file path=ppt/tags/tag785.xml><?xml version="1.0" encoding="utf-8"?>
<p:tagLst xmlns:p="http://schemas.openxmlformats.org/presentationml/2006/main">
  <p:tag name="KSO_WM_DIAGRAM_VIRTUALLY_FRAME" val="{&quot;height&quot;:206.9,&quot;left&quot;:2.8,&quot;top&quot;:326.9,&quot;width&quot;:855.3}"/>
</p:tagLst>
</file>

<file path=ppt/tags/tag786.xml><?xml version="1.0" encoding="utf-8"?>
<p:tagLst xmlns:p="http://schemas.openxmlformats.org/presentationml/2006/main">
  <p:tag name="KSO_WM_DIAGRAM_VIRTUALLY_FRAME" val="{&quot;height&quot;:206.9,&quot;left&quot;:2.8,&quot;top&quot;:326.9,&quot;width&quot;:855.3}"/>
</p:tagLst>
</file>

<file path=ppt/tags/tag787.xml><?xml version="1.0" encoding="utf-8"?>
<p:tagLst xmlns:p="http://schemas.openxmlformats.org/presentationml/2006/main">
  <p:tag name="KSO_WM_DIAGRAM_VIRTUALLY_FRAME" val="{&quot;height&quot;:206.9,&quot;left&quot;:2.8,&quot;top&quot;:326.9,&quot;width&quot;:855.3}"/>
</p:tagLst>
</file>

<file path=ppt/tags/tag788.xml><?xml version="1.0" encoding="utf-8"?>
<p:tagLst xmlns:p="http://schemas.openxmlformats.org/presentationml/2006/main">
  <p:tag name="KSO_WM_DIAGRAM_VIRTUALLY_FRAME" val="{&quot;height&quot;:206.9,&quot;left&quot;:2.8,&quot;top&quot;:326.9,&quot;width&quot;:855.3}"/>
</p:tagLst>
</file>

<file path=ppt/tags/tag789.xml><?xml version="1.0" encoding="utf-8"?>
<p:tagLst xmlns:p="http://schemas.openxmlformats.org/presentationml/2006/main">
  <p:tag name="KSO_WM_DIAGRAM_VIRTUALLY_FRAME" val="{&quot;height&quot;:206.9,&quot;left&quot;:2.8,&quot;top&quot;:326.9,&quot;width&quot;:855.3}"/>
</p:tagLst>
</file>

<file path=ppt/tags/tag79.xml><?xml version="1.0" encoding="utf-8"?>
<p:tagLst xmlns:p="http://schemas.openxmlformats.org/presentationml/2006/main">
  <p:tag name="KSO_WM_UNIT_ID" val="_1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790.xml><?xml version="1.0" encoding="utf-8"?>
<p:tagLst xmlns:p="http://schemas.openxmlformats.org/presentationml/2006/main">
  <p:tag name="KSO_WM_DIAGRAM_VIRTUALLY_FRAME" val="{&quot;height&quot;:206.9,&quot;left&quot;:2.8,&quot;top&quot;:326.9,&quot;width&quot;:855.3}"/>
</p:tagLst>
</file>

<file path=ppt/tags/tag791.xml><?xml version="1.0" encoding="utf-8"?>
<p:tagLst xmlns:p="http://schemas.openxmlformats.org/presentationml/2006/main">
  <p:tag name="KSO_WM_DIAGRAM_VIRTUALLY_FRAME" val="{&quot;height&quot;:206.9,&quot;left&quot;:2.8,&quot;top&quot;:326.9,&quot;width&quot;:855.3}"/>
</p:tagLst>
</file>

<file path=ppt/tags/tag792.xml><?xml version="1.0" encoding="utf-8"?>
<p:tagLst xmlns:p="http://schemas.openxmlformats.org/presentationml/2006/main">
  <p:tag name="KSO_WM_DIAGRAM_VIRTUALLY_FRAME" val="{&quot;height&quot;:206.9,&quot;left&quot;:2.8,&quot;top&quot;:326.9,&quot;width&quot;:855.3}"/>
</p:tagLst>
</file>

<file path=ppt/tags/tag793.xml><?xml version="1.0" encoding="utf-8"?>
<p:tagLst xmlns:p="http://schemas.openxmlformats.org/presentationml/2006/main">
  <p:tag name="KSO_WM_DIAGRAM_VIRTUALLY_FRAME" val="{&quot;height&quot;:206.9,&quot;left&quot;:2.8,&quot;top&quot;:326.9,&quot;width&quot;:855.3}"/>
</p:tagLst>
</file>

<file path=ppt/tags/tag794.xml><?xml version="1.0" encoding="utf-8"?>
<p:tagLst xmlns:p="http://schemas.openxmlformats.org/presentationml/2006/main">
  <p:tag name="KSO_WM_DIAGRAM_VIRTUALLY_FRAME" val="{&quot;height&quot;:206.9,&quot;left&quot;:2.8,&quot;top&quot;:326.9,&quot;width&quot;:855.3}"/>
</p:tagLst>
</file>

<file path=ppt/tags/tag795.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796.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797.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98.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799.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8.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1*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14"/>
</p:tagLst>
</file>

<file path=ppt/tags/tag80.xml><?xml version="1.0" encoding="utf-8"?>
<p:tagLst xmlns:p="http://schemas.openxmlformats.org/presentationml/2006/main">
  <p:tag name="KSO_WM_UNIT_ID" val="_1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0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801.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802.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803.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804.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805.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806.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80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808.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809.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4728_1*l_h_i*1_2_2"/>
  <p:tag name="KSO_WM_TEMPLATE_CATEGORY" val="diagram"/>
  <p:tag name="KSO_WM_TEMPLATE_INDEX" val="20234728"/>
  <p:tag name="KSO_WM_UNIT_LAYERLEVEL" val="1_1_1"/>
  <p:tag name="KSO_WM_TAG_VERSION" val="3.0"/>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81.xml><?xml version="1.0" encoding="utf-8"?>
<p:tagLst xmlns:p="http://schemas.openxmlformats.org/presentationml/2006/main">
  <p:tag name="KSO_WM_UNIT_TYPE" val="i"/>
  <p:tag name="KSO_WM_UNIT_INDEX" val="8"/>
  <p:tag name="KSO_WM_BEAUTIFY_FLAG" val="#wm#"/>
  <p:tag name="KSO_WM_TAG_VERSION" val="3.0"/>
  <p:tag name="KSO_WM_UNIT_ID" val="_11*i*8"/>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10.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2_1"/>
  <p:tag name="KSO_WM_UNIT_ID" val="diagram20234728_1*l_h_i*1_2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6,&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UNIT_LINE_FORE_SCHEMECOLOR_INDEX" val="-2"/>
  <p:tag name="KSO_WM_DIAGRAM_USE_COLOR_VALUE" val="{&quot;color_scheme&quot;:1,&quot;color_type&quot;:1,&quot;theme_color_indexes&quot;:[]}"/>
</p:tagLst>
</file>

<file path=ppt/tags/tag811.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234728_1*l_h_f*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您的项正文，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812.xml><?xml version="1.0" encoding="utf-8"?>
<p:tagLst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234728_1*l_h_f*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64"/>
  <p:tag name="KSO_WM_UNIT_TEXT_TYPE" val="1"/>
  <p:tag name="KSO_WM_UNIT_TEXT_LAYER_COUNT" val="1"/>
  <p:tag name="KSO_WM_BEAUTIFY_FLAG" val="#wm#"/>
  <p:tag name="KSO_WM_UNIT_PRESET_TEXT" val="单击此处输入项正文具体内容，文字是您思想的提炼，请尽量言简意赅的阐述观点。单击此处输入您的智能图形项正文，文字是您思想的提炼。"/>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813.xml><?xml version="1.0" encoding="utf-8"?>
<p:tagLst xmlns:p="http://schemas.openxmlformats.org/presentationml/2006/main">
  <p:tag name="KSO_WM_UNIT_ISCONTENTSTITLE" val="0"/>
  <p:tag name="KSO_WM_UNIT_ISNUMDGMTITLE" val="0"/>
  <p:tag name="KSO_WM_UNIT_NOCLEAR" val="0"/>
  <p:tag name="KSO_WM_UNIT_VALUE" val="16"/>
  <p:tag name="KSO_WM_UNIT_HIGHLIGHT" val="0"/>
  <p:tag name="KSO_WM_UNIT_COMPATIBLE" val="0"/>
  <p:tag name="KSO_WM_UNIT_DIAGRAM_ISNUMVISUAL" val="0"/>
  <p:tag name="KSO_WM_UNIT_DIAGRAM_ISREFERUNIT" val="0"/>
  <p:tag name="KSO_WM_DIAGRAM_GROUP_CODE" val="l1-1"/>
  <p:tag name="KSO_WM_UNIT_TYPE" val="l_h_a"/>
  <p:tag name="KSO_WM_UNIT_INDEX" val="1_1_1"/>
  <p:tag name="KSO_WM_UNIT_ID" val="diagram20234728_1*l_h_a*1_1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81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l1-1"/>
  <p:tag name="KSO_WM_UNIT_TYPE" val="l_h_a"/>
  <p:tag name="KSO_WM_UNIT_INDEX" val="1_2_1"/>
  <p:tag name="KSO_WM_UNIT_ID" val="diagram20234728_1*l_h_a*1_2_1"/>
  <p:tag name="KSO_WM_TEMPLATE_CATEGORY" val="diagram"/>
  <p:tag name="KSO_WM_TEMPLATE_INDEX" val="20234728"/>
  <p:tag name="KSO_WM_UNIT_LAYERLEVEL" val="1_1_1"/>
  <p:tag name="KSO_WM_TAG_VERSION" val="3.0"/>
  <p:tag name="KSO_WM_DIAGRAM_VERSION" val="3"/>
  <p:tag name="KSO_WM_DIAGRAM_COLOR_TRICK" val="2"/>
  <p:tag name="KSO_WM_DIAGRAM_COLOR_TEXT_CAN_REMOVE" val="n"/>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VALUE" val="16"/>
  <p:tag name="KSO_WM_UNIT_TEXT_TYPE" val="1"/>
  <p:tag name="KSO_WM_BEAUTIFY_FLAG" val="#wm#"/>
  <p:tag name="KSO_WM_UNIT_PRESET_TEXT" val="此处添加标题"/>
  <p:tag name="KSO_WM_UNIT_LINE_FORE_SCHEMECOLOR_INDEX" val="-2"/>
  <p:tag name="KSO_WM_UNIT_TEXT_FILL_FORE_SCHEMECOLOR_INDEX" val="1"/>
  <p:tag name="KSO_WM_UNIT_TEXT_FILL_TYPE" val="1"/>
  <p:tag name="KSO_WM_DIAGRAM_USE_COLOR_VALUE" val="{&quot;color_scheme&quot;:1,&quot;color_type&quot;:1,&quot;theme_color_indexes&quot;:[]}"/>
</p:tagLst>
</file>

<file path=ppt/tags/tag815.xml><?xml version="1.0" encoding="utf-8"?>
<p:tagLst xmlns:p="http://schemas.openxmlformats.org/presentationml/2006/main">
  <p:tag name="KSO_WM_DIAGRAM_VERSION" val="3"/>
  <p:tag name="KSO_WM_DIAGRAM_COLOR_TRICK" val="2"/>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SUBTYPE" val="d"/>
  <p:tag name="KSO_WM_UNIT_TYPE" val="l_h_i"/>
  <p:tag name="KSO_WM_UNIT_INDEX" val="1_1_1"/>
  <p:tag name="KSO_WM_UNIT_ID" val="diagram20234728_1*l_h_i*1_1_1"/>
  <p:tag name="KSO_WM_TEMPLATE_CATEGORY" val="diagram"/>
  <p:tag name="KSO_WM_TEMPLATE_INDEX" val="20234728"/>
  <p:tag name="KSO_WM_UNIT_LAYERLEVEL" val="1_1_1"/>
  <p:tag name="KSO_WM_TAG_VERSION" val="3.0"/>
  <p:tag name="KSO_WM_UNIT_TEXT_FILL_TYPE" val="1"/>
  <p:tag name="KSO_WM_DIAGRAM_MAX_ITEMCNT" val="4"/>
  <p:tag name="KSO_WM_DIAGRAM_MIN_ITEMCNT" val="2"/>
  <p:tag name="KSO_WM_DIAGRAM_VIRTUALLY_FRAME" val="{&quot;height&quot;:327.0186538287786,&quot;left&quot;:161.67100847379425,&quot;top&quot;:150.76566929133858,&quot;width&quot;:671.0789915262058}"/>
  <p:tag name="KSO_WM_DIAGRAM_COLOR_MATCH_VALUE" val="{&quot;shape&quot;:{&quot;fill&quot;:{&quot;solid&quot;:{&quot;brightness&quot;:0,&quot;colorType&quot;:1,&quot;foreColorIndex&quot;:5,&quot;transparency&quot;:0.30000001192092896},&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UNIT_LINE_FORE_SCHEMECOLOR_INDEX" val="-2"/>
  <p:tag name="KSO_WM_DIAGRAM_USE_COLOR_VALUE" val="{&quot;color_scheme&quot;:1,&quot;color_type&quot;:1,&quot;theme_color_indexes&quot;:[]}"/>
</p:tagLst>
</file>

<file path=ppt/tags/tag816.xml><?xml version="1.0" encoding="utf-8"?>
<p:tagLst xmlns:p="http://schemas.openxmlformats.org/presentationml/2006/main">
  <p:tag name="KSO_WM_DIAGRAM_VIRTUALLY_FRAME" val="{&quot;height&quot;:206.9,&quot;left&quot;:2.8,&quot;top&quot;:326.9,&quot;width&quot;:768.7}"/>
</p:tagLst>
</file>

<file path=ppt/tags/tag817.xml><?xml version="1.0" encoding="utf-8"?>
<p:tagLst xmlns:p="http://schemas.openxmlformats.org/presentationml/2006/main">
  <p:tag name="KSO_WM_DIAGRAM_VIRTUALLY_FRAME" val="{&quot;height&quot;:206.9,&quot;left&quot;:2.8,&quot;top&quot;:326.9,&quot;width&quot;:768.7}"/>
</p:tagLst>
</file>

<file path=ppt/tags/tag818.xml><?xml version="1.0" encoding="utf-8"?>
<p:tagLst xmlns:p="http://schemas.openxmlformats.org/presentationml/2006/main">
  <p:tag name="KSO_WM_DIAGRAM_VIRTUALLY_FRAME" val="{&quot;height&quot;:206.87940442712625,&quot;left&quot;:93.6,&quot;top&quot;:317.82059557287374,&quot;width&quot;:768.7}"/>
</p:tagLst>
</file>

<file path=ppt/tags/tag819.xml><?xml version="1.0" encoding="utf-8"?>
<p:tagLst xmlns:p="http://schemas.openxmlformats.org/presentationml/2006/main">
  <p:tag name="KSO_WM_DIAGRAM_VIRTUALLY_FRAME" val="{&quot;height&quot;:206.9,&quot;left&quot;:2.8,&quot;top&quot;:326.9,&quot;width&quot;:768.7}"/>
</p:tagLst>
</file>

<file path=ppt/tags/tag82.xml><?xml version="1.0" encoding="utf-8"?>
<p:tagLst xmlns:p="http://schemas.openxmlformats.org/presentationml/2006/main">
  <p:tag name="KSO_WM_UNIT_TYPE" val="i"/>
  <p:tag name="KSO_WM_UNIT_INDEX" val="1"/>
  <p:tag name="KSO_WM_BEAUTIFY_FLAG" val="#wm#"/>
  <p:tag name="KSO_WM_TAG_VERSION" val="3.0"/>
  <p:tag name="KSO_WM_UNIT_ID" val="_0*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20.xml><?xml version="1.0" encoding="utf-8"?>
<p:tagLst xmlns:p="http://schemas.openxmlformats.org/presentationml/2006/main">
  <p:tag name="KSO_WM_DIAGRAM_VIRTUALLY_FRAME" val="{&quot;height&quot;:206.9,&quot;left&quot;:2.8,&quot;top&quot;:326.9,&quot;width&quot;:768.7}"/>
</p:tagLst>
</file>

<file path=ppt/tags/tag821.xml><?xml version="1.0" encoding="utf-8"?>
<p:tagLst xmlns:p="http://schemas.openxmlformats.org/presentationml/2006/main">
  <p:tag name="KSO_WM_DIAGRAM_VIRTUALLY_FRAME" val="{&quot;height&quot;:206.9,&quot;left&quot;:2.8,&quot;top&quot;:326.9,&quot;width&quot;:768.7}"/>
</p:tagLst>
</file>

<file path=ppt/tags/tag822.xml><?xml version="1.0" encoding="utf-8"?>
<p:tagLst xmlns:p="http://schemas.openxmlformats.org/presentationml/2006/main">
  <p:tag name="KSO_WM_DIAGRAM_VIRTUALLY_FRAME" val="{&quot;height&quot;:206.9,&quot;left&quot;:2.8,&quot;top&quot;:326.9,&quot;width&quot;:768.7}"/>
</p:tagLst>
</file>

<file path=ppt/tags/tag823.xml><?xml version="1.0" encoding="utf-8"?>
<p:tagLst xmlns:p="http://schemas.openxmlformats.org/presentationml/2006/main">
  <p:tag name="KSO_WM_DIAGRAM_VIRTUALLY_FRAME" val="{&quot;height&quot;:206.9,&quot;left&quot;:2.8,&quot;top&quot;:326.9,&quot;width&quot;:768.7}"/>
</p:tagLst>
</file>

<file path=ppt/tags/tag824.xml><?xml version="1.0" encoding="utf-8"?>
<p:tagLst xmlns:p="http://schemas.openxmlformats.org/presentationml/2006/main">
  <p:tag name="KSO_WM_DIAGRAM_VIRTUALLY_FRAME" val="{&quot;height&quot;:206.9,&quot;left&quot;:93.6,&quot;top&quot;:317.8,&quot;width&quot;:768.7}"/>
</p:tagLst>
</file>

<file path=ppt/tags/tag825.xml><?xml version="1.0" encoding="utf-8"?>
<p:tagLst xmlns:p="http://schemas.openxmlformats.org/presentationml/2006/main">
  <p:tag name="KSO_WM_DIAGRAM_VIRTUALLY_FRAME" val="{&quot;height&quot;:206.9,&quot;left&quot;:2.8,&quot;top&quot;:326.9,&quot;width&quot;:768.7}"/>
</p:tagLst>
</file>

<file path=ppt/tags/tag826.xml><?xml version="1.0" encoding="utf-8"?>
<p:tagLst xmlns:p="http://schemas.openxmlformats.org/presentationml/2006/main">
  <p:tag name="KSO_WM_DIAGRAM_VIRTUALLY_FRAME" val="{&quot;height&quot;:206.9,&quot;left&quot;:2.8,&quot;top&quot;:326.9,&quot;width&quot;:768.7}"/>
</p:tagLst>
</file>

<file path=ppt/tags/tag827.xml><?xml version="1.0" encoding="utf-8"?>
<p:tagLst xmlns:p="http://schemas.openxmlformats.org/presentationml/2006/main">
  <p:tag name="KSO_WM_DIAGRAM_VIRTUALLY_FRAME" val="{&quot;height&quot;:206.9,&quot;left&quot;:2.8,&quot;top&quot;:326.9,&quot;width&quot;:768.7}"/>
</p:tagLst>
</file>

<file path=ppt/tags/tag828.xml><?xml version="1.0" encoding="utf-8"?>
<p:tagLst xmlns:p="http://schemas.openxmlformats.org/presentationml/2006/main">
  <p:tag name="KSO_WM_DIAGRAM_VIRTUALLY_FRAME" val="{&quot;height&quot;:206.9,&quot;left&quot;:2.8,&quot;top&quot;:326.9,&quot;width&quot;:768.7}"/>
</p:tagLst>
</file>

<file path=ppt/tags/tag829.xml><?xml version="1.0" encoding="utf-8"?>
<p:tagLst xmlns:p="http://schemas.openxmlformats.org/presentationml/2006/main">
  <p:tag name="KSO_WM_DIAGRAM_VIRTUALLY_FRAME" val="{&quot;height&quot;:206.9,&quot;left&quot;:2.8,&quot;top&quot;:326.9,&quot;width&quot;:768.7}"/>
</p:tagLst>
</file>

<file path=ppt/tags/tag83.xml><?xml version="1.0" encoding="utf-8"?>
<p:tagLst xmlns:p="http://schemas.openxmlformats.org/presentationml/2006/main">
  <p:tag name="KSO_WM_UNIT_TYPE" val="i"/>
  <p:tag name="KSO_WM_UNIT_INDEX" val="2"/>
  <p:tag name="KSO_WM_BEAUTIFY_FLAG" val="#wm#"/>
  <p:tag name="KSO_WM_TAG_VERSION" val="3.0"/>
  <p:tag name="KSO_WM_UNIT_ID" val="_0*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30.xml><?xml version="1.0" encoding="utf-8"?>
<p:tagLst xmlns:p="http://schemas.openxmlformats.org/presentationml/2006/main">
  <p:tag name="KSO_WM_DIAGRAM_VIRTUALLY_FRAME" val="{&quot;height&quot;:206.9,&quot;left&quot;:2.8,&quot;top&quot;:326.9,&quot;width&quot;:768.7}"/>
</p:tagLst>
</file>

<file path=ppt/tags/tag831.xml><?xml version="1.0" encoding="utf-8"?>
<p:tagLst xmlns:p="http://schemas.openxmlformats.org/presentationml/2006/main">
  <p:tag name="KSO_WM_DIAGRAM_VIRTUALLY_FRAME" val="{&quot;height&quot;:206.9,&quot;left&quot;:2.8,&quot;top&quot;:326.9,&quot;width&quot;:768.7}"/>
</p:tagLst>
</file>

<file path=ppt/tags/tag832.xml><?xml version="1.0" encoding="utf-8"?>
<p:tagLst xmlns:p="http://schemas.openxmlformats.org/presentationml/2006/main">
  <p:tag name="KSO_WM_DIAGRAM_VIRTUALLY_FRAME" val="{&quot;height&quot;:206.9,&quot;left&quot;:2.8,&quot;top&quot;:326.9,&quot;width&quot;:768.7}"/>
</p:tagLst>
</file>

<file path=ppt/tags/tag833.xml><?xml version="1.0" encoding="utf-8"?>
<p:tagLst xmlns:p="http://schemas.openxmlformats.org/presentationml/2006/main">
  <p:tag name="KSO_WM_DIAGRAM_VIRTUALLY_FRAME" val="{&quot;height&quot;:206.9,&quot;left&quot;:2.8,&quot;top&quot;:326.9,&quot;width&quot;:768.7}"/>
</p:tagLst>
</file>

<file path=ppt/tags/tag834.xml><?xml version="1.0" encoding="utf-8"?>
<p:tagLst xmlns:p="http://schemas.openxmlformats.org/presentationml/2006/main">
  <p:tag name="KSO_WM_DIAGRAM_VIRTUALLY_FRAME" val="{&quot;height&quot;:206.9,&quot;left&quot;:2.8,&quot;top&quot;:326.9,&quot;width&quot;:768.7}"/>
</p:tagLst>
</file>

<file path=ppt/tags/tag835.xml><?xml version="1.0" encoding="utf-8"?>
<p:tagLst xmlns:p="http://schemas.openxmlformats.org/presentationml/2006/main">
  <p:tag name="KSO_WM_DIAGRAM_VIRTUALLY_FRAME" val="{&quot;height&quot;:206.9,&quot;left&quot;:2.8,&quot;top&quot;:326.9,&quot;width&quot;:768.7}"/>
</p:tagLst>
</file>

<file path=ppt/tags/tag836.xml><?xml version="1.0" encoding="utf-8"?>
<p:tagLst xmlns:p="http://schemas.openxmlformats.org/presentationml/2006/main">
  <p:tag name="KSO_WM_DIAGRAM_VIRTUALLY_FRAME" val="{&quot;height&quot;:206.9,&quot;left&quot;:2.8,&quot;top&quot;:326.9,&quot;width&quot;:768.7}"/>
</p:tagLst>
</file>

<file path=ppt/tags/tag837.xml><?xml version="1.0" encoding="utf-8"?>
<p:tagLst xmlns:p="http://schemas.openxmlformats.org/presentationml/2006/main">
  <p:tag name="KSO_WM_DIAGRAM_VIRTUALLY_FRAME" val="{&quot;height&quot;:206.9,&quot;left&quot;:2.8,&quot;top&quot;:326.9,&quot;width&quot;:768.7}"/>
</p:tagLst>
</file>

<file path=ppt/tags/tag838.xml><?xml version="1.0" encoding="utf-8"?>
<p:tagLst xmlns:p="http://schemas.openxmlformats.org/presentationml/2006/main">
  <p:tag name="KSO_WM_DIAGRAM_VIRTUALLY_FRAME" val="{&quot;height&quot;:206.9,&quot;left&quot;:2.8,&quot;top&quot;:326.9,&quot;width&quot;:768.7}"/>
</p:tagLst>
</file>

<file path=ppt/tags/tag839.xml><?xml version="1.0" encoding="utf-8"?>
<p:tagLst xmlns:p="http://schemas.openxmlformats.org/presentationml/2006/main">
  <p:tag name="KSO_WM_DIAGRAM_VIRTUALLY_FRAME" val="{&quot;height&quot;:206.9,&quot;left&quot;:2.8,&quot;top&quot;:326.9,&quot;width&quot;:768.7}"/>
</p:tagLst>
</file>

<file path=ppt/tags/tag84.xml><?xml version="1.0" encoding="utf-8"?>
<p:tagLst xmlns:p="http://schemas.openxmlformats.org/presentationml/2006/main">
  <p:tag name="KSO_WM_UNIT_TYPE" val="i"/>
  <p:tag name="KSO_WM_UNIT_INDEX" val="3"/>
  <p:tag name="KSO_WM_BEAUTIFY_FLAG" val="#wm#"/>
  <p:tag name="KSO_WM_TAG_VERSION" val="3.0"/>
  <p:tag name="KSO_WM_UNIT_ID" val="_0*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40.xml><?xml version="1.0" encoding="utf-8"?>
<p:tagLst xmlns:p="http://schemas.openxmlformats.org/presentationml/2006/main">
  <p:tag name="KSO_WM_DIAGRAM_VIRTUALLY_FRAME" val="{&quot;height&quot;:206.9,&quot;left&quot;:2.8,&quot;top&quot;:326.9,&quot;width&quot;:768.7}"/>
</p:tagLst>
</file>

<file path=ppt/tags/tag841.xml><?xml version="1.0" encoding="utf-8"?>
<p:tagLst xmlns:p="http://schemas.openxmlformats.org/presentationml/2006/main">
  <p:tag name="KSO_WM_DIAGRAM_VIRTUALLY_FRAME" val="{&quot;height&quot;:206.9,&quot;left&quot;:2.8,&quot;top&quot;:326.9,&quot;width&quot;:768.7}"/>
</p:tagLst>
</file>

<file path=ppt/tags/tag842.xml><?xml version="1.0" encoding="utf-8"?>
<p:tagLst xmlns:p="http://schemas.openxmlformats.org/presentationml/2006/main">
  <p:tag name="KSO_WM_DIAGRAM_VIRTUALLY_FRAME" val="{&quot;height&quot;:206.9,&quot;left&quot;:2.8,&quot;top&quot;:326.9,&quot;width&quot;:768.7}"/>
</p:tagLst>
</file>

<file path=ppt/tags/tag843.xml><?xml version="1.0" encoding="utf-8"?>
<p:tagLst xmlns:p="http://schemas.openxmlformats.org/presentationml/2006/main">
  <p:tag name="KSO_WM_DIAGRAM_VIRTUALLY_FRAME" val="{&quot;height&quot;:206.9,&quot;left&quot;:2.8,&quot;top&quot;:326.9,&quot;width&quot;:768.7}"/>
</p:tagLst>
</file>

<file path=ppt/tags/tag844.xml><?xml version="1.0" encoding="utf-8"?>
<p:tagLst xmlns:p="http://schemas.openxmlformats.org/presentationml/2006/main">
  <p:tag name="KSO_WM_DIAGRAM_VIRTUALLY_FRAME" val="{&quot;height&quot;:206.9,&quot;left&quot;:2.8,&quot;top&quot;:326.9,&quot;width&quot;:768.7}"/>
</p:tagLst>
</file>

<file path=ppt/tags/tag845.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3_1"/>
  <p:tag name="KSO_WM_UNIT_ID" val="diagram20230945_2*n_h_h_f*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846.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3_1"/>
  <p:tag name="KSO_WM_UNIT_ID" val="diagram20230945_2*n_h_h_a*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847.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1_1"/>
  <p:tag name="KSO_WM_UNIT_ID" val="diagram20230945_2*n_h_h_f*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 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848.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1_1"/>
  <p:tag name="KSO_WM_UNIT_ID" val="diagram20230945_2*n_h_h_a*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849.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2_1"/>
  <p:tag name="KSO_WM_UNIT_ID" val="diagram20230945_2*n_h_h_f*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85.xml><?xml version="1.0" encoding="utf-8"?>
<p:tagLst xmlns:p="http://schemas.openxmlformats.org/presentationml/2006/main">
  <p:tag name="KSO_WM_UNIT_TYPE" val="a"/>
  <p:tag name="KSO_WM_UNIT_INDEX" val="1"/>
  <p:tag name="KSO_WM_BEAUTIFY_FLAG" val="#wm#"/>
  <p:tag name="KSO_WM_TAG_VERSION" val="1.0"/>
  <p:tag name="KSO_WM_UNIT_PRESET_TEXT" val="单击此处编辑母版标题样式"/>
  <p:tag name="KSO_WM_UNIT_ID" val="_0*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TEMPLATE_CATEGORY" val="custom"/>
  <p:tag name="KSO_WM_TEMPLATE_INDEX" val="40495204"/>
</p:tagLst>
</file>

<file path=ppt/tags/tag850.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2_1"/>
  <p:tag name="KSO_WM_UNIT_ID" val="diagram20230945_2*n_h_h_a*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851.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FILL_TYPE" val="3"/>
  <p:tag name="KSO_WM_UNIT_TEXT_FILL_FORE_SCHEMECOLOR_INDEX_BRIGHTNESS" val="0"/>
  <p:tag name="KSO_WM_UNIT_TEXT_FILL_TYPE" val="1"/>
  <p:tag name="KSO_WM_UNIT_LINE_FORE_SCHEMECOLOR_INDEX_1_BRIGHTNESS" val="0"/>
  <p:tag name="KSO_WM_UNIT_LINE_FORE_SCHEMECOLOR_INDEX_1" val="5"/>
  <p:tag name="KSO_WM_UNIT_LINE_FORE_SCHEMECOLOR_INDEX_1_POS" val="0"/>
  <p:tag name="KSO_WM_UNIT_LINE_FORE_SCHEMECOLOR_INDEX_1_TRANS" val="1"/>
  <p:tag name="KSO_WM_UNIT_LINE_FORE_SCHEMECOLOR_INDEX_2_BRIGHTNESS" val="0"/>
  <p:tag name="KSO_WM_UNIT_LINE_FORE_SCHEMECOLOR_INDEX_2" val="5"/>
  <p:tag name="KSO_WM_UNIT_LINE_FORE_SCHEMECOLOR_INDEX_2_POS" val="0.64"/>
  <p:tag name="KSO_WM_UNIT_LINE_FORE_SCHEMECOLOR_INDEX_2_TRANS" val="0"/>
  <p:tag name="KSO_WM_UNIT_LINE_FORE_SCHEMECOLOR_INDEX_3_BRIGHTNESS" val="0.8"/>
  <p:tag name="KSO_WM_UNIT_LINE_FORE_SCHEMECOLOR_INDEX_3" val="15"/>
  <p:tag name="KSO_WM_UNIT_LINE_FORE_SCHEMECOLOR_INDEX_3_POS" val="0.9"/>
  <p:tag name="KSO_WM_UNIT_LINE_FORE_SCHEMECOLOR_INDEX_3_TRANS" val="0.53"/>
  <p:tag name="KSO_WM_UNIT_LINE_FORE_SCHEMECOLOR_INDEX_4_BRIGHTNESS" val="0.8"/>
  <p:tag name="KSO_WM_UNIT_LINE_FORE_SCHEMECOLOR_INDEX_4" val="15"/>
  <p:tag name="KSO_WM_UNIT_LINE_FORE_SCHEMECOLOR_INDEX_4_POS" val="0.95"/>
  <p:tag name="KSO_WM_UNIT_LINE_FORE_SCHEMECOLOR_INDEX_4_TRANS" val="0"/>
  <p:tag name="KSO_WM_UNIT_LINE_FORE_SCHEMECOLOR_INDEX_5_BRIGHTNESS" val="0.8"/>
  <p:tag name="KSO_WM_UNIT_LINE_FORE_SCHEMECOLOR_INDEX_5" val="15"/>
  <p:tag name="KSO_WM_UNIT_LINE_FORE_SCHEMECOLOR_INDEX_5_POS" val="1"/>
  <p:tag name="KSO_WM_UNIT_LINE_FORE_SCHEMECOLOR_INDEX_5_TRANS" val="0.9"/>
  <p:tag name="KSO_WM_UNIT_LINE_GRADIENT_TYPE" val="0"/>
  <p:tag name="KSO_WM_UNIT_LINE_GRADIENT_ANGLE" val="0"/>
  <p:tag name="KSO_WM_UNIT_LINE_GRADIENT_DIRECTION" val="3"/>
  <p:tag name="KSO_WM_UNIT_LINE_FILL_TYPE" val="5"/>
  <p:tag name="KSO_WM_BEAUTIFY_FLAG" val="#wm#"/>
  <p:tag name="KSO_WM_UNIT_HIGHLIGHT" val="0"/>
  <p:tag name="KSO_WM_UNIT_COMPATIBLE" val="0"/>
  <p:tag name="KSO_WM_UNIT_DIAGRAM_ISNUMVISUAL" val="0"/>
  <p:tag name="KSO_WM_UNIT_DIAGRAM_ISREFERUNIT" val="0"/>
  <p:tag name="KSO_WM_UNIT_ID" val="diagram20230945_2*n_h_i*1_2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DIAGRAM_GROUP_CODE" val="n1-1"/>
  <p:tag name="KSO_WM_UNIT_TYPE" val="n_h_i"/>
  <p:tag name="KSO_WM_UNIT_INDEX" val="1_2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gradient&quot;:[{&quot;brightness&quot;:0.5,&quot;colorType&quot;:1,&quot;foreColorIndex&quot;:13,&quot;pos&quot;:1,&quot;transparency&quot;:0.699999988079071},{&quot;brightness&quot;:0.800000011920929,&quot;colorType&quot;:2,&quot;pos&quot;:0.15000000596046448,&quot;rgb&quot;:&quot;#ffffff&quot;,&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852.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2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6,&quot;transparency&quot;:0},&quot;type&quot;:1},&quot;glow&quot;:{&quot;colorType&quot;:0},&quot;line&quot;:{&quot;gradient&quot;:[{&quot;brightness&quot;:0,&quot;colorType&quot;:2,&quot;pos&quot;:0.3700000047683716,&quot;rgb&quot;:&quot;#ffffff&quot;,&quot;transparency&quot;:0},{&quot;brightness&quot;:0.800000011920929,&quot;colorType&quot;:1,&quot;foreColorIndex&quot;:6,&quot;pos&quot;:0,&quot;transparency&quot;:0},{&quot;brightness&quot;:0,&quot;colorType&quot;:2,&quot;pos&quot;:1,&quot;rgb&quot;:&quot;#ffffff&quot;,&quot;transparency&quot;:0},{&quot;brightness&quot;:0.800000011920929,&quot;colorType&quot;:1,&quot;foreColorIndex&quot;:6,&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6"/>
  <p:tag name="KSO_WM_UNIT_FILL_FORE_SCHEMECOLOR_INDEX_BRIGHTNESS" val="0"/>
  <p:tag name="KSO_WM_DIAGRAM_USE_COLOR_VALUE" val="{&quot;color_scheme&quot;:1,&quot;color_type&quot;:1,&quot;theme_color_indexes&quot;:[]}"/>
</p:tagLst>
</file>

<file path=ppt/tags/tag853.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1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800000011920929,&quot;colorType&quot;:1,&quot;foreColorIndex&quot;:5,&quot;pos&quot;:0,&quot;transparency&quot;:0},{&quot;brightness&quot;:0,&quot;colorType&quot;:2,&quot;pos&quot;:1,&quot;rgb&quot;:&quot;#ffffff&quot;,&quot;transparency&quot;:0},{&quot;brightness&quot;:0.800000011920929,&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854.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3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7,&quot;transparency&quot;:0},&quot;type&quot;:1},&quot;glow&quot;:{&quot;colorType&quot;:0},&quot;line&quot;:{&quot;gradient&quot;:[{&quot;brightness&quot;:0,&quot;colorType&quot;:2,&quot;pos&quot;:0.3700000047683716,&quot;rgb&quot;:&quot;#ffffff&quot;,&quot;transparency&quot;:0},{&quot;brightness&quot;:0.800000011920929,&quot;colorType&quot;:1,&quot;foreColorIndex&quot;:10,&quot;pos&quot;:0,&quot;transparency&quot;:0},{&quot;brightness&quot;:0,&quot;colorType&quot;:2,&quot;pos&quot;:1,&quot;rgb&quot;:&quot;#ffffff&quot;,&quot;transparency&quot;:0},{&quot;brightness&quot;:0.800000011920929,&quot;colorType&quot;:1,&quot;foreColorIndex&quot;:7,&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7"/>
  <p:tag name="KSO_WM_UNIT_FILL_FORE_SCHEMECOLOR_INDEX_BRIGHTNESS" val="0"/>
  <p:tag name="KSO_WM_DIAGRAM_USE_COLOR_VALUE" val="{&quot;color_scheme&quot;:1,&quot;color_type&quot;:1,&quot;theme_color_indexes&quot;:[]}"/>
</p:tagLst>
</file>

<file path=ppt/tags/tag855.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a*1_1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UNIT_ISCONTENTSTITLE" val="0"/>
  <p:tag name="KSO_WM_UNIT_ISNUMDGMTITLE" val="0"/>
  <p:tag name="KSO_WM_UNIT_NOCLEAR" val="0"/>
  <p:tag name="KSO_WM_UNIT_VALUE" val="30"/>
  <p:tag name="KSO_WM_DIAGRAM_GROUP_CODE" val="n1-1"/>
  <p:tag name="KSO_WM_UNIT_TYPE" val="n_h_a"/>
  <p:tag name="KSO_WM_UNIT_INDEX" val="1_1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550000011920929,&quot;colorType&quot;:1,&quot;foreColorIndex&quot;:5,&quot;pos&quot;:0,&quot;transparency&quot;:0},{&quot;brightness&quot;:0,&quot;colorType&quot;:2,&quot;pos&quot;:1,&quot;rgb&quot;:&quot;#ffffff&quot;,&quot;transparency&quot;:0},{&quot;brightness&quot;:0.699999988079071,&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TEXT_TYPE" val="1"/>
  <p:tag name="KSO_WM_UNIT_PRESET_TEXT" val="单击添加&#10;项标题"/>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856.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3_1"/>
  <p:tag name="KSO_WM_UNIT_ID" val="diagram20230945_2*n_h_h_f*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857.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3_1"/>
  <p:tag name="KSO_WM_UNIT_ID" val="diagram20230945_2*n_h_h_a*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858.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1_1"/>
  <p:tag name="KSO_WM_UNIT_ID" val="diagram20230945_2*n_h_h_f*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 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859.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1_1"/>
  <p:tag name="KSO_WM_UNIT_ID" val="diagram20230945_2*n_h_h_a*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86.xml><?xml version="1.0" encoding="utf-8"?>
<p:tagLst xmlns:p="http://schemas.openxmlformats.org/presentationml/2006/main">
  <p:tag name="KSO_WM_UNIT_TYPE" val="f"/>
  <p:tag name="KSO_WM_UNIT_SUBTYPE" val="a"/>
  <p:tag name="KSO_WM_UNIT_INDEX" val="1"/>
  <p:tag name="KSO_WM_BEAUTIFY_FLAG" val="#wm#"/>
  <p:tag name="KSO_WM_TAG_VERSION" val="1.0"/>
  <p:tag name="KSO_WM_UNIT_PRESET_TEXT" val="单击此处编辑母版文本样式&#10;第二级&#10;第三级&#10;第四级&#10;第五级"/>
  <p:tag name="KSO_WM_UNIT_ID" val="_0*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TEMPLATE_CATEGORY" val="custom"/>
  <p:tag name="KSO_WM_TEMPLATE_INDEX" val="40495204"/>
</p:tagLst>
</file>

<file path=ppt/tags/tag860.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2_1"/>
  <p:tag name="KSO_WM_UNIT_ID" val="diagram20230945_2*n_h_h_f*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861.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2_1"/>
  <p:tag name="KSO_WM_UNIT_ID" val="diagram20230945_2*n_h_h_a*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862.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FILL_TYPE" val="3"/>
  <p:tag name="KSO_WM_UNIT_TEXT_FILL_FORE_SCHEMECOLOR_INDEX_BRIGHTNESS" val="0"/>
  <p:tag name="KSO_WM_UNIT_TEXT_FILL_TYPE" val="1"/>
  <p:tag name="KSO_WM_UNIT_LINE_FORE_SCHEMECOLOR_INDEX_1_BRIGHTNESS" val="0"/>
  <p:tag name="KSO_WM_UNIT_LINE_FORE_SCHEMECOLOR_INDEX_1" val="5"/>
  <p:tag name="KSO_WM_UNIT_LINE_FORE_SCHEMECOLOR_INDEX_1_POS" val="0"/>
  <p:tag name="KSO_WM_UNIT_LINE_FORE_SCHEMECOLOR_INDEX_1_TRANS" val="1"/>
  <p:tag name="KSO_WM_UNIT_LINE_FORE_SCHEMECOLOR_INDEX_2_BRIGHTNESS" val="0"/>
  <p:tag name="KSO_WM_UNIT_LINE_FORE_SCHEMECOLOR_INDEX_2" val="5"/>
  <p:tag name="KSO_WM_UNIT_LINE_FORE_SCHEMECOLOR_INDEX_2_POS" val="0.64"/>
  <p:tag name="KSO_WM_UNIT_LINE_FORE_SCHEMECOLOR_INDEX_2_TRANS" val="0"/>
  <p:tag name="KSO_WM_UNIT_LINE_FORE_SCHEMECOLOR_INDEX_3_BRIGHTNESS" val="0.8"/>
  <p:tag name="KSO_WM_UNIT_LINE_FORE_SCHEMECOLOR_INDEX_3" val="15"/>
  <p:tag name="KSO_WM_UNIT_LINE_FORE_SCHEMECOLOR_INDEX_3_POS" val="0.9"/>
  <p:tag name="KSO_WM_UNIT_LINE_FORE_SCHEMECOLOR_INDEX_3_TRANS" val="0.53"/>
  <p:tag name="KSO_WM_UNIT_LINE_FORE_SCHEMECOLOR_INDEX_4_BRIGHTNESS" val="0.8"/>
  <p:tag name="KSO_WM_UNIT_LINE_FORE_SCHEMECOLOR_INDEX_4" val="15"/>
  <p:tag name="KSO_WM_UNIT_LINE_FORE_SCHEMECOLOR_INDEX_4_POS" val="0.95"/>
  <p:tag name="KSO_WM_UNIT_LINE_FORE_SCHEMECOLOR_INDEX_4_TRANS" val="0"/>
  <p:tag name="KSO_WM_UNIT_LINE_FORE_SCHEMECOLOR_INDEX_5_BRIGHTNESS" val="0.8"/>
  <p:tag name="KSO_WM_UNIT_LINE_FORE_SCHEMECOLOR_INDEX_5" val="15"/>
  <p:tag name="KSO_WM_UNIT_LINE_FORE_SCHEMECOLOR_INDEX_5_POS" val="1"/>
  <p:tag name="KSO_WM_UNIT_LINE_FORE_SCHEMECOLOR_INDEX_5_TRANS" val="0.9"/>
  <p:tag name="KSO_WM_UNIT_LINE_GRADIENT_TYPE" val="0"/>
  <p:tag name="KSO_WM_UNIT_LINE_GRADIENT_ANGLE" val="0"/>
  <p:tag name="KSO_WM_UNIT_LINE_GRADIENT_DIRECTION" val="3"/>
  <p:tag name="KSO_WM_UNIT_LINE_FILL_TYPE" val="5"/>
  <p:tag name="KSO_WM_BEAUTIFY_FLAG" val="#wm#"/>
  <p:tag name="KSO_WM_UNIT_HIGHLIGHT" val="0"/>
  <p:tag name="KSO_WM_UNIT_COMPATIBLE" val="0"/>
  <p:tag name="KSO_WM_UNIT_DIAGRAM_ISNUMVISUAL" val="0"/>
  <p:tag name="KSO_WM_UNIT_DIAGRAM_ISREFERUNIT" val="0"/>
  <p:tag name="KSO_WM_UNIT_ID" val="diagram20230945_2*n_h_i*1_2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DIAGRAM_GROUP_CODE" val="n1-1"/>
  <p:tag name="KSO_WM_UNIT_TYPE" val="n_h_i"/>
  <p:tag name="KSO_WM_UNIT_INDEX" val="1_2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gradient&quot;:[{&quot;brightness&quot;:0.5,&quot;colorType&quot;:1,&quot;foreColorIndex&quot;:13,&quot;pos&quot;:1,&quot;transparency&quot;:0.699999988079071},{&quot;brightness&quot;:0.800000011920929,&quot;colorType&quot;:2,&quot;pos&quot;:0.15000000596046448,&quot;rgb&quot;:&quot;#ffffff&quot;,&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863.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2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6,&quot;transparency&quot;:0},&quot;type&quot;:1},&quot;glow&quot;:{&quot;colorType&quot;:0},&quot;line&quot;:{&quot;gradient&quot;:[{&quot;brightness&quot;:0,&quot;colorType&quot;:2,&quot;pos&quot;:0.3700000047683716,&quot;rgb&quot;:&quot;#ffffff&quot;,&quot;transparency&quot;:0},{&quot;brightness&quot;:0.800000011920929,&quot;colorType&quot;:1,&quot;foreColorIndex&quot;:6,&quot;pos&quot;:0,&quot;transparency&quot;:0},{&quot;brightness&quot;:0,&quot;colorType&quot;:2,&quot;pos&quot;:1,&quot;rgb&quot;:&quot;#ffffff&quot;,&quot;transparency&quot;:0},{&quot;brightness&quot;:0.800000011920929,&quot;colorType&quot;:1,&quot;foreColorIndex&quot;:6,&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6"/>
  <p:tag name="KSO_WM_UNIT_FILL_FORE_SCHEMECOLOR_INDEX_BRIGHTNESS" val="0"/>
  <p:tag name="KSO_WM_DIAGRAM_USE_COLOR_VALUE" val="{&quot;color_scheme&quot;:1,&quot;color_type&quot;:1,&quot;theme_color_indexes&quot;:[]}"/>
</p:tagLst>
</file>

<file path=ppt/tags/tag864.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1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800000011920929,&quot;colorType&quot;:1,&quot;foreColorIndex&quot;:5,&quot;pos&quot;:0,&quot;transparency&quot;:0},{&quot;brightness&quot;:0,&quot;colorType&quot;:2,&quot;pos&quot;:1,&quot;rgb&quot;:&quot;#ffffff&quot;,&quot;transparency&quot;:0},{&quot;brightness&quot;:0.800000011920929,&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865.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3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7,&quot;transparency&quot;:0},&quot;type&quot;:1},&quot;glow&quot;:{&quot;colorType&quot;:0},&quot;line&quot;:{&quot;gradient&quot;:[{&quot;brightness&quot;:0,&quot;colorType&quot;:2,&quot;pos&quot;:0.3700000047683716,&quot;rgb&quot;:&quot;#ffffff&quot;,&quot;transparency&quot;:0},{&quot;brightness&quot;:0.800000011920929,&quot;colorType&quot;:1,&quot;foreColorIndex&quot;:10,&quot;pos&quot;:0,&quot;transparency&quot;:0},{&quot;brightness&quot;:0,&quot;colorType&quot;:2,&quot;pos&quot;:1,&quot;rgb&quot;:&quot;#ffffff&quot;,&quot;transparency&quot;:0},{&quot;brightness&quot;:0.800000011920929,&quot;colorType&quot;:1,&quot;foreColorIndex&quot;:7,&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7"/>
  <p:tag name="KSO_WM_UNIT_FILL_FORE_SCHEMECOLOR_INDEX_BRIGHTNESS" val="0"/>
  <p:tag name="KSO_WM_DIAGRAM_USE_COLOR_VALUE" val="{&quot;color_scheme&quot;:1,&quot;color_type&quot;:1,&quot;theme_color_indexes&quot;:[]}"/>
</p:tagLst>
</file>

<file path=ppt/tags/tag866.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a*1_1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UNIT_ISCONTENTSTITLE" val="0"/>
  <p:tag name="KSO_WM_UNIT_ISNUMDGMTITLE" val="0"/>
  <p:tag name="KSO_WM_UNIT_NOCLEAR" val="0"/>
  <p:tag name="KSO_WM_UNIT_VALUE" val="30"/>
  <p:tag name="KSO_WM_DIAGRAM_GROUP_CODE" val="n1-1"/>
  <p:tag name="KSO_WM_UNIT_TYPE" val="n_h_a"/>
  <p:tag name="KSO_WM_UNIT_INDEX" val="1_1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550000011920929,&quot;colorType&quot;:1,&quot;foreColorIndex&quot;:5,&quot;pos&quot;:0,&quot;transparency&quot;:0},{&quot;brightness&quot;:0,&quot;colorType&quot;:2,&quot;pos&quot;:1,&quot;rgb&quot;:&quot;#ffffff&quot;,&quot;transparency&quot;:0},{&quot;brightness&quot;:0.699999988079071,&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TEXT_TYPE" val="1"/>
  <p:tag name="KSO_WM_UNIT_PRESET_TEXT" val="单击添加&#10;项标题"/>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867.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3_1"/>
  <p:tag name="KSO_WM_UNIT_ID" val="diagram20230945_2*n_h_h_f*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868.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3_1"/>
  <p:tag name="KSO_WM_UNIT_ID" val="diagram20230945_2*n_h_h_a*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869.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1_1"/>
  <p:tag name="KSO_WM_UNIT_ID" val="diagram20230945_2*n_h_h_f*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 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87.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70.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1_1"/>
  <p:tag name="KSO_WM_UNIT_ID" val="diagram20230945_2*n_h_h_a*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871.xml><?xml version="1.0" encoding="utf-8"?>
<p:tagLst xmlns:p="http://schemas.openxmlformats.org/presentationml/2006/main">
  <p:tag name="KSO_WM_UNIT_SUBTYPE" val="a"/>
  <p:tag name="KSO_WM_UNIT_NOCLEAR" val="0"/>
  <p:tag name="KSO_WM_UNIT_VALUE" val="60"/>
  <p:tag name="KSO_WM_UNIT_HIGHLIGHT" val="0"/>
  <p:tag name="KSO_WM_UNIT_COMPATIBLE" val="0"/>
  <p:tag name="KSO_WM_UNIT_DIAGRAM_ISNUMVISUAL" val="0"/>
  <p:tag name="KSO_WM_UNIT_DIAGRAM_ISREFERUNIT" val="0"/>
  <p:tag name="KSO_WM_UNIT_TYPE" val="n_h_h_f"/>
  <p:tag name="KSO_WM_UNIT_INDEX" val="1_2_2_1"/>
  <p:tag name="KSO_WM_UNIT_ID" val="diagram20230945_2*n_h_h_f*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TEXT_LAYER_COUNT" val="1"/>
  <p:tag name="KSO_WM_UNIT_PRESET_TEXT" val="单击此处输入你的智能图形项正文，文字是您思想的提炼，请尽量言简意赅的阐述观点。单击此处输入你的智能图形项正文，文字是您思想的提炼。单击此处输入你的智能图形项正文，文字是您思想的提炼。"/>
  <p:tag name="KSO_WM_UNIT_TEXT_FILL_FORE_SCHEMECOLOR_INDEX" val="1"/>
  <p:tag name="KSO_WM_UNIT_TEXT_FILL_TYPE" val="1"/>
  <p:tag name="KSO_WM_DIAGRAM_USE_COLOR_VALUE" val="{&quot;color_scheme&quot;:1,&quot;color_type&quot;:1,&quot;theme_color_indexes&quot;:[]}"/>
</p:tagLst>
</file>

<file path=ppt/tags/tag872.xml><?xml version="1.0" encoding="utf-8"?>
<p:tagLst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n_h_h_a"/>
  <p:tag name="KSO_WM_UNIT_INDEX" val="1_2_2_1"/>
  <p:tag name="KSO_WM_UNIT_ID" val="diagram20230945_2*n_h_h_a*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TEXT_TYPE" val="1"/>
  <p:tag name="KSO_WM_UNIT_PRESET_TEXT" val="添加标题"/>
  <p:tag name="KSO_WM_UNIT_TEXT_FILL_FORE_SCHEMECOLOR_INDEX" val="1"/>
  <p:tag name="KSO_WM_UNIT_TEXT_FILL_TYPE" val="1"/>
  <p:tag name="KSO_WM_DIAGRAM_USE_COLOR_VALUE" val="{&quot;color_scheme&quot;:1,&quot;color_type&quot;:1,&quot;theme_color_indexes&quot;:[]}"/>
</p:tagLst>
</file>

<file path=ppt/tags/tag873.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FILL_TYPE" val="3"/>
  <p:tag name="KSO_WM_UNIT_TEXT_FILL_FORE_SCHEMECOLOR_INDEX_BRIGHTNESS" val="0"/>
  <p:tag name="KSO_WM_UNIT_TEXT_FILL_TYPE" val="1"/>
  <p:tag name="KSO_WM_UNIT_LINE_FORE_SCHEMECOLOR_INDEX_1_BRIGHTNESS" val="0"/>
  <p:tag name="KSO_WM_UNIT_LINE_FORE_SCHEMECOLOR_INDEX_1" val="5"/>
  <p:tag name="KSO_WM_UNIT_LINE_FORE_SCHEMECOLOR_INDEX_1_POS" val="0"/>
  <p:tag name="KSO_WM_UNIT_LINE_FORE_SCHEMECOLOR_INDEX_1_TRANS" val="1"/>
  <p:tag name="KSO_WM_UNIT_LINE_FORE_SCHEMECOLOR_INDEX_2_BRIGHTNESS" val="0"/>
  <p:tag name="KSO_WM_UNIT_LINE_FORE_SCHEMECOLOR_INDEX_2" val="5"/>
  <p:tag name="KSO_WM_UNIT_LINE_FORE_SCHEMECOLOR_INDEX_2_POS" val="0.64"/>
  <p:tag name="KSO_WM_UNIT_LINE_FORE_SCHEMECOLOR_INDEX_2_TRANS" val="0"/>
  <p:tag name="KSO_WM_UNIT_LINE_FORE_SCHEMECOLOR_INDEX_3_BRIGHTNESS" val="0.8"/>
  <p:tag name="KSO_WM_UNIT_LINE_FORE_SCHEMECOLOR_INDEX_3" val="15"/>
  <p:tag name="KSO_WM_UNIT_LINE_FORE_SCHEMECOLOR_INDEX_3_POS" val="0.9"/>
  <p:tag name="KSO_WM_UNIT_LINE_FORE_SCHEMECOLOR_INDEX_3_TRANS" val="0.53"/>
  <p:tag name="KSO_WM_UNIT_LINE_FORE_SCHEMECOLOR_INDEX_4_BRIGHTNESS" val="0.8"/>
  <p:tag name="KSO_WM_UNIT_LINE_FORE_SCHEMECOLOR_INDEX_4" val="15"/>
  <p:tag name="KSO_WM_UNIT_LINE_FORE_SCHEMECOLOR_INDEX_4_POS" val="0.95"/>
  <p:tag name="KSO_WM_UNIT_LINE_FORE_SCHEMECOLOR_INDEX_4_TRANS" val="0"/>
  <p:tag name="KSO_WM_UNIT_LINE_FORE_SCHEMECOLOR_INDEX_5_BRIGHTNESS" val="0.8"/>
  <p:tag name="KSO_WM_UNIT_LINE_FORE_SCHEMECOLOR_INDEX_5" val="15"/>
  <p:tag name="KSO_WM_UNIT_LINE_FORE_SCHEMECOLOR_INDEX_5_POS" val="1"/>
  <p:tag name="KSO_WM_UNIT_LINE_FORE_SCHEMECOLOR_INDEX_5_TRANS" val="0.9"/>
  <p:tag name="KSO_WM_UNIT_LINE_GRADIENT_TYPE" val="0"/>
  <p:tag name="KSO_WM_UNIT_LINE_GRADIENT_ANGLE" val="0"/>
  <p:tag name="KSO_WM_UNIT_LINE_GRADIENT_DIRECTION" val="3"/>
  <p:tag name="KSO_WM_UNIT_LINE_FILL_TYPE" val="5"/>
  <p:tag name="KSO_WM_BEAUTIFY_FLAG" val="#wm#"/>
  <p:tag name="KSO_WM_UNIT_HIGHLIGHT" val="0"/>
  <p:tag name="KSO_WM_UNIT_COMPATIBLE" val="0"/>
  <p:tag name="KSO_WM_UNIT_DIAGRAM_ISNUMVISUAL" val="0"/>
  <p:tag name="KSO_WM_UNIT_DIAGRAM_ISREFERUNIT" val="0"/>
  <p:tag name="KSO_WM_UNIT_ID" val="diagram20230945_2*n_h_i*1_2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DIAGRAM_GROUP_CODE" val="n1-1"/>
  <p:tag name="KSO_WM_UNIT_TYPE" val="n_h_i"/>
  <p:tag name="KSO_WM_UNIT_INDEX" val="1_2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type&quot;:0},&quot;glow&quot;:{&quot;colorType&quot;:0},&quot;line&quot;:{&quot;gradient&quot;:[{&quot;brightness&quot;:0.5,&quot;colorType&quot;:1,&quot;foreColorIndex&quot;:13,&quot;pos&quot;:1,&quot;transparency&quot;:0.699999988079071},{&quot;brightness&quot;:0.800000011920929,&quot;colorType&quot;:2,&quot;pos&quot;:0.15000000596046448,&quot;rgb&quot;:&quot;#ffffff&quot;,&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DIAGRAM_USE_COLOR_VALUE" val="{&quot;color_scheme&quot;:1,&quot;color_type&quot;:1,&quot;theme_color_indexes&quot;:[]}"/>
</p:tagLst>
</file>

<file path=ppt/tags/tag874.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2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2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6,&quot;transparency&quot;:0},&quot;type&quot;:1},&quot;glow&quot;:{&quot;colorType&quot;:0},&quot;line&quot;:{&quot;gradient&quot;:[{&quot;brightness&quot;:0,&quot;colorType&quot;:2,&quot;pos&quot;:0.3700000047683716,&quot;rgb&quot;:&quot;#ffffff&quot;,&quot;transparency&quot;:0},{&quot;brightness&quot;:0.800000011920929,&quot;colorType&quot;:1,&quot;foreColorIndex&quot;:6,&quot;pos&quot;:0,&quot;transparency&quot;:0},{&quot;brightness&quot;:0,&quot;colorType&quot;:2,&quot;pos&quot;:1,&quot;rgb&quot;:&quot;#ffffff&quot;,&quot;transparency&quot;:0},{&quot;brightness&quot;:0.800000011920929,&quot;colorType&quot;:1,&quot;foreColorIndex&quot;:6,&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6"/>
  <p:tag name="KSO_WM_UNIT_FILL_FORE_SCHEMECOLOR_INDEX_BRIGHTNESS" val="0"/>
  <p:tag name="KSO_WM_DIAGRAM_USE_COLOR_VALUE" val="{&quot;color_scheme&quot;:1,&quot;color_type&quot;:1,&quot;theme_color_indexes&quot;:[]}"/>
</p:tagLst>
</file>

<file path=ppt/tags/tag875.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1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1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800000011920929,&quot;colorType&quot;:1,&quot;foreColorIndex&quot;:5,&quot;pos&quot;:0,&quot;transparency&quot;:0},{&quot;brightness&quot;:0,&quot;colorType&quot;:2,&quot;pos&quot;:1,&quot;rgb&quot;:&quot;#ffffff&quot;,&quot;transparency&quot;:0},{&quot;brightness&quot;:0.800000011920929,&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876.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h_i*1_2_3_1"/>
  <p:tag name="KSO_WM_TEMPLATE_CATEGORY" val="diagram"/>
  <p:tag name="KSO_WM_TEMPLATE_INDEX" val="20230945"/>
  <p:tag name="KSO_WM_UNIT_LAYERLEVEL" val="1_1_1_1"/>
  <p:tag name="KSO_WM_TAG_VERSION" val="3.0"/>
  <p:tag name="KSO_WM_DIAGRAM_VERSION" val="3"/>
  <p:tag name="KSO_WM_DIAGRAM_COLOR_TRICK" val="3"/>
  <p:tag name="KSO_WM_DIAGRAM_COLOR_TEXT_CAN_REMOVE" val="n"/>
  <p:tag name="KSO_WM_DIAGRAM_GROUP_CODE" val="n1-1"/>
  <p:tag name="KSO_WM_UNIT_SUBTYPE" val="d"/>
  <p:tag name="KSO_WM_UNIT_TYPE" val="n_h_h_i"/>
  <p:tag name="KSO_WM_UNIT_INDEX" val="1_2_3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7,&quot;transparency&quot;:0},&quot;type&quot;:1},&quot;glow&quot;:{&quot;colorType&quot;:0},&quot;line&quot;:{&quot;gradient&quot;:[{&quot;brightness&quot;:0,&quot;colorType&quot;:2,&quot;pos&quot;:0.3700000047683716,&quot;rgb&quot;:&quot;#ffffff&quot;,&quot;transparency&quot;:0},{&quot;brightness&quot;:0.800000011920929,&quot;colorType&quot;:1,&quot;foreColorIndex&quot;:10,&quot;pos&quot;:0,&quot;transparency&quot;:0},{&quot;brightness&quot;:0,&quot;colorType&quot;:2,&quot;pos&quot;:1,&quot;rgb&quot;:&quot;#ffffff&quot;,&quot;transparency&quot;:0},{&quot;brightness&quot;:0.800000011920929,&quot;colorType&quot;:1,&quot;foreColorIndex&quot;:7,&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FILL_TYPE" val="1"/>
  <p:tag name="KSO_WM_UNIT_FILL_FORE_SCHEMECOLOR_INDEX" val="7"/>
  <p:tag name="KSO_WM_UNIT_FILL_FORE_SCHEMECOLOR_INDEX_BRIGHTNESS" val="0"/>
  <p:tag name="KSO_WM_DIAGRAM_USE_COLOR_VALUE" val="{&quot;color_scheme&quot;:1,&quot;color_type&quot;:1,&quot;theme_color_indexes&quot;:[]}"/>
</p:tagLst>
</file>

<file path=ppt/tags/tag877.xml><?xml version="1.0" encoding="utf-8"?>
<p:tagLst xmlns:p="http://schemas.openxmlformats.org/presentationml/2006/main">
  <p:tag name="KSO_WM_UNIT_FILL_FORE_SCHEMECOLOR_INDEX_1_BRIGHTNESS" val="0"/>
  <p:tag name="KSO_WM_UNIT_FILL_FORE_SCHEMECOLOR_INDEX_1" val="10"/>
  <p:tag name="KSO_WM_UNIT_FILL_FORE_SCHEMECOLOR_INDEX_1_POS" val="0.04"/>
  <p:tag name="KSO_WM_UNIT_FILL_FORE_SCHEMECOLOR_INDEX_1_TRANS" val="0"/>
  <p:tag name="KSO_WM_UNIT_FILL_FORE_SCHEMECOLOR_INDEX_2_BRIGHTNESS" val="0"/>
  <p:tag name="KSO_WM_UNIT_FILL_FORE_SCHEMECOLOR_INDEX_2" val="5"/>
  <p:tag name="KSO_WM_UNIT_FILL_FORE_SCHEMECOLOR_INDEX_2_POS" val="0.54"/>
  <p:tag name="KSO_WM_UNIT_FILL_FORE_SCHEMECOLOR_INDEX_2_TRANS" val="0"/>
  <p:tag name="KSO_WM_UNIT_FILL_FORE_SCHEMECOLOR_INDEX_3_BRIGHTNESS" val="0"/>
  <p:tag name="KSO_WM_UNIT_FILL_FORE_SCHEMECOLOR_INDEX_3" val="5"/>
  <p:tag name="KSO_WM_UNIT_FILL_FORE_SCHEMECOLOR_INDEX_3_POS" val="1"/>
  <p:tag name="KSO_WM_UNIT_FILL_FORE_SCHEMECOLOR_INDEX_3_TRANS" val="0"/>
  <p:tag name="KSO_WM_UNIT_FILL_GRADIENT_TYPE" val="0"/>
  <p:tag name="KSO_WM_UNIT_FILL_GRADIENT_ANGLE" val="45"/>
  <p:tag name="KSO_WM_UNIT_FILL_GRADIENT_DIRECTION" val="0"/>
  <p:tag name="KSO_WM_UNIT_TEXT_FILL_FORE_SCHEMECOLOR_INDEX_BRIGHTNESS" val="0"/>
  <p:tag name="KSO_WM_UNIT_LINE_FORE_SCHEMECOLOR_INDEX_1_BRIGHTNESS" val="0.95"/>
  <p:tag name="KSO_WM_UNIT_LINE_FORE_SCHEMECOLOR_INDEX_1" val="5"/>
  <p:tag name="KSO_WM_UNIT_LINE_FORE_SCHEMECOLOR_INDEX_1_POS" val="0.09"/>
  <p:tag name="KSO_WM_UNIT_LINE_FORE_SCHEMECOLOR_INDEX_1_TRANS" val="0.3"/>
  <p:tag name="KSO_WM_BEAUTIFY_FLAG" val="#wm#"/>
  <p:tag name="KSO_WM_UNIT_HIGHLIGHT" val="0"/>
  <p:tag name="KSO_WM_UNIT_COMPATIBLE" val="0"/>
  <p:tag name="KSO_WM_UNIT_DIAGRAM_ISNUMVISUAL" val="0"/>
  <p:tag name="KSO_WM_UNIT_DIAGRAM_ISREFERUNIT" val="0"/>
  <p:tag name="KSO_WM_UNIT_ID" val="diagram20230945_2*n_h_a*1_1_1"/>
  <p:tag name="KSO_WM_TEMPLATE_CATEGORY" val="diagram"/>
  <p:tag name="KSO_WM_TEMPLATE_INDEX" val="20230945"/>
  <p:tag name="KSO_WM_UNIT_LAYERLEVEL" val="1_1_1"/>
  <p:tag name="KSO_WM_TAG_VERSION" val="3.0"/>
  <p:tag name="KSO_WM_DIAGRAM_VERSION" val="3"/>
  <p:tag name="KSO_WM_DIAGRAM_COLOR_TRICK" val="3"/>
  <p:tag name="KSO_WM_DIAGRAM_COLOR_TEXT_CAN_REMOVE" val="n"/>
  <p:tag name="KSO_WM_UNIT_ISCONTENTSTITLE" val="0"/>
  <p:tag name="KSO_WM_UNIT_ISNUMDGMTITLE" val="0"/>
  <p:tag name="KSO_WM_UNIT_NOCLEAR" val="0"/>
  <p:tag name="KSO_WM_UNIT_VALUE" val="30"/>
  <p:tag name="KSO_WM_DIAGRAM_GROUP_CODE" val="n1-1"/>
  <p:tag name="KSO_WM_UNIT_TYPE" val="n_h_a"/>
  <p:tag name="KSO_WM_UNIT_INDEX" val="1_1_1"/>
  <p:tag name="KSO_WM_DIAGRAM_MAX_ITEMCNT" val="4"/>
  <p:tag name="KSO_WM_DIAGRAM_MIN_ITEMCNT" val="2"/>
  <p:tag name="KSO_WM_DIAGRAM_VIRTUALLY_FRAME" val="{&quot;height&quot;:388.3464660644531,&quot;left&quot;:8.92503937007873,&quot;top&quot;:111.67676696777343,&quot;width&quot;:845.0249606299212}"/>
  <p:tag name="KSO_WM_DIAGRAM_COLOR_MATCH_VALUE" val="{&quot;shape&quot;:{&quot;fill&quot;:{&quot;solid&quot;:{&quot;brightness&quot;:0,&quot;colorType&quot;:1,&quot;foreColorIndex&quot;:5,&quot;transparency&quot;:0},&quot;type&quot;:1},&quot;glow&quot;:{&quot;colorType&quot;:0},&quot;line&quot;:{&quot;gradient&quot;:[{&quot;brightness&quot;:0,&quot;colorType&quot;:2,&quot;pos&quot;:0.3700000047683716,&quot;rgb&quot;:&quot;#ffffff&quot;,&quot;transparency&quot;:0},{&quot;brightness&quot;:0.550000011920929,&quot;colorType&quot;:1,&quot;foreColorIndex&quot;:5,&quot;pos&quot;:0,&quot;transparency&quot;:0},{&quot;brightness&quot;:0,&quot;colorType&quot;:2,&quot;pos&quot;:1,&quot;rgb&quot;:&quot;#ffffff&quot;,&quot;transparency&quot;:0},{&quot;brightness&quot;:0.699999988079071,&quot;colorType&quot;:1,&quot;foreColorIndex&quot;:5,&quot;pos&quot;:0.7099999785423279,&quot;transparency&quot;:0}],&quot;type&quot;:2},&quot;shadow&quot;:{&quot;colorType&quot;:0},&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UNIT_TEXT_TYPE" val="1"/>
  <p:tag name="KSO_WM_UNIT_PRESET_TEXT" val="单击添加&#10;项标题"/>
  <p:tag name="KSO_WM_UNIT_FILL_TYPE" val="1"/>
  <p:tag name="KSO_WM_UNIT_FILL_FORE_SCHEMECOLOR_INDEX" val="5"/>
  <p:tag name="KSO_WM_UNIT_FILL_FORE_SCHEMECOLOR_INDEX_BRIGHTNESS" val="0"/>
  <p:tag name="KSO_WM_DIAGRAM_USE_COLOR_VALUE" val="{&quot;color_scheme&quot;:1,&quot;color_type&quot;:1,&quot;theme_color_indexes&quot;:[]}"/>
</p:tagLst>
</file>

<file path=ppt/tags/tag878.xml><?xml version="1.0" encoding="utf-8"?>
<p:tagLst xmlns:p="http://schemas.openxmlformats.org/presentationml/2006/main">
  <p:tag name="KSO_WM_UNIT_COMPATIBLE" val="0"/>
  <p:tag name="KSO_WM_UNIT_DIAGRAM_ISREFERUNIT" val="0"/>
  <p:tag name="KSO_WM_TEMPLATE_INDEX" val="20231438"/>
  <p:tag name="KSO_WM_TAG_VERSION" val="3.0"/>
  <p:tag name="KSO_WM_DIAGRAM_MAX_ITEMCNT" val="6"/>
  <p:tag name="KSO_WM_DIAGRAM_VIRTUALLY_FRAME" val="{&quot;height&quot;:330.2783508300781,&quot;left&quot;:54.5,&quot;top&quot;:127.04161198653574,&quot;width&quot;:851.6}"/>
  <p:tag name="KSO_WM_DIAGRAM_VERSION" val="3"/>
  <p:tag name="KSO_WM_DIAGRAM_COLOR_TEXT_CAN_REMOVE" val="n"/>
  <p:tag name="KSO_WM_UNIT_SUBTYPE" val="a"/>
  <p:tag name="KSO_WM_UNIT_NOCLEAR" val="0"/>
  <p:tag name="KSO_WM_UNIT_VALUE" val="60"/>
  <p:tag name="KSO_WM_UNIT_HIGHLIGHT" val="0"/>
  <p:tag name="KSO_WM_UNIT_DIAGRAM_ISNUMVISUAL" val="0"/>
  <p:tag name="KSO_WM_UNIT_TYPE" val="l_h_f"/>
  <p:tag name="KSO_WM_UNIT_INDEX" val="1_1_1"/>
  <p:tag name="KSO_WM_UNIT_ID" val="diagram20231438_2*l_h_f*1_1_1"/>
  <p:tag name="KSO_WM_TEMPLATE_CATEGORY" val="diagram"/>
  <p:tag name="KSO_WM_UNIT_LAYERLEVEL" val="1_1_1"/>
  <p:tag name="KSO_WM_DIAGRAM_GROUP_CODE" val="l1-1"/>
  <p:tag name="KSO_WM_DIAGRAM_MIN_ITEMCNT" val="2"/>
  <p:tag name="KSO_WM_DIAGRAM_COLOR_TRICK" val="2"/>
  <p:tag name="KSO_WM_DIAGRAM_COLOR_MATCH_VALUE" val="{&quot;shape&quot;:{&quot;fill&quot;:{&quot;gradient&quot;:[{&quot;brightness&quot;:0.800000011920929,&quot;colorType&quot;:1,&quot;foreColorIndex&quot;:5,&quot;pos&quot;:0,&quot;transparency&quot;:0.800000011920929},{&quot;brightness&quot;:0,&quot;colorType&quot;:1,&quot;foreColorIndex&quot;:14,&quot;pos&quot;:1,&quot;transparency&quot;:1}],&quot;type&quot;:3},&quot;glow&quot;:{&quot;colorType&quot;:0},&quot;line&quot;:{&quot;solidLine&quot;:{&quot;brightness&quot;:0.800000011920929,&quot;colorType&quot;:1,&quot;foreColorIndex&quot;:5,&quot;transparency&quot;:0},&quot;type&quot;:1},&quot;shadow&quot;:{&quot;brightness&quot;:0,&quot;colorType&quot;:1,&quot;foreColorIndex&quot;:5,&quot;transparency&quot;:0.9200000166893005},&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FILL_FORE_SCHEMECOLOR_INDEX_BRIGHTNESS" val="0"/>
  <p:tag name="KSO_WM_UNIT_LINE_FILL_TYPE" val="2"/>
  <p:tag name="KSO_WM_UNIT_PRESET_TEXT" val="单击此处输入你的项正文，文字是您思想的提炼，请尽量言简意赅的阐述观点。单击此处输入你的项正文，文字是您思想的提炼，请尽量言简意赅的阐述观点。"/>
  <p:tag name="KSO_WM_UNIT_FILL_TYPE" val="3"/>
  <p:tag name="KSO_WM_UNIT_LINE_FORE_SCHEMECOLOR_INDEX" val="5"/>
  <p:tag name="KSO_WM_UNIT_TEXT_FILL_FORE_SCHEMECOLOR_INDEX" val="1"/>
  <p:tag name="KSO_WM_UNIT_TEXT_FILL_TYPE" val="1"/>
  <p:tag name="KSO_WM_UNIT_SHADOW_SCHEMECOLOR_INDEX" val="5"/>
  <p:tag name="KSO_WM_UNIT_USESOURCEFORMAT_APPLY" val="1"/>
</p:tagLst>
</file>

<file path=ppt/tags/tag879.xml><?xml version="1.0" encoding="utf-8"?>
<p:tagLst xmlns:p="http://schemas.openxmlformats.org/presentationml/2006/main">
  <p:tag name="KSO_WM_UNIT_TYPE" val="a"/>
  <p:tag name="KSO_WM_UNIT_INDEX" val="1"/>
  <p:tag name="KSO_WM_BEAUTIFY_FLAG" val="#wm#"/>
  <p:tag name="KSO_WM_TAG_VERSION" val="3.0"/>
  <p:tag name="KSO_WM_UNIT_ID" val="custom40495204_9*a*1"/>
  <p:tag name="KSO_WM_UNIT_ISNUMDGMTITLE" val="0"/>
  <p:tag name="KSO_WM_UNIT_HIGHLIGHT" val="0"/>
  <p:tag name="KSO_WM_UNIT_COMPATIBLE" val="0"/>
  <p:tag name="KSO_WM_UNIT_DIAGRAM_ISNUMVISUAL" val="0"/>
  <p:tag name="KSO_WM_UNIT_DIAGRAM_ISREFERUNIT" val="0"/>
  <p:tag name="KSO_WM_UNIT_LAYERLEVEL" val="1"/>
  <p:tag name="KSO_WM_TEMPLATE_INDEX" val="40495204"/>
  <p:tag name="KSO_WM_TEMPLATE_CATEGORY" val="custom"/>
  <p:tag name="KSO_WM_UNIT_ISCONTENTSTITLE" val="0"/>
  <p:tag name="KSO_WM_UNIT_TEXT_TYPE" val="0"/>
  <p:tag name="KSO_WM_UNIT_NOCLEAR" val="0"/>
  <p:tag name="KSO_WM_UNIT_PRESET_TEXT" val="感谢您的观看"/>
</p:tagLst>
</file>

<file path=ppt/tags/tag88.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880.xml><?xml version="1.0" encoding="utf-8"?>
<p:tagLst xmlns:p="http://schemas.openxmlformats.org/presentationml/2006/main">
  <p:tag name="KSO_WM_UNIT_TYPE" val="i"/>
  <p:tag name="KSO_WM_UNIT_INDEX" val="1"/>
  <p:tag name="KSO_WM_BEAUTIFY_FLAG" val="#wm#"/>
  <p:tag name="KSO_WM_TAG_VERSION" val="3.0"/>
  <p:tag name="KSO_WM_UNIT_ID" val="custom40495204_9*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40495204"/>
  <p:tag name="KSO_WM_TEMPLATE_CATEGORY" val="custom"/>
</p:tagLst>
</file>

<file path=ppt/tags/tag881.xml><?xml version="1.0" encoding="utf-8"?>
<p:tagLst xmlns:p="http://schemas.openxmlformats.org/presentationml/2006/main">
  <p:tag name="KSO_WM_SLIDE_TYPE" val="endPage"/>
  <p:tag name="KSO_WM_TEMPLATE_SUBCATEGORY" val="29"/>
  <p:tag name="KSO_WM_TEMPLATE_COLOR_TYPE" val="0"/>
  <p:tag name="KSO_WM_TAG_VERSION" val="3.0"/>
  <p:tag name="KSO_WM_SLIDE_SUBTYPE" val="pureTxt"/>
  <p:tag name="KSO_WM_SLIDE_ITEM_CNT" val="0"/>
  <p:tag name="KSO_WM_BEAUTIFY_FLAG" val="#wm#"/>
  <p:tag name="KSO_WM_TEMPLATE_INDEX" val="40495204"/>
  <p:tag name="KSO_WM_TEMPLATE_CATEGORY" val="custom"/>
  <p:tag name="KSO_WM_SLIDE_INDEX" val="9"/>
  <p:tag name="KSO_WM_SLIDE_ID" val="custom40495204_9"/>
  <p:tag name="KSO_WM_TEMPLATE_MASTER_TYPE" val="0"/>
  <p:tag name="KSO_WM_SLIDE_LAYOUT" val="a_b"/>
  <p:tag name="KSO_WM_SLIDE_LAYOUT_CNT" val="1_1"/>
</p:tagLst>
</file>

<file path=ppt/tags/tag882.xml><?xml version="1.0" encoding="utf-8"?>
<p:tagLst xmlns:p="http://schemas.openxmlformats.org/presentationml/2006/main">
  <p:tag name="commondata" val="eyJoZGlkIjoiZWZhYzY1ZjEwYzE0MTgzYzYwNzAzNDFlNTliNGYwMzgifQ=="/>
  <p:tag name="resource_record_key" val="{&quot;65&quot;:[40495204],&quot;70&quot;:[3328106,3314422,3426818,3423782,3327398,3327744,3312443,3327944,3312530,3314167,3323870,3323868,3325120,3321640,3323892,3314382,3312357,3318295,3325290,3333620,3426816,3426402,3322496,3322475,3322019,3330498,3405787,3428047,3312417]}"/>
</p:tagLst>
</file>

<file path=ppt/tags/tag89.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9.xml><?xml version="1.0" encoding="utf-8"?>
<p:tagLst xmlns:p="http://schemas.openxmlformats.org/presentationml/2006/main">
  <p:tag name="KSO_WM_UNIT_TYPE" val="b"/>
  <p:tag name="KSO_WM_UNIT_INDEX" val="1"/>
  <p:tag name="KSO_WM_BEAUTIFY_FLAG" val="#wm#"/>
  <p:tag name="KSO_WM_TAG_VERSION" val="3.0"/>
  <p:tag name="KSO_WM_UNIT_PRESET_TEXT" val="单击此处编辑副标题"/>
  <p:tag name="KSO_WM_UNIT_ID" val="_1*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21"/>
</p:tagLst>
</file>

<file path=ppt/tags/tag90.xml><?xml version="1.0" encoding="utf-8"?>
<p:tagLst xmlns:p="http://schemas.openxmlformats.org/presentationml/2006/main">
  <p:tag name="KSO_WM_TEMPLATE_SUBCATEGORY" val="29"/>
  <p:tag name="KSO_WM_TEMPLATE_COLOR_TYPE" val="0"/>
  <p:tag name="KSO_WM_TAG_VERSION" val="3.0"/>
  <p:tag name="KSO_WM_TEMPLATE_THUMBS_INDEX" val="1、9"/>
  <p:tag name="KSO_WM_BEAUTIFY_FLAG" val="#wm#"/>
  <p:tag name="KSO_WM_TEMPLATE_INDEX" val="40495204"/>
  <p:tag name="KSO_WM_TEMPLATE_CATEGORY" val="custom"/>
  <p:tag name="KSO_WM_TEMPLATE_MASTER_TYPE" val="0"/>
</p:tagLst>
</file>

<file path=ppt/tags/tag91.xml><?xml version="1.0" encoding="utf-8"?>
<p:tagLst xmlns:p="http://schemas.openxmlformats.org/presentationml/2006/main">
  <p:tag name="KSO_WM_BEAUTIFY_FLAG" val=""/>
</p:tagLst>
</file>

<file path=ppt/tags/tag92.xml><?xml version="1.0" encoding="utf-8"?>
<p:tagLst xmlns:p="http://schemas.openxmlformats.org/presentationml/2006/main">
  <p:tag name="KSO_WM_BEAUTIFY_FLAG" val=""/>
</p:tagLst>
</file>

<file path=ppt/tags/tag93.xml><?xml version="1.0" encoding="utf-8"?>
<p:tagLst xmlns:p="http://schemas.openxmlformats.org/presentationml/2006/main">
  <p:tag name="KSO_WM_BEAUTIFY_FLAG" val=""/>
</p:tagLst>
</file>

<file path=ppt/tags/tag94.xml><?xml version="1.0" encoding="utf-8"?>
<p:tagLst xmlns:p="http://schemas.openxmlformats.org/presentationml/2006/main">
  <p:tag name="KSO_WM_BEAUTIFY_FLAG" val=""/>
</p:tagLst>
</file>

<file path=ppt/tags/tag95.xml><?xml version="1.0" encoding="utf-8"?>
<p:tagLst xmlns:p="http://schemas.openxmlformats.org/presentationml/2006/main">
  <p:tag name="KSO_WM_BEAUTIFY_FLAG" val=""/>
</p:tagLst>
</file>

<file path=ppt/tags/tag96.xml><?xml version="1.0" encoding="utf-8"?>
<p:tagLst xmlns:p="http://schemas.openxmlformats.org/presentationml/2006/main">
  <p:tag name="KSO_WM_BEAUTIFY_FLAG" val=""/>
</p:tagLst>
</file>

<file path=ppt/tags/tag97.xml><?xml version="1.0" encoding="utf-8"?>
<p:tagLst xmlns:p="http://schemas.openxmlformats.org/presentationml/2006/main">
  <p:tag name="KSO_WM_BEAUTIFY_FLAG" val=""/>
</p:tagLst>
</file>

<file path=ppt/tags/tag98.xml><?xml version="1.0" encoding="utf-8"?>
<p:tagLst xmlns:p="http://schemas.openxmlformats.org/presentationml/2006/main">
  <p:tag name="KSO_WM_DIAGRAM_VIRTUALLY_FRAME" val="{&quot;height&quot;:320.65,&quot;left&quot;:110.65,&quot;top&quot;:165.05,&quot;width&quot;:897.15}"/>
</p:tagLst>
</file>

<file path=ppt/tags/tag99.xml><?xml version="1.0" encoding="utf-8"?>
<p:tagLst xmlns:p="http://schemas.openxmlformats.org/presentationml/2006/main">
  <p:tag name="KSO_WM_DIAGRAM_VIRTUALLY_FRAME" val="{&quot;height&quot;:320.65,&quot;left&quot;:110.65,&quot;top&quot;:165.05,&quot;width&quot;:897.15}"/>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自定义 1198">
      <a:dk1>
        <a:srgbClr val="000000"/>
      </a:dk1>
      <a:lt1>
        <a:srgbClr val="FFFFFF"/>
      </a:lt1>
      <a:dk2>
        <a:srgbClr val="06132C"/>
      </a:dk2>
      <a:lt2>
        <a:srgbClr val="F5F7FF"/>
      </a:lt2>
      <a:accent1>
        <a:srgbClr val="696CFF"/>
      </a:accent1>
      <a:accent2>
        <a:srgbClr val="6580F4"/>
      </a:accent2>
      <a:accent3>
        <a:srgbClr val="4C99EA"/>
      </a:accent3>
      <a:accent4>
        <a:srgbClr val="32B2E0"/>
      </a:accent4>
      <a:accent5>
        <a:srgbClr val="19CBD6"/>
      </a:accent5>
      <a:accent6>
        <a:srgbClr val="00E4CC"/>
      </a:accent6>
      <a:hlink>
        <a:srgbClr val="304FFE"/>
      </a:hlink>
      <a:folHlink>
        <a:srgbClr val="492067"/>
      </a:folHlink>
    </a:clrScheme>
    <a:fontScheme name="科技风">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16104</Words>
  <Application>WPS 演示</Application>
  <PresentationFormat>宽屏</PresentationFormat>
  <Paragraphs>1333</Paragraphs>
  <Slides>87</Slides>
  <Notes>1</Notes>
  <HiddenSlides>0</HiddenSlides>
  <MMClips>0</MMClips>
  <ScaleCrop>false</ScaleCrop>
  <HeadingPairs>
    <vt:vector size="6" baseType="variant">
      <vt:variant>
        <vt:lpstr>已用的字体</vt:lpstr>
      </vt:variant>
      <vt:variant>
        <vt:i4>19</vt:i4>
      </vt:variant>
      <vt:variant>
        <vt:lpstr>主题</vt:lpstr>
      </vt:variant>
      <vt:variant>
        <vt:i4>2</vt:i4>
      </vt:variant>
      <vt:variant>
        <vt:lpstr>幻灯片标题</vt:lpstr>
      </vt:variant>
      <vt:variant>
        <vt:i4>87</vt:i4>
      </vt:variant>
    </vt:vector>
  </HeadingPairs>
  <TitlesOfParts>
    <vt:vector size="108" baseType="lpstr">
      <vt:lpstr>Arial</vt:lpstr>
      <vt:lpstr>宋体</vt:lpstr>
      <vt:lpstr>Wingdings</vt:lpstr>
      <vt:lpstr>思源宋体 Heavy</vt:lpstr>
      <vt:lpstr>思源宋体 CN Heavy</vt:lpstr>
      <vt:lpstr>思源黑体 CN Medium</vt:lpstr>
      <vt:lpstr>黑体</vt:lpstr>
      <vt:lpstr>MiSans Normal</vt:lpstr>
      <vt:lpstr>楷体</vt:lpstr>
      <vt:lpstr>阿里巴巴普惠体 Heavy</vt:lpstr>
      <vt:lpstr>OPPOSans M</vt:lpstr>
      <vt:lpstr>微软雅黑</vt:lpstr>
      <vt:lpstr>方正兰亭黑_GBK</vt:lpstr>
      <vt:lpstr>Calibri</vt:lpstr>
      <vt:lpstr>Wingdings</vt:lpstr>
      <vt:lpstr>Arial Unicode MS</vt:lpstr>
      <vt:lpstr>等线 Light</vt:lpstr>
      <vt:lpstr>等线</vt:lpstr>
      <vt:lpstr>汉仪文黑-55简</vt:lpstr>
      <vt:lpstr>Office 主题​​</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感谢您的观看</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admin</dc:creator>
  <cp:lastModifiedBy>武静影</cp:lastModifiedBy>
  <cp:revision>83</cp:revision>
  <dcterms:created xsi:type="dcterms:W3CDTF">2024-07-07T13:21:00Z</dcterms:created>
  <dcterms:modified xsi:type="dcterms:W3CDTF">2025-10-20T08:29:40Z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164CBCD670BE46BFA0A6F3797F177394_13</vt:lpwstr>
  </property>
  <property fmtid="{D5CDD505-2E9C-101B-9397-08002B2CF9AE}" pid="3" name="KSOProductBuildVer">
    <vt:lpwstr>2052-12.1.0.19302</vt:lpwstr>
  </property>
</Properties>
</file>